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6169E-933C-5D97-A986-5DDDA3B64EB1}" v="16" dt="2026-03-26T14:14:42.8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1158" y="30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11274552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000" b="1">
                <a:solidFill>
                  <a:srgbClr val="00566E"/>
                </a:solidFill>
              </a:defRPr>
            </a:pPr>
            <a:r>
              <a:t>MUR DES REMERCIEMENTS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11274552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00566E"/>
                </a:solidFill>
              </a:defRPr>
            </a:pPr>
            <a:r>
              <a:t>VISITE D’AGRÉMENT CANADA MARS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9212" y="6306059"/>
            <a:ext cx="9190528" cy="58477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>
              <a:defRPr sz="1600">
                <a:solidFill>
                  <a:srgbClr val="00566E"/>
                </a:solidFill>
              </a:defRPr>
            </a:pPr>
            <a:r>
              <a:rPr sz="3200" b="1" dirty="0">
                <a:solidFill>
                  <a:srgbClr val="00566E"/>
                </a:solidFill>
              </a:rPr>
              <a:t>Merci à </a:t>
            </a:r>
            <a:r>
              <a:rPr sz="3200" b="1" dirty="0" err="1">
                <a:solidFill>
                  <a:srgbClr val="00566E"/>
                </a:solidFill>
              </a:rPr>
              <a:t>toutes</a:t>
            </a:r>
            <a:r>
              <a:rPr sz="3200" b="1" dirty="0">
                <a:solidFill>
                  <a:srgbClr val="00566E"/>
                </a:solidFill>
              </a:rPr>
              <a:t> les directions pour </a:t>
            </a:r>
            <a:r>
              <a:rPr sz="3200" b="1" dirty="0" err="1">
                <a:solidFill>
                  <a:srgbClr val="00566E"/>
                </a:solidFill>
              </a:rPr>
              <a:t>votre</a:t>
            </a:r>
            <a:r>
              <a:rPr sz="3200" b="1" dirty="0">
                <a:solidFill>
                  <a:srgbClr val="00566E"/>
                </a:solidFill>
              </a:rPr>
              <a:t> engagement.</a:t>
            </a:r>
            <a:endParaRPr lang="fr-FR" sz="3200" b="1">
              <a:solidFill>
                <a:srgbClr val="00566E"/>
              </a:solidFill>
              <a:ea typeface="Calibri"/>
              <a:cs typeface="Calibri"/>
            </a:endParaRPr>
          </a:p>
        </p:txBody>
      </p:sp>
      <p:sp>
        <p:nvSpPr>
          <p:cNvPr id="6" name="Rectangle 5"/>
          <p:cNvSpPr/>
          <p:nvPr/>
        </p:nvSpPr>
        <p:spPr>
          <a:xfrm rot="120000">
            <a:off x="914400" y="1366649"/>
            <a:ext cx="3063240" cy="1078992"/>
          </a:xfrm>
          <a:prstGeom prst="rect">
            <a:avLst/>
          </a:prstGeom>
          <a:solidFill>
            <a:srgbClr val="B2DFE8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t>Remarquable</a:t>
            </a:r>
            <a:br/>
            <a:r>
              <a:t>et rigoureux</a:t>
            </a:r>
          </a:p>
          <a:p>
            <a:pPr algn="ctr">
              <a:defRPr sz="1200" b="1">
                <a:solidFill>
                  <a:srgbClr val="00566E"/>
                </a:solidFill>
              </a:defRPr>
            </a:pPr>
            <a:r>
              <a:t>DPSCS</a:t>
            </a:r>
          </a:p>
        </p:txBody>
      </p:sp>
      <p:sp>
        <p:nvSpPr>
          <p:cNvPr id="7" name="Rectangle 6"/>
          <p:cNvSpPr/>
          <p:nvPr/>
        </p:nvSpPr>
        <p:spPr>
          <a:xfrm rot="180000">
            <a:off x="4572000" y="1366649"/>
            <a:ext cx="3063240" cy="1078992"/>
          </a:xfrm>
          <a:prstGeom prst="rect">
            <a:avLst/>
          </a:prstGeom>
          <a:solidFill>
            <a:srgbClr val="00798C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Rigueur et</a:t>
            </a:r>
            <a:br/>
            <a:r>
              <a:t>engagement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DPJASP et DACESS</a:t>
            </a:r>
          </a:p>
        </p:txBody>
      </p:sp>
      <p:sp>
        <p:nvSpPr>
          <p:cNvPr id="8" name="Rectangle 7"/>
          <p:cNvSpPr/>
          <p:nvPr/>
        </p:nvSpPr>
        <p:spPr>
          <a:xfrm rot="300000">
            <a:off x="8229600" y="1366649"/>
            <a:ext cx="3063240" cy="1078992"/>
          </a:xfrm>
          <a:prstGeom prst="rect">
            <a:avLst/>
          </a:prstGeom>
          <a:solidFill>
            <a:srgbClr val="00566E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Leadership</a:t>
            </a:r>
            <a:br/>
            <a:r>
              <a:t>transversal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DSIEU</a:t>
            </a:r>
          </a:p>
        </p:txBody>
      </p:sp>
      <p:sp>
        <p:nvSpPr>
          <p:cNvPr id="9" name="Rectangle 8"/>
          <p:cNvSpPr/>
          <p:nvPr/>
        </p:nvSpPr>
        <p:spPr>
          <a:xfrm rot="21480000">
            <a:off x="914400" y="2646809"/>
            <a:ext cx="3063240" cy="1078992"/>
          </a:xfrm>
          <a:prstGeom prst="rect">
            <a:avLst/>
          </a:prstGeom>
          <a:solidFill>
            <a:srgbClr val="00798C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Rigoureux</a:t>
            </a:r>
            <a:br/>
            <a:r>
              <a:t>et diligent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DSPEM</a:t>
            </a:r>
          </a:p>
        </p:txBody>
      </p:sp>
      <p:sp>
        <p:nvSpPr>
          <p:cNvPr id="10" name="Rectangle 9"/>
          <p:cNvSpPr/>
          <p:nvPr/>
        </p:nvSpPr>
        <p:spPr>
          <a:xfrm rot="21420000">
            <a:off x="4572000" y="2646809"/>
            <a:ext cx="3063240" cy="1078992"/>
          </a:xfrm>
          <a:prstGeom prst="rect">
            <a:avLst/>
          </a:prstGeom>
          <a:solidFill>
            <a:srgbClr val="F5BA1A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rPr lang="fr-CA" dirty="0"/>
              <a:t>Une équipe engagée </a:t>
            </a:r>
          </a:p>
          <a:p>
            <a:pPr algn="ctr">
              <a:defRPr sz="1800" b="1">
                <a:solidFill>
                  <a:srgbClr val="00566E"/>
                </a:solidFill>
              </a:defRPr>
            </a:pPr>
            <a:r>
              <a:rPr lang="fr-CA" dirty="0"/>
              <a:t>dans la démarche</a:t>
            </a:r>
            <a:endParaRPr dirty="0"/>
          </a:p>
          <a:p>
            <a:pPr algn="ctr">
              <a:defRPr sz="1200" b="1">
                <a:solidFill>
                  <a:srgbClr val="00566E"/>
                </a:solidFill>
              </a:defRPr>
            </a:pPr>
            <a:r>
              <a:rPr dirty="0"/>
              <a:t>DSMREU</a:t>
            </a:r>
          </a:p>
        </p:txBody>
      </p:sp>
      <p:sp>
        <p:nvSpPr>
          <p:cNvPr id="11" name="Rectangle 10"/>
          <p:cNvSpPr/>
          <p:nvPr/>
        </p:nvSpPr>
        <p:spPr>
          <a:xfrm rot="120000">
            <a:off x="8229600" y="2646809"/>
            <a:ext cx="3063240" cy="1078992"/>
          </a:xfrm>
          <a:prstGeom prst="rect">
            <a:avLst/>
          </a:prstGeom>
          <a:solidFill>
            <a:srgbClr val="B2DFE8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t>Belle</a:t>
            </a:r>
            <a:br/>
            <a:r>
              <a:t>collaboration!</a:t>
            </a:r>
          </a:p>
          <a:p>
            <a:pPr algn="ctr">
              <a:defRPr sz="1200" b="1">
                <a:solidFill>
                  <a:srgbClr val="00566E"/>
                </a:solidFill>
              </a:defRPr>
            </a:pPr>
            <a:r>
              <a:t>DG</a:t>
            </a:r>
          </a:p>
        </p:txBody>
      </p:sp>
      <p:sp>
        <p:nvSpPr>
          <p:cNvPr id="12" name="Rectangle 11"/>
          <p:cNvSpPr/>
          <p:nvPr/>
        </p:nvSpPr>
        <p:spPr>
          <a:xfrm rot="120000">
            <a:off x="914400" y="3926969"/>
            <a:ext cx="3063240" cy="1078992"/>
          </a:xfrm>
          <a:prstGeom prst="rect">
            <a:avLst/>
          </a:prstGeom>
          <a:solidFill>
            <a:srgbClr val="00798C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Agilité et</a:t>
            </a:r>
            <a:br/>
            <a:r>
              <a:t>engagement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DQEPE</a:t>
            </a:r>
          </a:p>
        </p:txBody>
      </p:sp>
      <p:sp>
        <p:nvSpPr>
          <p:cNvPr id="13" name="Rectangle 12"/>
          <p:cNvSpPr/>
          <p:nvPr/>
        </p:nvSpPr>
        <p:spPr>
          <a:xfrm rot="120000">
            <a:off x="4572000" y="3926969"/>
            <a:ext cx="3063240" cy="1078992"/>
          </a:xfrm>
          <a:prstGeom prst="rect">
            <a:avLst/>
          </a:prstGeom>
          <a:solidFill>
            <a:srgbClr val="00798C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Soutien</a:t>
            </a:r>
            <a:br/>
            <a:r>
              <a:t>indispensable</a:t>
            </a:r>
          </a:p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DST</a:t>
            </a:r>
          </a:p>
        </p:txBody>
      </p:sp>
      <p:sp>
        <p:nvSpPr>
          <p:cNvPr id="14" name="Rectangle 13"/>
          <p:cNvSpPr/>
          <p:nvPr/>
        </p:nvSpPr>
        <p:spPr>
          <a:xfrm rot="21420000">
            <a:off x="8229600" y="3926969"/>
            <a:ext cx="3063240" cy="1078992"/>
          </a:xfrm>
          <a:prstGeom prst="rect">
            <a:avLst/>
          </a:prstGeom>
          <a:solidFill>
            <a:srgbClr val="F5BA1A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t>Remarquable</a:t>
            </a:r>
            <a:br/>
            <a:r>
              <a:t>et professionnel</a:t>
            </a:r>
          </a:p>
          <a:p>
            <a:pPr algn="ctr">
              <a:defRPr sz="1200" b="1">
                <a:solidFill>
                  <a:srgbClr val="00566E"/>
                </a:solidFill>
              </a:defRPr>
            </a:pPr>
            <a:r>
              <a:t>DAH-HAL</a:t>
            </a:r>
          </a:p>
        </p:txBody>
      </p:sp>
      <p:sp>
        <p:nvSpPr>
          <p:cNvPr id="15" name="Rectangle 14"/>
          <p:cNvSpPr/>
          <p:nvPr/>
        </p:nvSpPr>
        <p:spPr>
          <a:xfrm rot="21480000">
            <a:off x="6205586" y="5207129"/>
            <a:ext cx="3063240" cy="1078992"/>
          </a:xfrm>
          <a:prstGeom prst="rect">
            <a:avLst/>
          </a:prstGeom>
          <a:solidFill>
            <a:srgbClr val="F5BA1A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rPr dirty="0"/>
              <a:t>Rigueur et</a:t>
            </a:r>
            <a:br>
              <a:rPr dirty="0"/>
            </a:br>
            <a:r>
              <a:rPr dirty="0" err="1"/>
              <a:t>constance</a:t>
            </a:r>
            <a:endParaRPr dirty="0"/>
          </a:p>
          <a:p>
            <a:pPr algn="ctr">
              <a:defRPr sz="1200" b="1">
                <a:solidFill>
                  <a:srgbClr val="00566E"/>
                </a:solidFill>
              </a:defRPr>
            </a:pPr>
            <a:r>
              <a:rPr dirty="0"/>
              <a:t>DAH-HDS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E944A51-D0D2-7C53-BB81-0875A3EE7FB5}"/>
              </a:ext>
            </a:extLst>
          </p:cNvPr>
          <p:cNvSpPr/>
          <p:nvPr/>
        </p:nvSpPr>
        <p:spPr>
          <a:xfrm rot="241020">
            <a:off x="2219217" y="5173943"/>
            <a:ext cx="3063240" cy="1078992"/>
          </a:xfrm>
          <a:prstGeom prst="rect">
            <a:avLst/>
          </a:prstGeom>
          <a:solidFill>
            <a:srgbClr val="B2DFE8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566E"/>
                </a:solidFill>
              </a:defRPr>
            </a:pPr>
            <a:r>
              <a:rPr lang="fr-CA" dirty="0"/>
              <a:t>Collaboration et essentiel</a:t>
            </a:r>
          </a:p>
          <a:p>
            <a:pPr algn="ctr">
              <a:defRPr sz="1800" b="1">
                <a:solidFill>
                  <a:srgbClr val="00566E"/>
                </a:solidFill>
              </a:defRPr>
            </a:pPr>
            <a:r>
              <a:rPr lang="fr-CA" sz="1200" dirty="0"/>
              <a:t>DL</a:t>
            </a:r>
            <a:endParaRPr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73</Words>
  <Application>Microsoft Office PowerPoint</Application>
  <PresentationFormat>Personnalisé</PresentationFormat>
  <Paragraphs>26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Nathalie Viau</dc:creator>
  <cp:keywords/>
  <dc:description>generated using python-pptx</dc:description>
  <cp:lastModifiedBy>Nathalie Viau  (CISSSMO16)</cp:lastModifiedBy>
  <cp:revision>10</cp:revision>
  <dcterms:created xsi:type="dcterms:W3CDTF">2013-01-27T09:14:16Z</dcterms:created>
  <dcterms:modified xsi:type="dcterms:W3CDTF">2026-04-01T17:51:37Z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2026-03-26T13:45:16Z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6a507819-07ec-4bdd-904a-9cae142eadeb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Tag">
    <vt:lpwstr>10, 3, 0, 2</vt:lpwstr>
  </property>
</Properties>
</file>