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sldIdLst>
    <p:sldId id="341" r:id="rId5"/>
    <p:sldId id="316" r:id="rId6"/>
    <p:sldId id="336" r:id="rId7"/>
    <p:sldId id="305" r:id="rId8"/>
    <p:sldId id="337" r:id="rId9"/>
    <p:sldId id="304" r:id="rId10"/>
    <p:sldId id="339" r:id="rId11"/>
    <p:sldId id="326" r:id="rId12"/>
    <p:sldId id="344" r:id="rId13"/>
    <p:sldId id="343" r:id="rId14"/>
    <p:sldId id="342" r:id="rId15"/>
    <p:sldId id="328" r:id="rId16"/>
    <p:sldId id="321" r:id="rId17"/>
    <p:sldId id="338" r:id="rId18"/>
    <p:sldId id="330" r:id="rId19"/>
    <p:sldId id="345" r:id="rId20"/>
    <p:sldId id="301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DFD5"/>
    <a:srgbClr val="50C8B7"/>
    <a:srgbClr val="008196"/>
    <a:srgbClr val="908F8D"/>
    <a:srgbClr val="0167BC"/>
    <a:srgbClr val="003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AB08D2-59CB-44A2-0C45-BC99AE09DC0D}" v="14" dt="2023-01-31T14:40:55.992"/>
    <p1510:client id="{2C0E5895-36DE-F3B7-C57A-1E9B8574E4CD}" v="17" dt="2023-02-17T17:59:38.945"/>
    <p1510:client id="{5CAF8DE3-243D-6473-FE56-05BDD7AB710D}" v="270" dt="2023-02-21T16:28:40.800"/>
    <p1510:client id="{8649F283-A7EA-3136-875D-4861DE5B286B}" v="109" dt="2023-02-06T12:03:48.183"/>
    <p1510:client id="{A6489635-1AF3-8F44-B9DB-644A4AF7DD24}" v="152" dt="2023-01-17T22:20:01.767"/>
    <p1510:client id="{B3E6898E-0B18-BC5D-25D0-8E11F42A107F}" v="9" dt="2023-05-19T13:29:26.914"/>
    <p1510:client id="{D675FC20-6B04-E1B0-D4C6-644B7F64975C}" v="14" dt="2023-02-21T02:24:34.911"/>
    <p1510:client id="{EBC03394-6410-3642-A759-6263BADF16F1}" v="19" dt="2023-04-25T14:49:15.652"/>
  </p1510:revLst>
</p1510:revInfo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814" autoAdjust="0"/>
  </p:normalViewPr>
  <p:slideViewPr>
    <p:cSldViewPr snapToGrid="0">
      <p:cViewPr varScale="1">
        <p:scale>
          <a:sx n="33" d="100"/>
          <a:sy n="33" d="100"/>
        </p:scale>
        <p:origin x="34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6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66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ik Jobin (CISSSMO16)" userId="S::annik.jobin.cisssmo16@ssss.gouv.qc.ca::da2d4ea9-07a0-480a-82c0-b5f5f504e815" providerId="AD" clId="Web-{2C0E5895-36DE-F3B7-C57A-1E9B8574E4CD}"/>
    <pc:docChg chg="addSld delSld">
      <pc:chgData name="Annik Jobin (CISSSMO16)" userId="S::annik.jobin.cisssmo16@ssss.gouv.qc.ca::da2d4ea9-07a0-480a-82c0-b5f5f504e815" providerId="AD" clId="Web-{2C0E5895-36DE-F3B7-C57A-1E9B8574E4CD}" dt="2023-02-17T17:59:38.945" v="16"/>
      <pc:docMkLst>
        <pc:docMk/>
      </pc:docMkLst>
      <pc:sldChg chg="del">
        <pc:chgData name="Annik Jobin (CISSSMO16)" userId="S::annik.jobin.cisssmo16@ssss.gouv.qc.ca::da2d4ea9-07a0-480a-82c0-b5f5f504e815" providerId="AD" clId="Web-{2C0E5895-36DE-F3B7-C57A-1E9B8574E4CD}" dt="2023-02-17T17:59:03.835" v="1"/>
        <pc:sldMkLst>
          <pc:docMk/>
          <pc:sldMk cId="3496317288" sldId="261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45" v="16"/>
        <pc:sldMkLst>
          <pc:docMk/>
          <pc:sldMk cId="3753712515" sldId="265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29" v="14"/>
        <pc:sldMkLst>
          <pc:docMk/>
          <pc:sldMk cId="4041321557" sldId="266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14" v="7"/>
        <pc:sldMkLst>
          <pc:docMk/>
          <pc:sldMk cId="3999444012" sldId="275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45" v="15"/>
        <pc:sldMkLst>
          <pc:docMk/>
          <pc:sldMk cId="3562432441" sldId="284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14" v="10"/>
        <pc:sldMkLst>
          <pc:docMk/>
          <pc:sldMk cId="223416732" sldId="285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29" v="13"/>
        <pc:sldMkLst>
          <pc:docMk/>
          <pc:sldMk cId="1116955070" sldId="286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29" v="12"/>
        <pc:sldMkLst>
          <pc:docMk/>
          <pc:sldMk cId="987837210" sldId="287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14" v="11"/>
        <pc:sldMkLst>
          <pc:docMk/>
          <pc:sldMk cId="4212654451" sldId="288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14" v="9"/>
        <pc:sldMkLst>
          <pc:docMk/>
          <pc:sldMk cId="1998978745" sldId="289"/>
        </pc:sldMkLst>
      </pc:sldChg>
      <pc:sldChg chg="del">
        <pc:chgData name="Annik Jobin (CISSSMO16)" userId="S::annik.jobin.cisssmo16@ssss.gouv.qc.ca::da2d4ea9-07a0-480a-82c0-b5f5f504e815" providerId="AD" clId="Web-{2C0E5895-36DE-F3B7-C57A-1E9B8574E4CD}" dt="2023-02-17T17:59:38.914" v="8"/>
        <pc:sldMkLst>
          <pc:docMk/>
          <pc:sldMk cId="1217163219" sldId="290"/>
        </pc:sldMkLst>
      </pc:sldChg>
      <pc:sldChg chg="add">
        <pc:chgData name="Annik Jobin (CISSSMO16)" userId="S::annik.jobin.cisssmo16@ssss.gouv.qc.ca::da2d4ea9-07a0-480a-82c0-b5f5f504e815" providerId="AD" clId="Web-{2C0E5895-36DE-F3B7-C57A-1E9B8574E4CD}" dt="2023-02-17T17:58:55.116" v="0"/>
        <pc:sldMkLst>
          <pc:docMk/>
          <pc:sldMk cId="3503183473" sldId="295"/>
        </pc:sldMkLst>
      </pc:sldChg>
      <pc:sldChg chg="add">
        <pc:chgData name="Annik Jobin (CISSSMO16)" userId="S::annik.jobin.cisssmo16@ssss.gouv.qc.ca::da2d4ea9-07a0-480a-82c0-b5f5f504e815" providerId="AD" clId="Web-{2C0E5895-36DE-F3B7-C57A-1E9B8574E4CD}" dt="2023-02-17T17:59:23.367" v="2"/>
        <pc:sldMkLst>
          <pc:docMk/>
          <pc:sldMk cId="2377634568" sldId="296"/>
        </pc:sldMkLst>
      </pc:sldChg>
      <pc:sldChg chg="add">
        <pc:chgData name="Annik Jobin (CISSSMO16)" userId="S::annik.jobin.cisssmo16@ssss.gouv.qc.ca::da2d4ea9-07a0-480a-82c0-b5f5f504e815" providerId="AD" clId="Web-{2C0E5895-36DE-F3B7-C57A-1E9B8574E4CD}" dt="2023-02-17T17:59:23.398" v="3"/>
        <pc:sldMkLst>
          <pc:docMk/>
          <pc:sldMk cId="2510460909" sldId="297"/>
        </pc:sldMkLst>
      </pc:sldChg>
      <pc:sldChg chg="add">
        <pc:chgData name="Annik Jobin (CISSSMO16)" userId="S::annik.jobin.cisssmo16@ssss.gouv.qc.ca::da2d4ea9-07a0-480a-82c0-b5f5f504e815" providerId="AD" clId="Web-{2C0E5895-36DE-F3B7-C57A-1E9B8574E4CD}" dt="2023-02-17T17:59:23.445" v="4"/>
        <pc:sldMkLst>
          <pc:docMk/>
          <pc:sldMk cId="32043180" sldId="298"/>
        </pc:sldMkLst>
      </pc:sldChg>
      <pc:sldChg chg="add">
        <pc:chgData name="Annik Jobin (CISSSMO16)" userId="S::annik.jobin.cisssmo16@ssss.gouv.qc.ca::da2d4ea9-07a0-480a-82c0-b5f5f504e815" providerId="AD" clId="Web-{2C0E5895-36DE-F3B7-C57A-1E9B8574E4CD}" dt="2023-02-17T17:59:23.476" v="5"/>
        <pc:sldMkLst>
          <pc:docMk/>
          <pc:sldMk cId="2783704221" sldId="299"/>
        </pc:sldMkLst>
      </pc:sldChg>
      <pc:sldChg chg="add">
        <pc:chgData name="Annik Jobin (CISSSMO16)" userId="S::annik.jobin.cisssmo16@ssss.gouv.qc.ca::da2d4ea9-07a0-480a-82c0-b5f5f504e815" providerId="AD" clId="Web-{2C0E5895-36DE-F3B7-C57A-1E9B8574E4CD}" dt="2023-02-17T17:59:23.507" v="6"/>
        <pc:sldMkLst>
          <pc:docMk/>
          <pc:sldMk cId="3128215842" sldId="300"/>
        </pc:sldMkLst>
      </pc:sldChg>
    </pc:docChg>
  </pc:docChgLst>
  <pc:docChgLst>
    <pc:chgData name="Valérie Emond  (CISSSMO16 APPR)" userId="S::valerie.appr.emond.cisssmo16@ssss.gouv.qc.ca::c4f19fac-9937-493c-80ed-1fa2940c0a9a" providerId="AD" clId="Web-{8649F283-A7EA-3136-875D-4861DE5B286B}"/>
    <pc:docChg chg="addSld modSld">
      <pc:chgData name="Valérie Emond  (CISSSMO16 APPR)" userId="S::valerie.appr.emond.cisssmo16@ssss.gouv.qc.ca::c4f19fac-9937-493c-80ed-1fa2940c0a9a" providerId="AD" clId="Web-{8649F283-A7EA-3136-875D-4861DE5B286B}" dt="2023-02-06T12:03:48.183" v="82" actId="1076"/>
      <pc:docMkLst>
        <pc:docMk/>
      </pc:docMkLst>
      <pc:sldChg chg="addSp delSp modSp">
        <pc:chgData name="Valérie Emond  (CISSSMO16 APPR)" userId="S::valerie.appr.emond.cisssmo16@ssss.gouv.qc.ca::c4f19fac-9937-493c-80ed-1fa2940c0a9a" providerId="AD" clId="Web-{8649F283-A7EA-3136-875D-4861DE5B286B}" dt="2023-02-06T11:59:46.320" v="2"/>
        <pc:sldMkLst>
          <pc:docMk/>
          <pc:sldMk cId="73175822" sldId="292"/>
        </pc:sldMkLst>
        <pc:picChg chg="add del mod">
          <ac:chgData name="Valérie Emond  (CISSSMO16 APPR)" userId="S::valerie.appr.emond.cisssmo16@ssss.gouv.qc.ca::c4f19fac-9937-493c-80ed-1fa2940c0a9a" providerId="AD" clId="Web-{8649F283-A7EA-3136-875D-4861DE5B286B}" dt="2023-02-06T11:59:46.320" v="2"/>
          <ac:picMkLst>
            <pc:docMk/>
            <pc:sldMk cId="73175822" sldId="292"/>
            <ac:picMk id="5" creationId="{9DA1D425-3F80-612C-3F38-A654F2262A67}"/>
          </ac:picMkLst>
        </pc:picChg>
      </pc:sldChg>
      <pc:sldChg chg="addSp delSp modSp new">
        <pc:chgData name="Valérie Emond  (CISSSMO16 APPR)" userId="S::valerie.appr.emond.cisssmo16@ssss.gouv.qc.ca::c4f19fac-9937-493c-80ed-1fa2940c0a9a" providerId="AD" clId="Web-{8649F283-A7EA-3136-875D-4861DE5B286B}" dt="2023-02-06T12:01:48.572" v="54" actId="1076"/>
        <pc:sldMkLst>
          <pc:docMk/>
          <pc:sldMk cId="178976657" sldId="293"/>
        </pc:sldMkLst>
        <pc:spChg chg="add mod">
          <ac:chgData name="Valérie Emond  (CISSSMO16 APPR)" userId="S::valerie.appr.emond.cisssmo16@ssss.gouv.qc.ca::c4f19fac-9937-493c-80ed-1fa2940c0a9a" providerId="AD" clId="Web-{8649F283-A7EA-3136-875D-4861DE5B286B}" dt="2023-02-06T12:00:15.430" v="33" actId="20577"/>
          <ac:spMkLst>
            <pc:docMk/>
            <pc:sldMk cId="178976657" sldId="293"/>
            <ac:spMk id="3" creationId="{2B999871-77A6-D84A-DB10-3564D8187DE3}"/>
          </ac:spMkLst>
        </pc:sp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0:19.648" v="35" actId="1076"/>
          <ac:picMkLst>
            <pc:docMk/>
            <pc:sldMk cId="178976657" sldId="293"/>
            <ac:picMk id="4" creationId="{F7B70F69-D749-AA22-24B3-A505DA6470CC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0:49.633" v="42" actId="1076"/>
          <ac:picMkLst>
            <pc:docMk/>
            <pc:sldMk cId="178976657" sldId="293"/>
            <ac:picMk id="5" creationId="{FD3F6608-6EF4-CC4A-DE42-FFCA94D365C9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0:53.477" v="44" actId="1076"/>
          <ac:picMkLst>
            <pc:docMk/>
            <pc:sldMk cId="178976657" sldId="293"/>
            <ac:picMk id="6" creationId="{3F6AD70D-F40C-725F-50B6-ECFC2BE53BEF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0:46.586" v="41" actId="1076"/>
          <ac:picMkLst>
            <pc:docMk/>
            <pc:sldMk cId="178976657" sldId="293"/>
            <ac:picMk id="7" creationId="{DB7CD9EC-AC60-E598-D1B4-BD04C490848F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1:03.462" v="46" actId="1076"/>
          <ac:picMkLst>
            <pc:docMk/>
            <pc:sldMk cId="178976657" sldId="293"/>
            <ac:picMk id="8" creationId="{33A3C489-8E6F-E53E-70A0-C5ACA7054F72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1:22.962" v="48" actId="1076"/>
          <ac:picMkLst>
            <pc:docMk/>
            <pc:sldMk cId="178976657" sldId="293"/>
            <ac:picMk id="9" creationId="{E48FFA41-09CD-3BB7-4A48-569627F47A3A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1:32.837" v="50" actId="1076"/>
          <ac:picMkLst>
            <pc:docMk/>
            <pc:sldMk cId="178976657" sldId="293"/>
            <ac:picMk id="10" creationId="{2EFDE2D6-01E2-4835-DF5D-18F9F87DC872}"/>
          </ac:picMkLst>
        </pc:picChg>
        <pc:picChg chg="add del mod">
          <ac:chgData name="Valérie Emond  (CISSSMO16 APPR)" userId="S::valerie.appr.emond.cisssmo16@ssss.gouv.qc.ca::c4f19fac-9937-493c-80ed-1fa2940c0a9a" providerId="AD" clId="Web-{8649F283-A7EA-3136-875D-4861DE5B286B}" dt="2023-02-06T12:01:43.556" v="52"/>
          <ac:picMkLst>
            <pc:docMk/>
            <pc:sldMk cId="178976657" sldId="293"/>
            <ac:picMk id="11" creationId="{338EF345-0B1D-14E3-58DB-FE4A7EB400C7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1:48.572" v="54" actId="1076"/>
          <ac:picMkLst>
            <pc:docMk/>
            <pc:sldMk cId="178976657" sldId="293"/>
            <ac:picMk id="12" creationId="{352131CD-59FE-B0EB-3EF4-2716B9EEBC2E}"/>
          </ac:picMkLst>
        </pc:picChg>
      </pc:sldChg>
      <pc:sldChg chg="addSp delSp modSp add replId">
        <pc:chgData name="Valérie Emond  (CISSSMO16 APPR)" userId="S::valerie.appr.emond.cisssmo16@ssss.gouv.qc.ca::c4f19fac-9937-493c-80ed-1fa2940c0a9a" providerId="AD" clId="Web-{8649F283-A7EA-3136-875D-4861DE5B286B}" dt="2023-02-06T12:03:48.183" v="82" actId="1076"/>
        <pc:sldMkLst>
          <pc:docMk/>
          <pc:sldMk cId="2035893887" sldId="294"/>
        </pc:sldMkLst>
        <pc:spChg chg="del">
          <ac:chgData name="Valérie Emond  (CISSSMO16 APPR)" userId="S::valerie.appr.emond.cisssmo16@ssss.gouv.qc.ca::c4f19fac-9937-493c-80ed-1fa2940c0a9a" providerId="AD" clId="Web-{8649F283-A7EA-3136-875D-4861DE5B286B}" dt="2023-02-06T12:02:02.963" v="64"/>
          <ac:spMkLst>
            <pc:docMk/>
            <pc:sldMk cId="2035893887" sldId="294"/>
            <ac:spMk id="2" creationId="{35F3F7C7-7D93-145C-F135-163D44E9D8A7}"/>
          </ac:spMkLst>
        </pc:sp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63"/>
          <ac:picMkLst>
            <pc:docMk/>
            <pc:sldMk cId="2035893887" sldId="294"/>
            <ac:picMk id="4" creationId="{F7B70F69-D749-AA22-24B3-A505DA6470CC}"/>
          </ac:picMkLst>
        </pc:pic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62"/>
          <ac:picMkLst>
            <pc:docMk/>
            <pc:sldMk cId="2035893887" sldId="294"/>
            <ac:picMk id="5" creationId="{FD3F6608-6EF4-CC4A-DE42-FFCA94D365C9}"/>
          </ac:picMkLst>
        </pc:pic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61"/>
          <ac:picMkLst>
            <pc:docMk/>
            <pc:sldMk cId="2035893887" sldId="294"/>
            <ac:picMk id="6" creationId="{3F6AD70D-F40C-725F-50B6-ECFC2BE53BEF}"/>
          </ac:picMkLst>
        </pc:pic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60"/>
          <ac:picMkLst>
            <pc:docMk/>
            <pc:sldMk cId="2035893887" sldId="294"/>
            <ac:picMk id="7" creationId="{DB7CD9EC-AC60-E598-D1B4-BD04C490848F}"/>
          </ac:picMkLst>
        </pc:pic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59"/>
          <ac:picMkLst>
            <pc:docMk/>
            <pc:sldMk cId="2035893887" sldId="294"/>
            <ac:picMk id="8" creationId="{33A3C489-8E6F-E53E-70A0-C5ACA7054F72}"/>
          </ac:picMkLst>
        </pc:pic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58"/>
          <ac:picMkLst>
            <pc:docMk/>
            <pc:sldMk cId="2035893887" sldId="294"/>
            <ac:picMk id="9" creationId="{E48FFA41-09CD-3BB7-4A48-569627F47A3A}"/>
          </ac:picMkLst>
        </pc:pic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57"/>
          <ac:picMkLst>
            <pc:docMk/>
            <pc:sldMk cId="2035893887" sldId="294"/>
            <ac:picMk id="10" creationId="{2EFDE2D6-01E2-4835-DF5D-18F9F87DC872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2:14.494" v="66" actId="1076"/>
          <ac:picMkLst>
            <pc:docMk/>
            <pc:sldMk cId="2035893887" sldId="294"/>
            <ac:picMk id="11" creationId="{D21887BB-0F75-CE94-03DC-BF4AF83E1A4C}"/>
          </ac:picMkLst>
        </pc:picChg>
        <pc:picChg chg="del">
          <ac:chgData name="Valérie Emond  (CISSSMO16 APPR)" userId="S::valerie.appr.emond.cisssmo16@ssss.gouv.qc.ca::c4f19fac-9937-493c-80ed-1fa2940c0a9a" providerId="AD" clId="Web-{8649F283-A7EA-3136-875D-4861DE5B286B}" dt="2023-02-06T12:02:02.963" v="56"/>
          <ac:picMkLst>
            <pc:docMk/>
            <pc:sldMk cId="2035893887" sldId="294"/>
            <ac:picMk id="12" creationId="{352131CD-59FE-B0EB-3EF4-2716B9EEBC2E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2:26.166" v="68" actId="1076"/>
          <ac:picMkLst>
            <pc:docMk/>
            <pc:sldMk cId="2035893887" sldId="294"/>
            <ac:picMk id="13" creationId="{2959A17E-83E7-B5CE-CC42-D6875CBC9CD2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2:41.260" v="70" actId="1076"/>
          <ac:picMkLst>
            <pc:docMk/>
            <pc:sldMk cId="2035893887" sldId="294"/>
            <ac:picMk id="14" creationId="{304F9C0A-8F9C-B550-4C55-C7B5BE3517A6}"/>
          </ac:picMkLst>
        </pc:picChg>
        <pc:picChg chg="add del mod">
          <ac:chgData name="Valérie Emond  (CISSSMO16 APPR)" userId="S::valerie.appr.emond.cisssmo16@ssss.gouv.qc.ca::c4f19fac-9937-493c-80ed-1fa2940c0a9a" providerId="AD" clId="Web-{8649F283-A7EA-3136-875D-4861DE5B286B}" dt="2023-02-06T12:02:52.542" v="72"/>
          <ac:picMkLst>
            <pc:docMk/>
            <pc:sldMk cId="2035893887" sldId="294"/>
            <ac:picMk id="15" creationId="{7C5B7C14-3CFA-730A-BCDF-9C8CFA8CAC89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2:58.292" v="74" actId="1076"/>
          <ac:picMkLst>
            <pc:docMk/>
            <pc:sldMk cId="2035893887" sldId="294"/>
            <ac:picMk id="16" creationId="{476FB81B-29C2-52F8-FD6F-115810CD3EE1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3:11.823" v="76" actId="1076"/>
          <ac:picMkLst>
            <pc:docMk/>
            <pc:sldMk cId="2035893887" sldId="294"/>
            <ac:picMk id="17" creationId="{94CF999F-27C1-65AF-AD64-21D1C667CC8D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3:23.855" v="78" actId="1076"/>
          <ac:picMkLst>
            <pc:docMk/>
            <pc:sldMk cId="2035893887" sldId="294"/>
            <ac:picMk id="18" creationId="{C35DF240-B02C-0E6F-7A34-2B74DBC60DC9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3:34.371" v="80" actId="1076"/>
          <ac:picMkLst>
            <pc:docMk/>
            <pc:sldMk cId="2035893887" sldId="294"/>
            <ac:picMk id="19" creationId="{1F3C2501-5D91-1E9D-8E83-80A77759013E}"/>
          </ac:picMkLst>
        </pc:picChg>
        <pc:picChg chg="add mod">
          <ac:chgData name="Valérie Emond  (CISSSMO16 APPR)" userId="S::valerie.appr.emond.cisssmo16@ssss.gouv.qc.ca::c4f19fac-9937-493c-80ed-1fa2940c0a9a" providerId="AD" clId="Web-{8649F283-A7EA-3136-875D-4861DE5B286B}" dt="2023-02-06T12:03:48.183" v="82" actId="1076"/>
          <ac:picMkLst>
            <pc:docMk/>
            <pc:sldMk cId="2035893887" sldId="294"/>
            <ac:picMk id="20" creationId="{611B49D5-3496-A032-1FA9-43CB3DDBF8C3}"/>
          </ac:picMkLst>
        </pc:picChg>
      </pc:sldChg>
    </pc:docChg>
  </pc:docChgLst>
  <pc:docChgLst>
    <pc:chgData name="Valérie Emond  (CISSSMO16 APPR)" userId="S::valerie.appr.emond.cisssmo16@ssss.gouv.qc.ca::c4f19fac-9937-493c-80ed-1fa2940c0a9a" providerId="AD" clId="Web-{5CAF8DE3-243D-6473-FE56-05BDD7AB710D}"/>
    <pc:docChg chg="modSld">
      <pc:chgData name="Valérie Emond  (CISSSMO16 APPR)" userId="S::valerie.appr.emond.cisssmo16@ssss.gouv.qc.ca::c4f19fac-9937-493c-80ed-1fa2940c0a9a" providerId="AD" clId="Web-{5CAF8DE3-243D-6473-FE56-05BDD7AB710D}" dt="2023-02-21T16:28:40.800" v="274" actId="20577"/>
      <pc:docMkLst>
        <pc:docMk/>
      </pc:docMkLst>
      <pc:sldChg chg="modSp">
        <pc:chgData name="Valérie Emond  (CISSSMO16 APPR)" userId="S::valerie.appr.emond.cisssmo16@ssss.gouv.qc.ca::c4f19fac-9937-493c-80ed-1fa2940c0a9a" providerId="AD" clId="Web-{5CAF8DE3-243D-6473-FE56-05BDD7AB710D}" dt="2023-02-21T16:25:59.423" v="271" actId="20577"/>
        <pc:sldMkLst>
          <pc:docMk/>
          <pc:sldMk cId="3128215842" sldId="300"/>
        </pc:sldMkLst>
        <pc:spChg chg="mod">
          <ac:chgData name="Valérie Emond  (CISSSMO16 APPR)" userId="S::valerie.appr.emond.cisssmo16@ssss.gouv.qc.ca::c4f19fac-9937-493c-80ed-1fa2940c0a9a" providerId="AD" clId="Web-{5CAF8DE3-243D-6473-FE56-05BDD7AB710D}" dt="2023-02-21T16:25:59.423" v="271" actId="20577"/>
          <ac:spMkLst>
            <pc:docMk/>
            <pc:sldMk cId="3128215842" sldId="300"/>
            <ac:spMk id="2" creationId="{00000000-0000-0000-0000-000000000000}"/>
          </ac:spMkLst>
        </pc:spChg>
      </pc:sldChg>
      <pc:sldChg chg="modSp">
        <pc:chgData name="Valérie Emond  (CISSSMO16 APPR)" userId="S::valerie.appr.emond.cisssmo16@ssss.gouv.qc.ca::c4f19fac-9937-493c-80ed-1fa2940c0a9a" providerId="AD" clId="Web-{5CAF8DE3-243D-6473-FE56-05BDD7AB710D}" dt="2023-02-21T16:28:40.800" v="274" actId="20577"/>
        <pc:sldMkLst>
          <pc:docMk/>
          <pc:sldMk cId="1839774186" sldId="302"/>
        </pc:sldMkLst>
        <pc:spChg chg="mod">
          <ac:chgData name="Valérie Emond  (CISSSMO16 APPR)" userId="S::valerie.appr.emond.cisssmo16@ssss.gouv.qc.ca::c4f19fac-9937-493c-80ed-1fa2940c0a9a" providerId="AD" clId="Web-{5CAF8DE3-243D-6473-FE56-05BDD7AB710D}" dt="2023-02-21T16:28:40.800" v="274" actId="20577"/>
          <ac:spMkLst>
            <pc:docMk/>
            <pc:sldMk cId="1839774186" sldId="302"/>
            <ac:spMk id="3" creationId="{00000000-0000-0000-0000-000000000000}"/>
          </ac:spMkLst>
        </pc:spChg>
      </pc:sldChg>
    </pc:docChg>
  </pc:docChgLst>
  <pc:docChgLst>
    <pc:chgData name="Annik Jobin" userId="da2d4ea9-07a0-480a-82c0-b5f5f504e815" providerId="ADAL" clId="{A6489635-1AF3-8F44-B9DB-644A4AF7DD24}"/>
    <pc:docChg chg="undo custSel addSld delSld modSld sldOrd">
      <pc:chgData name="Annik Jobin" userId="da2d4ea9-07a0-480a-82c0-b5f5f504e815" providerId="ADAL" clId="{A6489635-1AF3-8F44-B9DB-644A4AF7DD24}" dt="2023-01-17T22:21:27.818" v="969" actId="20578"/>
      <pc:docMkLst>
        <pc:docMk/>
      </pc:docMkLst>
      <pc:sldChg chg="modSp mod">
        <pc:chgData name="Annik Jobin" userId="da2d4ea9-07a0-480a-82c0-b5f5f504e815" providerId="ADAL" clId="{A6489635-1AF3-8F44-B9DB-644A4AF7DD24}" dt="2023-01-17T20:46:47.925" v="60" actId="20577"/>
        <pc:sldMkLst>
          <pc:docMk/>
          <pc:sldMk cId="3496317288" sldId="261"/>
        </pc:sldMkLst>
        <pc:spChg chg="mod">
          <ac:chgData name="Annik Jobin" userId="da2d4ea9-07a0-480a-82c0-b5f5f504e815" providerId="ADAL" clId="{A6489635-1AF3-8F44-B9DB-644A4AF7DD24}" dt="2023-01-17T20:46:24.225" v="7" actId="20577"/>
          <ac:spMkLst>
            <pc:docMk/>
            <pc:sldMk cId="3496317288" sldId="261"/>
            <ac:spMk id="2" creationId="{00000000-0000-0000-0000-000000000000}"/>
          </ac:spMkLst>
        </pc:spChg>
        <pc:spChg chg="mod">
          <ac:chgData name="Annik Jobin" userId="da2d4ea9-07a0-480a-82c0-b5f5f504e815" providerId="ADAL" clId="{A6489635-1AF3-8F44-B9DB-644A4AF7DD24}" dt="2023-01-17T20:46:35.977" v="45" actId="20577"/>
          <ac:spMkLst>
            <pc:docMk/>
            <pc:sldMk cId="3496317288" sldId="261"/>
            <ac:spMk id="3" creationId="{00000000-0000-0000-0000-000000000000}"/>
          </ac:spMkLst>
        </pc:spChg>
        <pc:spChg chg="mod">
          <ac:chgData name="Annik Jobin" userId="da2d4ea9-07a0-480a-82c0-b5f5f504e815" providerId="ADAL" clId="{A6489635-1AF3-8F44-B9DB-644A4AF7DD24}" dt="2023-01-17T20:46:47.925" v="60" actId="20577"/>
          <ac:spMkLst>
            <pc:docMk/>
            <pc:sldMk cId="3496317288" sldId="261"/>
            <ac:spMk id="4" creationId="{00000000-0000-0000-0000-000000000000}"/>
          </ac:spMkLst>
        </pc:spChg>
      </pc:sldChg>
      <pc:sldChg chg="addSp delSp modSp mod ord">
        <pc:chgData name="Annik Jobin" userId="da2d4ea9-07a0-480a-82c0-b5f5f504e815" providerId="ADAL" clId="{A6489635-1AF3-8F44-B9DB-644A4AF7DD24}" dt="2023-01-17T20:51:19.791" v="118" actId="478"/>
        <pc:sldMkLst>
          <pc:docMk/>
          <pc:sldMk cId="3753712515" sldId="265"/>
        </pc:sldMkLst>
        <pc:spChg chg="del">
          <ac:chgData name="Annik Jobin" userId="da2d4ea9-07a0-480a-82c0-b5f5f504e815" providerId="ADAL" clId="{A6489635-1AF3-8F44-B9DB-644A4AF7DD24}" dt="2023-01-17T20:47:35.582" v="63" actId="478"/>
          <ac:spMkLst>
            <pc:docMk/>
            <pc:sldMk cId="3753712515" sldId="265"/>
            <ac:spMk id="2" creationId="{00000000-0000-0000-0000-000000000000}"/>
          </ac:spMkLst>
        </pc:spChg>
        <pc:spChg chg="del">
          <ac:chgData name="Annik Jobin" userId="da2d4ea9-07a0-480a-82c0-b5f5f504e815" providerId="ADAL" clId="{A6489635-1AF3-8F44-B9DB-644A4AF7DD24}" dt="2023-01-17T20:47:35.582" v="63" actId="478"/>
          <ac:spMkLst>
            <pc:docMk/>
            <pc:sldMk cId="3753712515" sldId="265"/>
            <ac:spMk id="3" creationId="{00000000-0000-0000-0000-000000000000}"/>
          </ac:spMkLst>
        </pc:spChg>
        <pc:spChg chg="add del mod">
          <ac:chgData name="Annik Jobin" userId="da2d4ea9-07a0-480a-82c0-b5f5f504e815" providerId="ADAL" clId="{A6489635-1AF3-8F44-B9DB-644A4AF7DD24}" dt="2023-01-17T20:48:55.161" v="73" actId="21"/>
          <ac:spMkLst>
            <pc:docMk/>
            <pc:sldMk cId="3753712515" sldId="265"/>
            <ac:spMk id="7" creationId="{8ADFAA3E-7AF6-A0F4-9F2C-91D8769E1895}"/>
          </ac:spMkLst>
        </pc:spChg>
        <pc:spChg chg="add del mod">
          <ac:chgData name="Annik Jobin" userId="da2d4ea9-07a0-480a-82c0-b5f5f504e815" providerId="ADAL" clId="{A6489635-1AF3-8F44-B9DB-644A4AF7DD24}" dt="2023-01-17T20:51:19.791" v="118" actId="478"/>
          <ac:spMkLst>
            <pc:docMk/>
            <pc:sldMk cId="3753712515" sldId="265"/>
            <ac:spMk id="8" creationId="{595AFF56-AF5E-5063-774B-8C4893CA7905}"/>
          </ac:spMkLst>
        </pc:spChg>
        <pc:spChg chg="add mod">
          <ac:chgData name="Annik Jobin" userId="da2d4ea9-07a0-480a-82c0-b5f5f504e815" providerId="ADAL" clId="{A6489635-1AF3-8F44-B9DB-644A4AF7DD24}" dt="2023-01-17T20:51:10.245" v="117" actId="1076"/>
          <ac:spMkLst>
            <pc:docMk/>
            <pc:sldMk cId="3753712515" sldId="265"/>
            <ac:spMk id="9" creationId="{1C17675C-2630-17B0-79B5-6B3E2F30F591}"/>
          </ac:spMkLst>
        </pc:spChg>
        <pc:picChg chg="add del mod">
          <ac:chgData name="Annik Jobin" userId="da2d4ea9-07a0-480a-82c0-b5f5f504e815" providerId="ADAL" clId="{A6489635-1AF3-8F44-B9DB-644A4AF7DD24}" dt="2023-01-17T20:48:55.161" v="73" actId="21"/>
          <ac:picMkLst>
            <pc:docMk/>
            <pc:sldMk cId="3753712515" sldId="265"/>
            <ac:picMk id="5" creationId="{F4B331A1-6A4F-F42E-0D89-4147C4AD0D61}"/>
          </ac:picMkLst>
        </pc:picChg>
        <pc:picChg chg="add mod">
          <ac:chgData name="Annik Jobin" userId="da2d4ea9-07a0-480a-82c0-b5f5f504e815" providerId="ADAL" clId="{A6489635-1AF3-8F44-B9DB-644A4AF7DD24}" dt="2023-01-17T20:49:20.076" v="75" actId="14100"/>
          <ac:picMkLst>
            <pc:docMk/>
            <pc:sldMk cId="3753712515" sldId="265"/>
            <ac:picMk id="6" creationId="{C19127FF-A642-6BB5-865C-8BB20E13E4B5}"/>
          </ac:picMkLst>
        </pc:picChg>
      </pc:sldChg>
      <pc:sldChg chg="addSp delSp modSp mod ord modClrScheme chgLayout">
        <pc:chgData name="Annik Jobin" userId="da2d4ea9-07a0-480a-82c0-b5f5f504e815" providerId="ADAL" clId="{A6489635-1AF3-8F44-B9DB-644A4AF7DD24}" dt="2023-01-17T21:36:19.156" v="313" actId="207"/>
        <pc:sldMkLst>
          <pc:docMk/>
          <pc:sldMk cId="4041321557" sldId="266"/>
        </pc:sldMkLst>
        <pc:spChg chg="mod ord">
          <ac:chgData name="Annik Jobin" userId="da2d4ea9-07a0-480a-82c0-b5f5f504e815" providerId="ADAL" clId="{A6489635-1AF3-8F44-B9DB-644A4AF7DD24}" dt="2023-01-17T21:35:45.604" v="311" actId="700"/>
          <ac:spMkLst>
            <pc:docMk/>
            <pc:sldMk cId="4041321557" sldId="266"/>
            <ac:spMk id="2" creationId="{00000000-0000-0000-0000-000000000000}"/>
          </ac:spMkLst>
        </pc:spChg>
        <pc:spChg chg="del mod">
          <ac:chgData name="Annik Jobin" userId="da2d4ea9-07a0-480a-82c0-b5f5f504e815" providerId="ADAL" clId="{A6489635-1AF3-8F44-B9DB-644A4AF7DD24}" dt="2023-01-17T21:34:04.479" v="303" actId="12084"/>
          <ac:spMkLst>
            <pc:docMk/>
            <pc:sldMk cId="4041321557" sldId="266"/>
            <ac:spMk id="3" creationId="{00000000-0000-0000-0000-000000000000}"/>
          </ac:spMkLst>
        </pc:spChg>
        <pc:spChg chg="mod ord">
          <ac:chgData name="Annik Jobin" userId="da2d4ea9-07a0-480a-82c0-b5f5f504e815" providerId="ADAL" clId="{A6489635-1AF3-8F44-B9DB-644A4AF7DD24}" dt="2023-01-17T21:35:45.604" v="311" actId="700"/>
          <ac:spMkLst>
            <pc:docMk/>
            <pc:sldMk cId="4041321557" sldId="266"/>
            <ac:spMk id="4" creationId="{00000000-0000-0000-0000-000000000000}"/>
          </ac:spMkLst>
        </pc:spChg>
        <pc:spChg chg="add del mod">
          <ac:chgData name="Annik Jobin" userId="da2d4ea9-07a0-480a-82c0-b5f5f504e815" providerId="ADAL" clId="{A6489635-1AF3-8F44-B9DB-644A4AF7DD24}" dt="2023-01-17T21:21:40.878" v="175"/>
          <ac:spMkLst>
            <pc:docMk/>
            <pc:sldMk cId="4041321557" sldId="266"/>
            <ac:spMk id="5" creationId="{939B727F-1D2B-7377-4C0F-076F7B128BBF}"/>
          </ac:spMkLst>
        </pc:spChg>
        <pc:spChg chg="add del mod">
          <ac:chgData name="Annik Jobin" userId="da2d4ea9-07a0-480a-82c0-b5f5f504e815" providerId="ADAL" clId="{A6489635-1AF3-8F44-B9DB-644A4AF7DD24}" dt="2023-01-17T21:21:40.878" v="175"/>
          <ac:spMkLst>
            <pc:docMk/>
            <pc:sldMk cId="4041321557" sldId="266"/>
            <ac:spMk id="6" creationId="{08BE94D8-991C-7FA3-6B43-43C76B6A647C}"/>
          </ac:spMkLst>
        </pc:spChg>
        <pc:graphicFrameChg chg="add del mod">
          <ac:chgData name="Annik Jobin" userId="da2d4ea9-07a0-480a-82c0-b5f5f504e815" providerId="ADAL" clId="{A6489635-1AF3-8F44-B9DB-644A4AF7DD24}" dt="2023-01-17T21:21:40.878" v="175"/>
          <ac:graphicFrameMkLst>
            <pc:docMk/>
            <pc:sldMk cId="4041321557" sldId="266"/>
            <ac:graphicFrameMk id="7" creationId="{246898C4-C5FE-FCF7-2A44-BD6ABCFDE452}"/>
          </ac:graphicFrameMkLst>
        </pc:graphicFrameChg>
        <pc:graphicFrameChg chg="add mod ord modGraphic">
          <ac:chgData name="Annik Jobin" userId="da2d4ea9-07a0-480a-82c0-b5f5f504e815" providerId="ADAL" clId="{A6489635-1AF3-8F44-B9DB-644A4AF7DD24}" dt="2023-01-17T21:36:19.156" v="313" actId="207"/>
          <ac:graphicFrameMkLst>
            <pc:docMk/>
            <pc:sldMk cId="4041321557" sldId="266"/>
            <ac:graphicFrameMk id="8" creationId="{EFE325D6-26C4-D607-618E-0AC43A8F5F73}"/>
          </ac:graphicFrameMkLst>
        </pc:graphicFrameChg>
      </pc:sldChg>
      <pc:sldChg chg="ord">
        <pc:chgData name="Annik Jobin" userId="da2d4ea9-07a0-480a-82c0-b5f5f504e815" providerId="ADAL" clId="{A6489635-1AF3-8F44-B9DB-644A4AF7DD24}" dt="2023-01-17T22:21:27.818" v="969" actId="20578"/>
        <pc:sldMkLst>
          <pc:docMk/>
          <pc:sldMk cId="3999444012" sldId="275"/>
        </pc:sldMkLst>
      </pc:sldChg>
      <pc:sldChg chg="addSp delSp modSp mod ord">
        <pc:chgData name="Annik Jobin" userId="da2d4ea9-07a0-480a-82c0-b5f5f504e815" providerId="ADAL" clId="{A6489635-1AF3-8F44-B9DB-644A4AF7DD24}" dt="2023-01-17T21:33:36.713" v="302" actId="20577"/>
        <pc:sldMkLst>
          <pc:docMk/>
          <pc:sldMk cId="3562432441" sldId="284"/>
        </pc:sldMkLst>
        <pc:spChg chg="add mod">
          <ac:chgData name="Annik Jobin" userId="da2d4ea9-07a0-480a-82c0-b5f5f504e815" providerId="ADAL" clId="{A6489635-1AF3-8F44-B9DB-644A4AF7DD24}" dt="2023-01-17T20:52:17.286" v="123" actId="1076"/>
          <ac:spMkLst>
            <pc:docMk/>
            <pc:sldMk cId="3562432441" sldId="284"/>
            <ac:spMk id="4" creationId="{010E23FD-C336-20F7-08EA-9937CBB40DC4}"/>
          </ac:spMkLst>
        </pc:spChg>
        <pc:spChg chg="add del mod">
          <ac:chgData name="Annik Jobin" userId="da2d4ea9-07a0-480a-82c0-b5f5f504e815" providerId="ADAL" clId="{A6489635-1AF3-8F44-B9DB-644A4AF7DD24}" dt="2023-01-17T20:52:10.594" v="122" actId="478"/>
          <ac:spMkLst>
            <pc:docMk/>
            <pc:sldMk cId="3562432441" sldId="284"/>
            <ac:spMk id="5" creationId="{B1963F70-07B7-ECCC-2098-873AB2E1805F}"/>
          </ac:spMkLst>
        </pc:spChg>
        <pc:spChg chg="add mod">
          <ac:chgData name="Annik Jobin" userId="da2d4ea9-07a0-480a-82c0-b5f5f504e815" providerId="ADAL" clId="{A6489635-1AF3-8F44-B9DB-644A4AF7DD24}" dt="2023-01-17T20:52:27.387" v="124" actId="1076"/>
          <ac:spMkLst>
            <pc:docMk/>
            <pc:sldMk cId="3562432441" sldId="284"/>
            <ac:spMk id="6" creationId="{0E15409C-D025-468A-5228-10C3E913E611}"/>
          </ac:spMkLst>
        </pc:spChg>
        <pc:spChg chg="add mod">
          <ac:chgData name="Annik Jobin" userId="da2d4ea9-07a0-480a-82c0-b5f5f504e815" providerId="ADAL" clId="{A6489635-1AF3-8F44-B9DB-644A4AF7DD24}" dt="2023-01-17T21:26:40.243" v="229" actId="14100"/>
          <ac:spMkLst>
            <pc:docMk/>
            <pc:sldMk cId="3562432441" sldId="284"/>
            <ac:spMk id="7" creationId="{DC936717-980B-2C2E-5D91-3072C1178297}"/>
          </ac:spMkLst>
        </pc:spChg>
        <pc:spChg chg="add mod">
          <ac:chgData name="Annik Jobin" userId="da2d4ea9-07a0-480a-82c0-b5f5f504e815" providerId="ADAL" clId="{A6489635-1AF3-8F44-B9DB-644A4AF7DD24}" dt="2023-01-17T21:32:47.348" v="297" actId="20577"/>
          <ac:spMkLst>
            <pc:docMk/>
            <pc:sldMk cId="3562432441" sldId="284"/>
            <ac:spMk id="9" creationId="{AC799D3B-B46F-8F50-55A5-4B5F183E9BA1}"/>
          </ac:spMkLst>
        </pc:spChg>
        <pc:graphicFrameChg chg="add mod">
          <ac:chgData name="Annik Jobin" userId="da2d4ea9-07a0-480a-82c0-b5f5f504e815" providerId="ADAL" clId="{A6489635-1AF3-8F44-B9DB-644A4AF7DD24}" dt="2023-01-17T21:33:36.713" v="302" actId="20577"/>
          <ac:graphicFrameMkLst>
            <pc:docMk/>
            <pc:sldMk cId="3562432441" sldId="284"/>
            <ac:graphicFrameMk id="8" creationId="{D6652891-6514-5EA5-6D99-F8A383B94247}"/>
          </ac:graphicFrameMkLst>
        </pc:graphicFrameChg>
        <pc:picChg chg="add mod">
          <ac:chgData name="Annik Jobin" userId="da2d4ea9-07a0-480a-82c0-b5f5f504e815" providerId="ADAL" clId="{A6489635-1AF3-8F44-B9DB-644A4AF7DD24}" dt="2023-01-17T20:53:06.219" v="127" actId="14100"/>
          <ac:picMkLst>
            <pc:docMk/>
            <pc:sldMk cId="3562432441" sldId="284"/>
            <ac:picMk id="3" creationId="{A51848D7-4AC2-115A-3BE8-E792E14201C5}"/>
          </ac:picMkLst>
        </pc:picChg>
      </pc:sldChg>
      <pc:sldChg chg="addSp delSp modSp new mod modClrScheme chgLayout">
        <pc:chgData name="Annik Jobin" userId="da2d4ea9-07a0-480a-82c0-b5f5f504e815" providerId="ADAL" clId="{A6489635-1AF3-8F44-B9DB-644A4AF7DD24}" dt="2023-01-17T22:08:42.035" v="960" actId="20577"/>
        <pc:sldMkLst>
          <pc:docMk/>
          <pc:sldMk cId="223416732" sldId="285"/>
        </pc:sldMkLst>
        <pc:spChg chg="del mod ord">
          <ac:chgData name="Annik Jobin" userId="da2d4ea9-07a0-480a-82c0-b5f5f504e815" providerId="ADAL" clId="{A6489635-1AF3-8F44-B9DB-644A4AF7DD24}" dt="2023-01-17T21:21:02.982" v="130" actId="700"/>
          <ac:spMkLst>
            <pc:docMk/>
            <pc:sldMk cId="223416732" sldId="285"/>
            <ac:spMk id="2" creationId="{E1B689A0-8BA8-2BD8-3A2C-A91037FB4719}"/>
          </ac:spMkLst>
        </pc:spChg>
        <pc:spChg chg="del mod ord">
          <ac:chgData name="Annik Jobin" userId="da2d4ea9-07a0-480a-82c0-b5f5f504e815" providerId="ADAL" clId="{A6489635-1AF3-8F44-B9DB-644A4AF7DD24}" dt="2023-01-17T21:21:02.982" v="130" actId="700"/>
          <ac:spMkLst>
            <pc:docMk/>
            <pc:sldMk cId="223416732" sldId="285"/>
            <ac:spMk id="3" creationId="{DF3263F6-2941-0A32-6E75-F7D8903EDD01}"/>
          </ac:spMkLst>
        </pc:spChg>
        <pc:spChg chg="mod ord">
          <ac:chgData name="Annik Jobin" userId="da2d4ea9-07a0-480a-82c0-b5f5f504e815" providerId="ADAL" clId="{A6489635-1AF3-8F44-B9DB-644A4AF7DD24}" dt="2023-01-17T22:06:40.565" v="798" actId="700"/>
          <ac:spMkLst>
            <pc:docMk/>
            <pc:sldMk cId="223416732" sldId="285"/>
            <ac:spMk id="4" creationId="{84F62A02-561E-44AB-C05A-D9DAF2F4BAB4}"/>
          </ac:spMkLst>
        </pc:spChg>
        <pc:spChg chg="add mod ord">
          <ac:chgData name="Annik Jobin" userId="da2d4ea9-07a0-480a-82c0-b5f5f504e815" providerId="ADAL" clId="{A6489635-1AF3-8F44-B9DB-644A4AF7DD24}" dt="2023-01-17T22:06:40.565" v="798" actId="700"/>
          <ac:spMkLst>
            <pc:docMk/>
            <pc:sldMk cId="223416732" sldId="285"/>
            <ac:spMk id="5" creationId="{072C9B7B-D236-5A0C-3560-3EC863ACD52F}"/>
          </ac:spMkLst>
        </pc:spChg>
        <pc:spChg chg="add mod ord">
          <ac:chgData name="Annik Jobin" userId="da2d4ea9-07a0-480a-82c0-b5f5f504e815" providerId="ADAL" clId="{A6489635-1AF3-8F44-B9DB-644A4AF7DD24}" dt="2023-01-17T22:06:49.015" v="804" actId="12"/>
          <ac:spMkLst>
            <pc:docMk/>
            <pc:sldMk cId="223416732" sldId="285"/>
            <ac:spMk id="6" creationId="{89B69487-C7EC-3499-ACDF-59D5E9E84965}"/>
          </ac:spMkLst>
        </pc:spChg>
        <pc:spChg chg="add mod ord">
          <ac:chgData name="Annik Jobin" userId="da2d4ea9-07a0-480a-82c0-b5f5f504e815" providerId="ADAL" clId="{A6489635-1AF3-8F44-B9DB-644A4AF7DD24}" dt="2023-01-17T22:08:42.035" v="960" actId="20577"/>
          <ac:spMkLst>
            <pc:docMk/>
            <pc:sldMk cId="223416732" sldId="285"/>
            <ac:spMk id="7" creationId="{517CFE46-FC75-7934-1FAF-43C59B81338F}"/>
          </ac:spMkLst>
        </pc:spChg>
      </pc:sldChg>
      <pc:sldChg chg="modSp add ord">
        <pc:chgData name="Annik Jobin" userId="da2d4ea9-07a0-480a-82c0-b5f5f504e815" providerId="ADAL" clId="{A6489635-1AF3-8F44-B9DB-644A4AF7DD24}" dt="2023-01-17T21:36:46.412" v="314" actId="12100"/>
        <pc:sldMkLst>
          <pc:docMk/>
          <pc:sldMk cId="1116955070" sldId="286"/>
        </pc:sldMkLst>
        <pc:graphicFrameChg chg="mod">
          <ac:chgData name="Annik Jobin" userId="da2d4ea9-07a0-480a-82c0-b5f5f504e815" providerId="ADAL" clId="{A6489635-1AF3-8F44-B9DB-644A4AF7DD24}" dt="2023-01-17T21:36:46.412" v="314" actId="12100"/>
          <ac:graphicFrameMkLst>
            <pc:docMk/>
            <pc:sldMk cId="1116955070" sldId="286"/>
            <ac:graphicFrameMk id="5" creationId="{00000000-0000-0000-0000-000000000000}"/>
          </ac:graphicFrameMkLst>
        </pc:graphicFrameChg>
      </pc:sldChg>
      <pc:sldChg chg="modSp add mod">
        <pc:chgData name="Annik Jobin" userId="da2d4ea9-07a0-480a-82c0-b5f5f504e815" providerId="ADAL" clId="{A6489635-1AF3-8F44-B9DB-644A4AF7DD24}" dt="2023-01-17T21:37:28.073" v="319" actId="12100"/>
        <pc:sldMkLst>
          <pc:docMk/>
          <pc:sldMk cId="987837210" sldId="287"/>
        </pc:sldMkLst>
        <pc:graphicFrameChg chg="mod modGraphic">
          <ac:chgData name="Annik Jobin" userId="da2d4ea9-07a0-480a-82c0-b5f5f504e815" providerId="ADAL" clId="{A6489635-1AF3-8F44-B9DB-644A4AF7DD24}" dt="2023-01-17T21:37:28.073" v="319" actId="12100"/>
          <ac:graphicFrameMkLst>
            <pc:docMk/>
            <pc:sldMk cId="987837210" sldId="287"/>
            <ac:graphicFrameMk id="11" creationId="{A4FE07B3-F614-EE2D-7A04-F0684D138F0D}"/>
          </ac:graphicFrameMkLst>
        </pc:graphicFrameChg>
      </pc:sldChg>
      <pc:sldChg chg="addSp modSp add mod">
        <pc:chgData name="Annik Jobin" userId="da2d4ea9-07a0-480a-82c0-b5f5f504e815" providerId="ADAL" clId="{A6489635-1AF3-8F44-B9DB-644A4AF7DD24}" dt="2023-01-17T22:00:59.621" v="620" actId="1076"/>
        <pc:sldMkLst>
          <pc:docMk/>
          <pc:sldMk cId="4212654451" sldId="288"/>
        </pc:sldMkLst>
        <pc:spChg chg="mod">
          <ac:chgData name="Annik Jobin" userId="da2d4ea9-07a0-480a-82c0-b5f5f504e815" providerId="ADAL" clId="{A6489635-1AF3-8F44-B9DB-644A4AF7DD24}" dt="2023-01-17T21:40:17.174" v="349" actId="27636"/>
          <ac:spMkLst>
            <pc:docMk/>
            <pc:sldMk cId="4212654451" sldId="288"/>
            <ac:spMk id="6" creationId="{00000000-0000-0000-0000-000000000000}"/>
          </ac:spMkLst>
        </pc:spChg>
        <pc:spChg chg="mod">
          <ac:chgData name="Annik Jobin" userId="da2d4ea9-07a0-480a-82c0-b5f5f504e815" providerId="ADAL" clId="{A6489635-1AF3-8F44-B9DB-644A4AF7DD24}" dt="2023-01-17T21:41:36.670" v="357" actId="14"/>
          <ac:spMkLst>
            <pc:docMk/>
            <pc:sldMk cId="4212654451" sldId="288"/>
            <ac:spMk id="7" creationId="{00000000-0000-0000-0000-000000000000}"/>
          </ac:spMkLst>
        </pc:spChg>
        <pc:spChg chg="mod">
          <ac:chgData name="Annik Jobin" userId="da2d4ea9-07a0-480a-82c0-b5f5f504e815" providerId="ADAL" clId="{A6489635-1AF3-8F44-B9DB-644A4AF7DD24}" dt="2023-01-17T21:40:07.711" v="347" actId="1076"/>
          <ac:spMkLst>
            <pc:docMk/>
            <pc:sldMk cId="4212654451" sldId="288"/>
            <ac:spMk id="8" creationId="{00000000-0000-0000-0000-000000000000}"/>
          </ac:spMkLst>
        </pc:spChg>
        <pc:spChg chg="mod">
          <ac:chgData name="Annik Jobin" userId="da2d4ea9-07a0-480a-82c0-b5f5f504e815" providerId="ADAL" clId="{A6489635-1AF3-8F44-B9DB-644A4AF7DD24}" dt="2023-01-17T21:40:07.711" v="347" actId="1076"/>
          <ac:spMkLst>
            <pc:docMk/>
            <pc:sldMk cId="4212654451" sldId="288"/>
            <ac:spMk id="9" creationId="{00000000-0000-0000-0000-000000000000}"/>
          </ac:spMkLst>
        </pc:spChg>
        <pc:picChg chg="add mod">
          <ac:chgData name="Annik Jobin" userId="da2d4ea9-07a0-480a-82c0-b5f5f504e815" providerId="ADAL" clId="{A6489635-1AF3-8F44-B9DB-644A4AF7DD24}" dt="2023-01-17T22:00:59.621" v="620" actId="1076"/>
          <ac:picMkLst>
            <pc:docMk/>
            <pc:sldMk cId="4212654451" sldId="288"/>
            <ac:picMk id="2" creationId="{F9DED5D1-F65E-7A29-9DD2-607FD7CD79E9}"/>
          </ac:picMkLst>
        </pc:picChg>
      </pc:sldChg>
      <pc:sldChg chg="addSp delSp modSp add mod">
        <pc:chgData name="Annik Jobin" userId="da2d4ea9-07a0-480a-82c0-b5f5f504e815" providerId="ADAL" clId="{A6489635-1AF3-8F44-B9DB-644A4AF7DD24}" dt="2023-01-17T22:20:43.366" v="966" actId="12385"/>
        <pc:sldMkLst>
          <pc:docMk/>
          <pc:sldMk cId="1998978745" sldId="289"/>
        </pc:sldMkLst>
        <pc:spChg chg="add del mod">
          <ac:chgData name="Annik Jobin" userId="da2d4ea9-07a0-480a-82c0-b5f5f504e815" providerId="ADAL" clId="{A6489635-1AF3-8F44-B9DB-644A4AF7DD24}" dt="2023-01-17T22:20:27.804" v="964" actId="478"/>
          <ac:spMkLst>
            <pc:docMk/>
            <pc:sldMk cId="1998978745" sldId="289"/>
            <ac:spMk id="7" creationId="{954B68A7-4B0E-7E52-41F6-058203D911AF}"/>
          </ac:spMkLst>
        </pc:spChg>
        <pc:graphicFrameChg chg="add mod modGraphic">
          <ac:chgData name="Annik Jobin" userId="da2d4ea9-07a0-480a-82c0-b5f5f504e815" providerId="ADAL" clId="{A6489635-1AF3-8F44-B9DB-644A4AF7DD24}" dt="2023-01-17T22:20:43.366" v="966" actId="12385"/>
          <ac:graphicFrameMkLst>
            <pc:docMk/>
            <pc:sldMk cId="1998978745" sldId="289"/>
            <ac:graphicFrameMk id="3" creationId="{653E79D6-6093-4C19-4D3F-128267FD5FA3}"/>
          </ac:graphicFrameMkLst>
        </pc:graphicFrameChg>
        <pc:graphicFrameChg chg="del mod modGraphic">
          <ac:chgData name="Annik Jobin" userId="da2d4ea9-07a0-480a-82c0-b5f5f504e815" providerId="ADAL" clId="{A6489635-1AF3-8F44-B9DB-644A4AF7DD24}" dt="2023-01-17T22:20:25.226" v="963" actId="478"/>
          <ac:graphicFrameMkLst>
            <pc:docMk/>
            <pc:sldMk cId="1998978745" sldId="289"/>
            <ac:graphicFrameMk id="5" creationId="{00000000-0000-0000-0000-000000000000}"/>
          </ac:graphicFrameMkLst>
        </pc:graphicFrameChg>
      </pc:sldChg>
      <pc:sldChg chg="addSp delSp modSp add mod">
        <pc:chgData name="Annik Jobin" userId="da2d4ea9-07a0-480a-82c0-b5f5f504e815" providerId="ADAL" clId="{A6489635-1AF3-8F44-B9DB-644A4AF7DD24}" dt="2023-01-17T21:57:56.007" v="616" actId="12269"/>
        <pc:sldMkLst>
          <pc:docMk/>
          <pc:sldMk cId="1217163219" sldId="290"/>
        </pc:sldMkLst>
        <pc:spChg chg="del mod">
          <ac:chgData name="Annik Jobin" userId="da2d4ea9-07a0-480a-82c0-b5f5f504e815" providerId="ADAL" clId="{A6489635-1AF3-8F44-B9DB-644A4AF7DD24}" dt="2023-01-17T21:52:00.182" v="515" actId="12084"/>
          <ac:spMkLst>
            <pc:docMk/>
            <pc:sldMk cId="1217163219" sldId="290"/>
            <ac:spMk id="3" creationId="{5BE40E67-9B82-0DDF-29B1-8FE9C5B158AE}"/>
          </ac:spMkLst>
        </pc:spChg>
        <pc:graphicFrameChg chg="add mod">
          <ac:chgData name="Annik Jobin" userId="da2d4ea9-07a0-480a-82c0-b5f5f504e815" providerId="ADAL" clId="{A6489635-1AF3-8F44-B9DB-644A4AF7DD24}" dt="2023-01-17T21:57:56.007" v="616" actId="12269"/>
          <ac:graphicFrameMkLst>
            <pc:docMk/>
            <pc:sldMk cId="1217163219" sldId="290"/>
            <ac:graphicFrameMk id="5" creationId="{C4DB883A-0BA8-B124-0A1A-21F24037C670}"/>
          </ac:graphicFrameMkLst>
        </pc:graphicFrameChg>
      </pc:sldChg>
      <pc:sldChg chg="add del">
        <pc:chgData name="Annik Jobin" userId="da2d4ea9-07a0-480a-82c0-b5f5f504e815" providerId="ADAL" clId="{A6489635-1AF3-8F44-B9DB-644A4AF7DD24}" dt="2023-01-17T22:01:03.177" v="621" actId="2696"/>
        <pc:sldMkLst>
          <pc:docMk/>
          <pc:sldMk cId="2673900494" sldId="291"/>
        </pc:sldMkLst>
      </pc:sldChg>
    </pc:docChg>
  </pc:docChgLst>
  <pc:docChgLst>
    <pc:chgData name="Valérie Emond  (CISSSMO16 APPR)" userId="S::valerie.appr.emond.cisssmo16@ssss.gouv.qc.ca::c4f19fac-9937-493c-80ed-1fa2940c0a9a" providerId="AD" clId="Web-{17AB08D2-59CB-44A2-0C45-BC99AE09DC0D}"/>
    <pc:docChg chg="addSld delSld modSld sldOrd">
      <pc:chgData name="Valérie Emond  (CISSSMO16 APPR)" userId="S::valerie.appr.emond.cisssmo16@ssss.gouv.qc.ca::c4f19fac-9937-493c-80ed-1fa2940c0a9a" providerId="AD" clId="Web-{17AB08D2-59CB-44A2-0C45-BC99AE09DC0D}" dt="2023-01-31T14:40:55.992" v="13" actId="1076"/>
      <pc:docMkLst>
        <pc:docMk/>
      </pc:docMkLst>
      <pc:sldChg chg="addSp modSp new ord">
        <pc:chgData name="Valérie Emond  (CISSSMO16 APPR)" userId="S::valerie.appr.emond.cisssmo16@ssss.gouv.qc.ca::c4f19fac-9937-493c-80ed-1fa2940c0a9a" providerId="AD" clId="Web-{17AB08D2-59CB-44A2-0C45-BC99AE09DC0D}" dt="2023-01-31T14:40:27.993" v="8"/>
        <pc:sldMkLst>
          <pc:docMk/>
          <pc:sldMk cId="187795669" sldId="291"/>
        </pc:sldMkLst>
        <pc:picChg chg="add mod modCrop">
          <ac:chgData name="Valérie Emond  (CISSSMO16 APPR)" userId="S::valerie.appr.emond.cisssmo16@ssss.gouv.qc.ca::c4f19fac-9937-493c-80ed-1fa2940c0a9a" providerId="AD" clId="Web-{17AB08D2-59CB-44A2-0C45-BC99AE09DC0D}" dt="2023-01-31T14:40:13.478" v="7"/>
          <ac:picMkLst>
            <pc:docMk/>
            <pc:sldMk cId="187795669" sldId="291"/>
            <ac:picMk id="3" creationId="{36681FE5-B66A-D992-C241-7D6999FA52BA}"/>
          </ac:picMkLst>
        </pc:picChg>
      </pc:sldChg>
      <pc:sldChg chg="new del">
        <pc:chgData name="Valérie Emond  (CISSSMO16 APPR)" userId="S::valerie.appr.emond.cisssmo16@ssss.gouv.qc.ca::c4f19fac-9937-493c-80ed-1fa2940c0a9a" providerId="AD" clId="Web-{17AB08D2-59CB-44A2-0C45-BC99AE09DC0D}" dt="2023-01-31T14:39:27.979" v="1"/>
        <pc:sldMkLst>
          <pc:docMk/>
          <pc:sldMk cId="1883874500" sldId="291"/>
        </pc:sldMkLst>
      </pc:sldChg>
      <pc:sldChg chg="addSp modSp new">
        <pc:chgData name="Valérie Emond  (CISSSMO16 APPR)" userId="S::valerie.appr.emond.cisssmo16@ssss.gouv.qc.ca::c4f19fac-9937-493c-80ed-1fa2940c0a9a" providerId="AD" clId="Web-{17AB08D2-59CB-44A2-0C45-BC99AE09DC0D}" dt="2023-01-31T14:40:55.992" v="13" actId="1076"/>
        <pc:sldMkLst>
          <pc:docMk/>
          <pc:sldMk cId="73175822" sldId="292"/>
        </pc:sldMkLst>
        <pc:picChg chg="add mod">
          <ac:chgData name="Valérie Emond  (CISSSMO16 APPR)" userId="S::valerie.appr.emond.cisssmo16@ssss.gouv.qc.ca::c4f19fac-9937-493c-80ed-1fa2940c0a9a" providerId="AD" clId="Web-{17AB08D2-59CB-44A2-0C45-BC99AE09DC0D}" dt="2023-01-31T14:40:53.305" v="11" actId="1076"/>
          <ac:picMkLst>
            <pc:docMk/>
            <pc:sldMk cId="73175822" sldId="292"/>
            <ac:picMk id="3" creationId="{ADBE4240-3458-EAAC-66F5-91674C7E4984}"/>
          </ac:picMkLst>
        </pc:picChg>
        <pc:picChg chg="add mod">
          <ac:chgData name="Valérie Emond  (CISSSMO16 APPR)" userId="S::valerie.appr.emond.cisssmo16@ssss.gouv.qc.ca::c4f19fac-9937-493c-80ed-1fa2940c0a9a" providerId="AD" clId="Web-{17AB08D2-59CB-44A2-0C45-BC99AE09DC0D}" dt="2023-01-31T14:40:55.992" v="13" actId="1076"/>
          <ac:picMkLst>
            <pc:docMk/>
            <pc:sldMk cId="73175822" sldId="292"/>
            <ac:picMk id="4" creationId="{8152277D-4A25-1E85-CA8B-4BADCCC56777}"/>
          </ac:picMkLst>
        </pc:picChg>
      </pc:sldChg>
    </pc:docChg>
  </pc:docChgLst>
  <pc:docChgLst>
    <pc:chgData name="Valérie Emond  (CISSSMO16 APPR)" userId="S::valerie.appr.emond.cisssmo16@ssss.gouv.qc.ca::c4f19fac-9937-493c-80ed-1fa2940c0a9a" providerId="AD" clId="Web-{EBC03394-6410-3642-A759-6263BADF16F1}"/>
    <pc:docChg chg="modSld">
      <pc:chgData name="Valérie Emond  (CISSSMO16 APPR)" userId="S::valerie.appr.emond.cisssmo16@ssss.gouv.qc.ca::c4f19fac-9937-493c-80ed-1fa2940c0a9a" providerId="AD" clId="Web-{EBC03394-6410-3642-A759-6263BADF16F1}" dt="2023-04-25T14:49:15.652" v="18" actId="1076"/>
      <pc:docMkLst>
        <pc:docMk/>
      </pc:docMkLst>
      <pc:sldChg chg="addSp delSp modSp">
        <pc:chgData name="Valérie Emond  (CISSSMO16 APPR)" userId="S::valerie.appr.emond.cisssmo16@ssss.gouv.qc.ca::c4f19fac-9937-493c-80ed-1fa2940c0a9a" providerId="AD" clId="Web-{EBC03394-6410-3642-A759-6263BADF16F1}" dt="2023-04-25T14:49:15.652" v="18" actId="1076"/>
        <pc:sldMkLst>
          <pc:docMk/>
          <pc:sldMk cId="619096879" sldId="321"/>
        </pc:sldMkLst>
        <pc:spChg chg="mod ord">
          <ac:chgData name="Valérie Emond  (CISSSMO16 APPR)" userId="S::valerie.appr.emond.cisssmo16@ssss.gouv.qc.ca::c4f19fac-9937-493c-80ed-1fa2940c0a9a" providerId="AD" clId="Web-{EBC03394-6410-3642-A759-6263BADF16F1}" dt="2023-04-25T14:48:48.261" v="10"/>
          <ac:spMkLst>
            <pc:docMk/>
            <pc:sldMk cId="619096879" sldId="321"/>
            <ac:spMk id="5" creationId="{00000000-0000-0000-0000-000000000000}"/>
          </ac:spMkLst>
        </pc:spChg>
        <pc:picChg chg="del">
          <ac:chgData name="Valérie Emond  (CISSSMO16 APPR)" userId="S::valerie.appr.emond.cisssmo16@ssss.gouv.qc.ca::c4f19fac-9937-493c-80ed-1fa2940c0a9a" providerId="AD" clId="Web-{EBC03394-6410-3642-A759-6263BADF16F1}" dt="2023-04-25T14:48:49.746" v="11"/>
          <ac:picMkLst>
            <pc:docMk/>
            <pc:sldMk cId="619096879" sldId="321"/>
            <ac:picMk id="4" creationId="{00000000-0000-0000-0000-000000000000}"/>
          </ac:picMkLst>
        </pc:picChg>
        <pc:picChg chg="add mod">
          <ac:chgData name="Valérie Emond  (CISSSMO16 APPR)" userId="S::valerie.appr.emond.cisssmo16@ssss.gouv.qc.ca::c4f19fac-9937-493c-80ed-1fa2940c0a9a" providerId="AD" clId="Web-{EBC03394-6410-3642-A759-6263BADF16F1}" dt="2023-04-25T14:49:15.652" v="18" actId="1076"/>
          <ac:picMkLst>
            <pc:docMk/>
            <pc:sldMk cId="619096879" sldId="321"/>
            <ac:picMk id="6" creationId="{1D8EC6B7-20A3-5F66-C9B9-09111E8BBCEF}"/>
          </ac:picMkLst>
        </pc:picChg>
      </pc:sldChg>
    </pc:docChg>
  </pc:docChgLst>
  <pc:docChgLst>
    <pc:chgData name="Annik Jobin (CISSSMO16)" userId="S::annik.jobin.cisssmo16@ssss.gouv.qc.ca::da2d4ea9-07a0-480a-82c0-b5f5f504e815" providerId="AD" clId="Web-{6DAAE1E7-0302-440E-BFCF-39AEBFF01A40}"/>
    <pc:docChg chg="addSld">
      <pc:chgData name="Annik Jobin (CISSSMO16)" userId="S::annik.jobin.cisssmo16@ssss.gouv.qc.ca::da2d4ea9-07a0-480a-82c0-b5f5f504e815" providerId="AD" clId="Web-{6DAAE1E7-0302-440E-BFCF-39AEBFF01A40}" dt="2023-01-16T16:29:46.270" v="0"/>
      <pc:docMkLst>
        <pc:docMk/>
      </pc:docMkLst>
      <pc:sldChg chg="new">
        <pc:chgData name="Annik Jobin (CISSSMO16)" userId="S::annik.jobin.cisssmo16@ssss.gouv.qc.ca::da2d4ea9-07a0-480a-82c0-b5f5f504e815" providerId="AD" clId="Web-{6DAAE1E7-0302-440E-BFCF-39AEBFF01A40}" dt="2023-01-16T16:29:46.270" v="0"/>
        <pc:sldMkLst>
          <pc:docMk/>
          <pc:sldMk cId="3562432441" sldId="284"/>
        </pc:sldMkLst>
      </pc:sldChg>
    </pc:docChg>
  </pc:docChgLst>
  <pc:docChgLst>
    <pc:chgData name="Valérie Emond  (CISSSMO16 APPR)" userId="S::valerie.appr.emond.cisssmo16@ssss.gouv.qc.ca::c4f19fac-9937-493c-80ed-1fa2940c0a9a" providerId="AD" clId="Web-{B3E6898E-0B18-BC5D-25D0-8E11F42A107F}"/>
    <pc:docChg chg="modSld">
      <pc:chgData name="Valérie Emond  (CISSSMO16 APPR)" userId="S::valerie.appr.emond.cisssmo16@ssss.gouv.qc.ca::c4f19fac-9937-493c-80ed-1fa2940c0a9a" providerId="AD" clId="Web-{B3E6898E-0B18-BC5D-25D0-8E11F42A107F}" dt="2023-05-19T13:29:26.914" v="8"/>
      <pc:docMkLst>
        <pc:docMk/>
      </pc:docMkLst>
      <pc:sldChg chg="addSp delSp modSp">
        <pc:chgData name="Valérie Emond  (CISSSMO16 APPR)" userId="S::valerie.appr.emond.cisssmo16@ssss.gouv.qc.ca::c4f19fac-9937-493c-80ed-1fa2940c0a9a" providerId="AD" clId="Web-{B3E6898E-0B18-BC5D-25D0-8E11F42A107F}" dt="2023-05-19T13:19:30.530" v="4" actId="1076"/>
        <pc:sldMkLst>
          <pc:docMk/>
          <pc:sldMk cId="1073908739" sldId="304"/>
        </pc:sldMkLst>
        <pc:picChg chg="add mod">
          <ac:chgData name="Valérie Emond  (CISSSMO16 APPR)" userId="S::valerie.appr.emond.cisssmo16@ssss.gouv.qc.ca::c4f19fac-9937-493c-80ed-1fa2940c0a9a" providerId="AD" clId="Web-{B3E6898E-0B18-BC5D-25D0-8E11F42A107F}" dt="2023-05-19T13:19:30.530" v="4" actId="1076"/>
          <ac:picMkLst>
            <pc:docMk/>
            <pc:sldMk cId="1073908739" sldId="304"/>
            <ac:picMk id="3" creationId="{DA3905C2-7B6F-BECF-7E44-608D400D10CC}"/>
          </ac:picMkLst>
        </pc:picChg>
        <pc:picChg chg="del">
          <ac:chgData name="Valérie Emond  (CISSSMO16 APPR)" userId="S::valerie.appr.emond.cisssmo16@ssss.gouv.qc.ca::c4f19fac-9937-493c-80ed-1fa2940c0a9a" providerId="AD" clId="Web-{B3E6898E-0B18-BC5D-25D0-8E11F42A107F}" dt="2023-05-19T13:19:13.655" v="0"/>
          <ac:picMkLst>
            <pc:docMk/>
            <pc:sldMk cId="1073908739" sldId="304"/>
            <ac:picMk id="1026" creationId="{00000000-0000-0000-0000-000000000000}"/>
          </ac:picMkLst>
        </pc:picChg>
      </pc:sldChg>
      <pc:sldChg chg="delSp">
        <pc:chgData name="Valérie Emond  (CISSSMO16 APPR)" userId="S::valerie.appr.emond.cisssmo16@ssss.gouv.qc.ca::c4f19fac-9937-493c-80ed-1fa2940c0a9a" providerId="AD" clId="Web-{B3E6898E-0B18-BC5D-25D0-8E11F42A107F}" dt="2023-05-19T13:29:26.914" v="8"/>
        <pc:sldMkLst>
          <pc:docMk/>
          <pc:sldMk cId="1895076524" sldId="342"/>
        </pc:sldMkLst>
        <pc:spChg chg="del">
          <ac:chgData name="Valérie Emond  (CISSSMO16 APPR)" userId="S::valerie.appr.emond.cisssmo16@ssss.gouv.qc.ca::c4f19fac-9937-493c-80ed-1fa2940c0a9a" providerId="AD" clId="Web-{B3E6898E-0B18-BC5D-25D0-8E11F42A107F}" dt="2023-05-19T13:29:26.914" v="8"/>
          <ac:spMkLst>
            <pc:docMk/>
            <pc:sldMk cId="1895076524" sldId="342"/>
            <ac:spMk id="5" creationId="{00000000-0000-0000-0000-000000000000}"/>
          </ac:spMkLst>
        </pc:spChg>
        <pc:spChg chg="del">
          <ac:chgData name="Valérie Emond  (CISSSMO16 APPR)" userId="S::valerie.appr.emond.cisssmo16@ssss.gouv.qc.ca::c4f19fac-9937-493c-80ed-1fa2940c0a9a" providerId="AD" clId="Web-{B3E6898E-0B18-BC5D-25D0-8E11F42A107F}" dt="2023-05-19T13:29:23.618" v="5"/>
          <ac:spMkLst>
            <pc:docMk/>
            <pc:sldMk cId="1895076524" sldId="342"/>
            <ac:spMk id="6" creationId="{00000000-0000-0000-0000-000000000000}"/>
          </ac:spMkLst>
        </pc:spChg>
        <pc:spChg chg="del">
          <ac:chgData name="Valérie Emond  (CISSSMO16 APPR)" userId="S::valerie.appr.emond.cisssmo16@ssss.gouv.qc.ca::c4f19fac-9937-493c-80ed-1fa2940c0a9a" providerId="AD" clId="Web-{B3E6898E-0B18-BC5D-25D0-8E11F42A107F}" dt="2023-05-19T13:29:24.711" v="6"/>
          <ac:spMkLst>
            <pc:docMk/>
            <pc:sldMk cId="1895076524" sldId="342"/>
            <ac:spMk id="7" creationId="{00000000-0000-0000-0000-000000000000}"/>
          </ac:spMkLst>
        </pc:spChg>
        <pc:spChg chg="del">
          <ac:chgData name="Valérie Emond  (CISSSMO16 APPR)" userId="S::valerie.appr.emond.cisssmo16@ssss.gouv.qc.ca::c4f19fac-9937-493c-80ed-1fa2940c0a9a" providerId="AD" clId="Web-{B3E6898E-0B18-BC5D-25D0-8E11F42A107F}" dt="2023-05-19T13:29:26.071" v="7"/>
          <ac:spMkLst>
            <pc:docMk/>
            <pc:sldMk cId="1895076524" sldId="342"/>
            <ac:spMk id="8" creationId="{00000000-0000-0000-0000-000000000000}"/>
          </ac:spMkLst>
        </pc:spChg>
      </pc:sldChg>
    </pc:docChg>
  </pc:docChgLst>
  <pc:docChgLst>
    <pc:chgData name="Annik Jobin (CISSSMO16)" userId="S::annik.jobin.cisssmo16@ssss.gouv.qc.ca::da2d4ea9-07a0-480a-82c0-b5f5f504e815" providerId="AD" clId="Web-{65BAFCB3-C4BC-256E-62BE-966408A0596D}"/>
    <pc:docChg chg="mod">
      <pc:chgData name="Annik Jobin (CISSSMO16)" userId="S::annik.jobin.cisssmo16@ssss.gouv.qc.ca::da2d4ea9-07a0-480a-82c0-b5f5f504e815" providerId="AD" clId="Web-{65BAFCB3-C4BC-256E-62BE-966408A0596D}" dt="2022-12-12T12:35:05.820" v="0" actId="33475"/>
      <pc:docMkLst>
        <pc:docMk/>
      </pc:docMkLst>
    </pc:docChg>
  </pc:docChgLst>
  <pc:docChgLst>
    <pc:chgData name="Valérie Emond  (CISSSMO16 APPR)" userId="S::valerie.appr.emond.cisssmo16@ssss.gouv.qc.ca::c4f19fac-9937-493c-80ed-1fa2940c0a9a" providerId="AD" clId="Web-{D675FC20-6B04-E1B0-D4C6-644B7F64975C}"/>
    <pc:docChg chg="modSld">
      <pc:chgData name="Valérie Emond  (CISSSMO16 APPR)" userId="S::valerie.appr.emond.cisssmo16@ssss.gouv.qc.ca::c4f19fac-9937-493c-80ed-1fa2940c0a9a" providerId="AD" clId="Web-{D675FC20-6B04-E1B0-D4C6-644B7F64975C}" dt="2023-02-21T02:24:34.911" v="9" actId="20577"/>
      <pc:docMkLst>
        <pc:docMk/>
      </pc:docMkLst>
      <pc:sldChg chg="modSp">
        <pc:chgData name="Valérie Emond  (CISSSMO16 APPR)" userId="S::valerie.appr.emond.cisssmo16@ssss.gouv.qc.ca::c4f19fac-9937-493c-80ed-1fa2940c0a9a" providerId="AD" clId="Web-{D675FC20-6B04-E1B0-D4C6-644B7F64975C}" dt="2023-02-21T02:23:45.035" v="1" actId="14100"/>
        <pc:sldMkLst>
          <pc:docMk/>
          <pc:sldMk cId="1665071411" sldId="301"/>
        </pc:sldMkLst>
        <pc:spChg chg="mod">
          <ac:chgData name="Valérie Emond  (CISSSMO16 APPR)" userId="S::valerie.appr.emond.cisssmo16@ssss.gouv.qc.ca::c4f19fac-9937-493c-80ed-1fa2940c0a9a" providerId="AD" clId="Web-{D675FC20-6B04-E1B0-D4C6-644B7F64975C}" dt="2023-02-21T02:23:45.035" v="1" actId="14100"/>
          <ac:spMkLst>
            <pc:docMk/>
            <pc:sldMk cId="1665071411" sldId="301"/>
            <ac:spMk id="10" creationId="{00000000-0000-0000-0000-000000000000}"/>
          </ac:spMkLst>
        </pc:spChg>
      </pc:sldChg>
      <pc:sldChg chg="addSp delSp modSp">
        <pc:chgData name="Valérie Emond  (CISSSMO16 APPR)" userId="S::valerie.appr.emond.cisssmo16@ssss.gouv.qc.ca::c4f19fac-9937-493c-80ed-1fa2940c0a9a" providerId="AD" clId="Web-{D675FC20-6B04-E1B0-D4C6-644B7F64975C}" dt="2023-02-21T02:24:34.911" v="9" actId="20577"/>
        <pc:sldMkLst>
          <pc:docMk/>
          <pc:sldMk cId="1839774186" sldId="302"/>
        </pc:sldMkLst>
        <pc:spChg chg="add del mod">
          <ac:chgData name="Valérie Emond  (CISSSMO16 APPR)" userId="S::valerie.appr.emond.cisssmo16@ssss.gouv.qc.ca::c4f19fac-9937-493c-80ed-1fa2940c0a9a" providerId="AD" clId="Web-{D675FC20-6B04-E1B0-D4C6-644B7F64975C}" dt="2023-02-21T02:24:34.911" v="9" actId="20577"/>
          <ac:spMkLst>
            <pc:docMk/>
            <pc:sldMk cId="1839774186" sldId="302"/>
            <ac:spMk id="3" creationId="{00000000-0000-0000-0000-000000000000}"/>
          </ac:spMkLst>
        </pc:spChg>
        <pc:spChg chg="add del mod">
          <ac:chgData name="Valérie Emond  (CISSSMO16 APPR)" userId="S::valerie.appr.emond.cisssmo16@ssss.gouv.qc.ca::c4f19fac-9937-493c-80ed-1fa2940c0a9a" providerId="AD" clId="Web-{D675FC20-6B04-E1B0-D4C6-644B7F64975C}" dt="2023-02-21T02:24:15.036" v="4"/>
          <ac:spMkLst>
            <pc:docMk/>
            <pc:sldMk cId="1839774186" sldId="302"/>
            <ac:spMk id="6" creationId="{53084988-230D-8893-0EE3-E9B8E72A64A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Impact du chien sur le climat de travail au sein de l'équipe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5264-4695-9D11-713893B397DB}"/>
              </c:ext>
            </c:extLst>
          </c:dPt>
          <c:dPt>
            <c:idx val="1"/>
            <c:bubble3D val="0"/>
            <c:spPr>
              <a:solidFill>
                <a:srgbClr val="99DFD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264-4695-9D11-713893B397DB}"/>
              </c:ext>
            </c:extLst>
          </c:dPt>
          <c:dPt>
            <c:idx val="2"/>
            <c:bubble3D val="0"/>
            <c:spPr>
              <a:solidFill>
                <a:srgbClr val="00819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264-4695-9D11-713893B397DB}"/>
              </c:ext>
            </c:extLst>
          </c:dPt>
          <c:dLbls>
            <c:dLbl>
              <c:idx val="0"/>
              <c:layout>
                <c:manualLayout>
                  <c:x val="7.5430604066986538E-3"/>
                  <c:y val="6.09596732561513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0" tIns="0" rIns="0" bIns="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5264-4695-9D11-713893B397DB}"/>
                </c:ext>
              </c:extLst>
            </c:dLbl>
            <c:dLbl>
              <c:idx val="1"/>
              <c:layout>
                <c:manualLayout>
                  <c:x val="-1.2005650785680919E-3"/>
                  <c:y val="-0.2560306276758356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0" tIns="0" rIns="0" bIns="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50C8B7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73509673340421"/>
                      <c:h val="0.207080010051146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264-4695-9D11-713893B397DB}"/>
                </c:ext>
              </c:extLst>
            </c:dLbl>
            <c:dLbl>
              <c:idx val="2"/>
              <c:layout>
                <c:manualLayout>
                  <c:x val="7.3968043415458288E-3"/>
                  <c:y val="8.547074187682353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0" tIns="0" rIns="0" bIns="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00819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830369796732042"/>
                      <c:h val="0.1766001734230704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264-4695-9D11-713893B397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0" tIns="0" rIns="0" bIns="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chemeClr val="accent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Feuil1!$A$2:$A$4</c:f>
              <c:strCache>
                <c:ptCount val="3"/>
                <c:pt idx="0">
                  <c:v>Sans inconvénient</c:v>
                </c:pt>
                <c:pt idx="1">
                  <c:v>Bénéfices légers à modérés</c:v>
                </c:pt>
                <c:pt idx="2">
                  <c:v>Bénéfices modérés à importants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20</c:v>
                </c:pt>
                <c:pt idx="1">
                  <c:v>52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64-4695-9D11-713893B397DB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88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2023-05-26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11901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1" y="1405467"/>
            <a:ext cx="50528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6241882" y="1404118"/>
            <a:ext cx="50528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832" y="5806440"/>
            <a:ext cx="2487168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05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3" r:id="rId1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Vidéo </a:t>
            </a:r>
            <a:r>
              <a:rPr lang="fr-CA" dirty="0" smtClean="0"/>
              <a:t>1 : Une </a:t>
            </a:r>
            <a:r>
              <a:rPr lang="fr-CA" dirty="0"/>
              <a:t>journée dans la vie d’Hélix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</a:t>
            </a:fld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105" y="1113864"/>
            <a:ext cx="8435789" cy="52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41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7505" y="355600"/>
            <a:ext cx="10589121" cy="1325563"/>
          </a:xfrm>
        </p:spPr>
        <p:txBody>
          <a:bodyPr>
            <a:normAutofit/>
          </a:bodyPr>
          <a:lstStyle/>
          <a:p>
            <a:r>
              <a:rPr lang="fr-CA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Sondage à l’équipe:</a:t>
            </a:r>
            <a:r>
              <a:rPr lang="fr-CA" dirty="0"/>
              <a:t/>
            </a:r>
            <a:br>
              <a:rPr lang="fr-CA" dirty="0"/>
            </a:br>
            <a:r>
              <a:rPr lang="fr-CA" sz="2800" b="0" dirty="0"/>
              <a:t>Votre perception de l’</a:t>
            </a:r>
            <a:r>
              <a:rPr lang="fr-CA" sz="2800" dirty="0">
                <a:solidFill>
                  <a:srgbClr val="008196"/>
                </a:solidFill>
              </a:rPr>
              <a:t>impact qu’a le Chien de réadaptation </a:t>
            </a:r>
            <a:r>
              <a:rPr lang="fr-CA" sz="2800" b="0" dirty="0" smtClean="0"/>
              <a:t>sur le climat de travail:</a:t>
            </a:r>
            <a:endParaRPr lang="fr-CA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graphicFrame>
        <p:nvGraphicFramePr>
          <p:cNvPr id="7" name="Graphique 6"/>
          <p:cNvGraphicFramePr/>
          <p:nvPr>
            <p:extLst>
              <p:ext uri="{D42A27DB-BD31-4B8C-83A1-F6EECF244321}">
                <p14:modId xmlns:p14="http://schemas.microsoft.com/office/powerpoint/2010/main" val="1779063768"/>
              </p:ext>
            </p:extLst>
          </p:nvPr>
        </p:nvGraphicFramePr>
        <p:xfrm>
          <a:off x="3537477" y="1681163"/>
          <a:ext cx="5289176" cy="4166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14"/>
          <p:cNvSpPr/>
          <p:nvPr/>
        </p:nvSpPr>
        <p:spPr>
          <a:xfrm>
            <a:off x="2338384" y="5966814"/>
            <a:ext cx="7687362" cy="659416"/>
          </a:xfrm>
          <a:prstGeom prst="rect">
            <a:avLst/>
          </a:prstGeom>
          <a:solidFill>
            <a:srgbClr val="003C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 smtClean="0"/>
              <a:t>Il est perçu en majorité que le </a:t>
            </a:r>
            <a:r>
              <a:rPr lang="fr-CA" sz="2400" dirty="0"/>
              <a:t>chien </a:t>
            </a:r>
            <a:r>
              <a:rPr lang="fr-CA" sz="2400" dirty="0" smtClean="0"/>
              <a:t>a des </a:t>
            </a:r>
            <a:r>
              <a:rPr lang="fr-CA" sz="2400" b="1" dirty="0">
                <a:solidFill>
                  <a:srgbClr val="99DFD5"/>
                </a:solidFill>
              </a:rPr>
              <a:t>impacts </a:t>
            </a:r>
            <a:r>
              <a:rPr lang="fr-CA" sz="2400" b="1" dirty="0" smtClean="0">
                <a:solidFill>
                  <a:srgbClr val="99DFD5"/>
                </a:solidFill>
              </a:rPr>
              <a:t>positifs </a:t>
            </a:r>
          </a:p>
          <a:p>
            <a:pPr algn="ctr"/>
            <a:r>
              <a:rPr lang="fr-CA" sz="2400" dirty="0" smtClean="0"/>
              <a:t>sur </a:t>
            </a:r>
            <a:r>
              <a:rPr lang="fr-CA" sz="2400" dirty="0"/>
              <a:t>le </a:t>
            </a:r>
            <a:r>
              <a:rPr lang="fr-CA" sz="2400" dirty="0" smtClean="0"/>
              <a:t>climat de travail</a:t>
            </a: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13538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Vidéo </a:t>
            </a:r>
            <a:r>
              <a:rPr lang="fr-CA" dirty="0" smtClean="0"/>
              <a:t>4 : Témoignages </a:t>
            </a:r>
            <a:r>
              <a:rPr lang="fr-CA" dirty="0"/>
              <a:t>des </a:t>
            </a:r>
            <a:r>
              <a:rPr lang="fr-CA" dirty="0" smtClean="0"/>
              <a:t>intervenantes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105" y="1027906"/>
            <a:ext cx="8435789" cy="52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7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347982" y="2016693"/>
            <a:ext cx="4940294" cy="21899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sz="3600" b="1" dirty="0"/>
              <a:t>Hélix est entraîné pour aider aux déplacements en fauteuil </a:t>
            </a:r>
            <a:r>
              <a:rPr lang="fr-CA" sz="3600" b="1" dirty="0" smtClean="0"/>
              <a:t>roulant.</a:t>
            </a:r>
            <a:endParaRPr lang="fr-CA" sz="3600" b="1" dirty="0"/>
          </a:p>
        </p:txBody>
      </p:sp>
      <p:sp>
        <p:nvSpPr>
          <p:cNvPr id="7" name="Espace réservé du numéro de diapositive 3"/>
          <p:cNvSpPr txBox="1">
            <a:spLocks/>
          </p:cNvSpPr>
          <p:nvPr/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E6BFDD-DC63-4867-A7BD-B76920326FC0}" type="slidenum">
              <a:rPr lang="fr-CA" smtClean="0"/>
              <a:pPr/>
              <a:t>12</a:t>
            </a:fld>
            <a:endParaRPr lang="fr-CA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268" y="1562100"/>
            <a:ext cx="6657975" cy="4438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7"/>
          <p:cNvSpPr/>
          <p:nvPr/>
        </p:nvSpPr>
        <p:spPr>
          <a:xfrm rot="20728237">
            <a:off x="1351737" y="4451732"/>
            <a:ext cx="29327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lin Gothic Demi Cond" panose="020B0706030402020204" pitchFamily="34" charset="0"/>
              </a:rPr>
              <a:t>FAUX</a:t>
            </a:r>
            <a:endParaRPr lang="fr-FR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268735" y="421200"/>
            <a:ext cx="3719293" cy="914542"/>
          </a:xfrm>
        </p:spPr>
        <p:txBody>
          <a:bodyPr anchor="t">
            <a:normAutofit/>
          </a:bodyPr>
          <a:lstStyle/>
          <a:p>
            <a:pPr algn="ctr"/>
            <a:r>
              <a:rPr lang="fr-CA" sz="4400" dirty="0">
                <a:solidFill>
                  <a:srgbClr val="008196"/>
                </a:solidFill>
              </a:rPr>
              <a:t>Vrai ou faux</a:t>
            </a:r>
            <a:r>
              <a:rPr lang="fr-CA" sz="4400" dirty="0" smtClean="0">
                <a:solidFill>
                  <a:srgbClr val="008196"/>
                </a:solidFill>
              </a:rPr>
              <a:t>?</a:t>
            </a:r>
            <a:endParaRPr lang="fr-CA" sz="4400" dirty="0">
              <a:solidFill>
                <a:srgbClr val="008196"/>
              </a:solidFill>
            </a:endParaRPr>
          </a:p>
        </p:txBody>
      </p:sp>
      <p:pic>
        <p:nvPicPr>
          <p:cNvPr id="11" name="Picture 8" descr="Slido | Webex App Hu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16" y="349538"/>
            <a:ext cx="743519" cy="74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37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>
                <a:latin typeface="Arial"/>
                <a:cs typeface="Arial"/>
              </a:rPr>
              <a:t>DIR-1XXXX Pratiques assistées par l’animal</a:t>
            </a:r>
            <a:endParaRPr lang="fr-CA" dirty="0">
              <a:solidFill>
                <a:srgbClr val="FF0000"/>
              </a:solidFill>
            </a:endParaRP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>
              <a:latin typeface="Arial"/>
              <a:cs typeface="Arial"/>
            </a:endParaRPr>
          </a:p>
          <a:p>
            <a:r>
              <a:rPr lang="fr-CA" dirty="0">
                <a:latin typeface="Arial"/>
                <a:cs typeface="Arial"/>
              </a:rPr>
              <a:t>PRO-10250 Procédure encadrant l’utilisation d’un chien de réadaptation (services externes) </a:t>
            </a:r>
            <a:endParaRPr lang="fr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Documents d’encadrement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  <p:pic>
        <p:nvPicPr>
          <p:cNvPr id="6" name="Image 6">
            <a:extLst>
              <a:ext uri="{FF2B5EF4-FFF2-40B4-BE49-F238E27FC236}">
                <a16:creationId xmlns:a16="http://schemas.microsoft.com/office/drawing/2014/main" id="{1D8EC6B7-20A3-5F66-C9B9-09111E8BB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59" y="2433387"/>
            <a:ext cx="11174679" cy="181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14</a:t>
            </a:fld>
            <a:endParaRPr lang="fr-CA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8568" y="675240"/>
            <a:ext cx="676275" cy="57435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t="10341" r="8765"/>
          <a:stretch/>
        </p:blipFill>
        <p:spPr>
          <a:xfrm>
            <a:off x="2354895" y="1010336"/>
            <a:ext cx="6505575" cy="5294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838199" y="221689"/>
            <a:ext cx="8550369" cy="674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fr-CA" dirty="0"/>
              <a:t>L’équipe en cuir et en…</a:t>
            </a:r>
          </a:p>
        </p:txBody>
      </p:sp>
    </p:spTree>
    <p:extLst>
      <p:ext uri="{BB962C8B-B14F-4D97-AF65-F5344CB8AC3E}">
        <p14:creationId xmlns:p14="http://schemas.microsoft.com/office/powerpoint/2010/main" val="82928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-2020863" y="-4102711"/>
            <a:ext cx="8897913" cy="8935672"/>
          </a:xfrm>
          <a:prstGeom prst="ellipse">
            <a:avLst/>
          </a:prstGeom>
          <a:solidFill>
            <a:srgbClr val="0081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15</a:t>
            </a:fld>
            <a:endParaRPr lang="fr-CA"/>
          </a:p>
        </p:txBody>
      </p:sp>
      <p:pic>
        <p:nvPicPr>
          <p:cNvPr id="1026" name="Picture 2" descr="Fondation Mira — Wikipé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470" y="2619515"/>
            <a:ext cx="1371526" cy="203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067549" y="1690688"/>
            <a:ext cx="4376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b="1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Collaborations externes</a:t>
            </a:r>
          </a:p>
        </p:txBody>
      </p:sp>
      <p:pic>
        <p:nvPicPr>
          <p:cNvPr id="1028" name="Picture 4" descr="Centre de réadaptation Estrie (CRE) | Des ressources pour les proches  aidants | L'APPU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214" y="2622432"/>
            <a:ext cx="2739976" cy="177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/>
          <a:srcRect l="14688" t="33279" r="57970" b="22488"/>
          <a:stretch/>
        </p:blipFill>
        <p:spPr>
          <a:xfrm rot="18416361">
            <a:off x="-1175022" y="1915525"/>
            <a:ext cx="3125122" cy="1263969"/>
          </a:xfrm>
          <a:prstGeom prst="rect">
            <a:avLst/>
          </a:prstGeom>
        </p:spPr>
      </p:pic>
      <p:pic>
        <p:nvPicPr>
          <p:cNvPr id="1030" name="Picture 6" descr="Hôpital de réadaptation Villa Medic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532" y="5061246"/>
            <a:ext cx="4322171" cy="13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ISSS de Chaudière-Appalaches - Employeur - La Beauce embauch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260" y="5201465"/>
            <a:ext cx="285750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287556" y="1690688"/>
            <a:ext cx="42179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b="1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Collaborations internes</a:t>
            </a:r>
          </a:p>
          <a:p>
            <a:pPr marL="342900" indent="-342900">
              <a:buFontTx/>
              <a:buChar char="-"/>
            </a:pPr>
            <a:r>
              <a:rPr lang="fr-CA" sz="3600" b="1" dirty="0">
                <a:solidFill>
                  <a:srgbClr val="99DF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DSMREU</a:t>
            </a:r>
          </a:p>
          <a:p>
            <a:pPr marL="342900" indent="-342900">
              <a:buFontTx/>
              <a:buChar char="-"/>
            </a:pPr>
            <a:r>
              <a:rPr lang="fr-CA" sz="3600" b="1" dirty="0">
                <a:solidFill>
                  <a:srgbClr val="99DF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DQEPE</a:t>
            </a:r>
          </a:p>
          <a:p>
            <a:pPr marL="342900" indent="-342900">
              <a:buFontTx/>
              <a:buChar char="-"/>
            </a:pPr>
            <a:r>
              <a:rPr lang="fr-CA" sz="3600" b="1" dirty="0" smtClean="0">
                <a:solidFill>
                  <a:srgbClr val="99DF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DPSMD</a:t>
            </a:r>
          </a:p>
          <a:p>
            <a:pPr marL="342900" indent="-342900">
              <a:buFontTx/>
              <a:buChar char="-"/>
            </a:pPr>
            <a:r>
              <a:rPr lang="fr-CA" sz="3600" b="1" dirty="0" smtClean="0">
                <a:solidFill>
                  <a:srgbClr val="99DF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PCI</a:t>
            </a:r>
            <a:endParaRPr lang="fr-CA" sz="3600" b="1" dirty="0">
              <a:solidFill>
                <a:srgbClr val="99DF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chemeClr val="bg1"/>
                </a:solidFill>
              </a:rPr>
              <a:t>Merci à nos collaborateurs</a:t>
            </a:r>
          </a:p>
        </p:txBody>
      </p:sp>
    </p:spTree>
    <p:extLst>
      <p:ext uri="{BB962C8B-B14F-4D97-AF65-F5344CB8AC3E}">
        <p14:creationId xmlns:p14="http://schemas.microsoft.com/office/powerpoint/2010/main" val="40742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Vidéo </a:t>
            </a:r>
            <a:r>
              <a:rPr lang="fr-CA" dirty="0" smtClean="0"/>
              <a:t>5</a:t>
            </a:r>
            <a:r>
              <a:rPr lang="fr-CA" dirty="0"/>
              <a:t> </a:t>
            </a:r>
            <a:r>
              <a:rPr lang="fr-CA" dirty="0" smtClean="0"/>
              <a:t>: Fin </a:t>
            </a:r>
            <a:r>
              <a:rPr lang="fr-CA" dirty="0" smtClean="0"/>
              <a:t>de la journée </a:t>
            </a:r>
            <a:r>
              <a:rPr lang="fr-CA" dirty="0" smtClean="0"/>
              <a:t>d’Hélix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16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106" y="1027906"/>
            <a:ext cx="8435788" cy="52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9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6889" y="0"/>
            <a:ext cx="1199427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4"/>
          <p:cNvSpPr/>
          <p:nvPr/>
        </p:nvSpPr>
        <p:spPr>
          <a:xfrm>
            <a:off x="4654297" y="3509433"/>
            <a:ext cx="7217084" cy="3026833"/>
          </a:xfrm>
          <a:prstGeom prst="rect">
            <a:avLst/>
          </a:prstGeom>
          <a:solidFill>
            <a:srgbClr val="0167BC"/>
          </a:solidFill>
          <a:ln w="63500" cmpd="dbl">
            <a:solidFill>
              <a:srgbClr val="908F8D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21821" y="3812954"/>
            <a:ext cx="6465287" cy="1516014"/>
          </a:xfrm>
        </p:spPr>
        <p:txBody>
          <a:bodyPr>
            <a:normAutofit/>
          </a:bodyPr>
          <a:lstStyle/>
          <a:p>
            <a:r>
              <a:rPr lang="fr-CA" sz="4800" cap="all" dirty="0">
                <a:solidFill>
                  <a:srgbClr val="FFFFFF"/>
                </a:solidFill>
              </a:rPr>
              <a:t>SIA 2023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21821" y="5550568"/>
            <a:ext cx="6465286" cy="602551"/>
          </a:xfrm>
        </p:spPr>
        <p:txBody>
          <a:bodyPr>
            <a:normAutofit fontScale="85000" lnSpcReduction="20000"/>
          </a:bodyPr>
          <a:lstStyle/>
          <a:p>
            <a:r>
              <a:rPr lang="fr-CA" sz="1400">
                <a:solidFill>
                  <a:srgbClr val="E7E6E6"/>
                </a:solidFill>
              </a:rPr>
              <a:t>Journée Science – Innovation – Action</a:t>
            </a:r>
          </a:p>
          <a:p>
            <a:r>
              <a:rPr lang="fr-CA" sz="2800">
                <a:solidFill>
                  <a:srgbClr val="E7E6E6"/>
                </a:solidFill>
              </a:rPr>
              <a:t>Imaginons ensemble nos solutions</a:t>
            </a:r>
          </a:p>
        </p:txBody>
      </p:sp>
      <p:pic>
        <p:nvPicPr>
          <p:cNvPr id="7" name="Picture 2" descr="N:\Partage\Recherche\Journée SIA\Visuel SIA\Visuel SIA_personal-3285993_1920.png">
            <a:extLst>
              <a:ext uri="{FF2B5EF4-FFF2-40B4-BE49-F238E27FC236}">
                <a16:creationId xmlns:a16="http://schemas.microsoft.com/office/drawing/2014/main" id="{A51848D7-4AC2-115A-3BE8-E792E14201C5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" r="5600" b="-2"/>
          <a:stretch/>
        </p:blipFill>
        <p:spPr bwMode="auto">
          <a:xfrm>
            <a:off x="317635" y="299363"/>
            <a:ext cx="4160452" cy="304920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andiac.ca/uploads/html_content/gallery/IMG_090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40" r="2" b="10917"/>
          <a:stretch/>
        </p:blipFill>
        <p:spPr bwMode="auto">
          <a:xfrm>
            <a:off x="4654296" y="299363"/>
            <a:ext cx="7217085" cy="300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andiac.ca/uploads/html_content/gallery/CRVP.RED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" r="5507" b="-4"/>
          <a:stretch/>
        </p:blipFill>
        <p:spPr bwMode="auto">
          <a:xfrm>
            <a:off x="317635" y="3509433"/>
            <a:ext cx="4160452" cy="302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7">
            <a:extLst>
              <a:ext uri="{FF2B5EF4-FFF2-40B4-BE49-F238E27FC236}">
                <a16:creationId xmlns:a16="http://schemas.microsoft.com/office/drawing/2014/main" id="{0B6D6188-D621-3C2E-2E6D-5189BB3CDD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8686" y="3513023"/>
            <a:ext cx="2743200" cy="1355954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5111496" y="5328968"/>
            <a:ext cx="5074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07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Chien de réadaptation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9115313" cy="1655762"/>
          </a:xfrm>
        </p:spPr>
        <p:txBody>
          <a:bodyPr>
            <a:normAutofit/>
          </a:bodyPr>
          <a:lstStyle/>
          <a:p>
            <a:r>
              <a:rPr lang="fr-CA" sz="2000" b="0" dirty="0"/>
              <a:t>Maude Bergeron-Landry, cheffe de programme</a:t>
            </a:r>
          </a:p>
          <a:p>
            <a:r>
              <a:rPr lang="fr-CA" sz="2000" b="0" dirty="0"/>
              <a:t>Patricia </a:t>
            </a:r>
            <a:r>
              <a:rPr lang="fr-CA" sz="2000" b="0" dirty="0" err="1"/>
              <a:t>Arcarone</a:t>
            </a:r>
            <a:r>
              <a:rPr lang="fr-CA" sz="2000" b="0" dirty="0"/>
              <a:t>, physiothérapeute et famille d’accueil</a:t>
            </a:r>
          </a:p>
          <a:p>
            <a:r>
              <a:rPr lang="fr-CA" sz="2000" b="0" dirty="0"/>
              <a:t>Valérie </a:t>
            </a:r>
            <a:r>
              <a:rPr lang="fr-CA" sz="2000" b="0" dirty="0" err="1"/>
              <a:t>Emond,</a:t>
            </a:r>
            <a:r>
              <a:rPr lang="fr-CA" sz="2000" b="0" dirty="0"/>
              <a:t> conseillère en innovation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2244" y="721350"/>
            <a:ext cx="7198867" cy="7677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2000" dirty="0"/>
              <a:t>SIA 2023 : Imaginons ensemble nos solutions</a:t>
            </a:r>
          </a:p>
          <a:p>
            <a:r>
              <a:rPr lang="fr-CA" sz="2000" b="0" dirty="0"/>
              <a:t>31 mai 2023</a:t>
            </a:r>
          </a:p>
        </p:txBody>
      </p:sp>
    </p:spTree>
    <p:extLst>
      <p:ext uri="{BB962C8B-B14F-4D97-AF65-F5344CB8AC3E}">
        <p14:creationId xmlns:p14="http://schemas.microsoft.com/office/powerpoint/2010/main" val="235427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5345859" cy="1600200"/>
          </a:xfrm>
        </p:spPr>
        <p:txBody>
          <a:bodyPr anchor="ctr">
            <a:normAutofit/>
          </a:bodyPr>
          <a:lstStyle/>
          <a:p>
            <a:r>
              <a:rPr lang="fr-CA" sz="4000" dirty="0"/>
              <a:t>Bonne fête Hélix!</a:t>
            </a: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873"/>
          <a:stretch/>
        </p:blipFill>
        <p:spPr>
          <a:xfrm>
            <a:off x="1891483" y="2079812"/>
            <a:ext cx="3655218" cy="4148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1709" y="1421793"/>
            <a:ext cx="5493496" cy="4120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148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68735" y="421200"/>
            <a:ext cx="3719293" cy="914542"/>
          </a:xfrm>
        </p:spPr>
        <p:txBody>
          <a:bodyPr anchor="t">
            <a:normAutofit/>
          </a:bodyPr>
          <a:lstStyle/>
          <a:p>
            <a:pPr algn="ctr"/>
            <a:r>
              <a:rPr lang="fr-CA" sz="4400" dirty="0">
                <a:solidFill>
                  <a:srgbClr val="008196"/>
                </a:solidFill>
              </a:rPr>
              <a:t>Vrai ou faux</a:t>
            </a:r>
            <a:r>
              <a:rPr lang="fr-CA" sz="4400" dirty="0" smtClean="0">
                <a:solidFill>
                  <a:srgbClr val="008196"/>
                </a:solidFill>
              </a:rPr>
              <a:t>?</a:t>
            </a:r>
            <a:endParaRPr lang="fr-CA" sz="4400" dirty="0">
              <a:solidFill>
                <a:srgbClr val="008196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8238" y="2199257"/>
            <a:ext cx="4940294" cy="1412306"/>
          </a:xfrm>
        </p:spPr>
        <p:txBody>
          <a:bodyPr>
            <a:normAutofit/>
          </a:bodyPr>
          <a:lstStyle/>
          <a:p>
            <a:pPr algn="ctr"/>
            <a:r>
              <a:rPr lang="fr-CA" sz="3600" b="1" dirty="0"/>
              <a:t>Si on croise Hélix, on ne peut pas lui parler.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7" b="13987"/>
          <a:stretch/>
        </p:blipFill>
        <p:spPr>
          <a:xfrm>
            <a:off x="5946667" y="252748"/>
            <a:ext cx="4854325" cy="6352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7"/>
          <p:cNvSpPr/>
          <p:nvPr/>
        </p:nvSpPr>
        <p:spPr>
          <a:xfrm rot="20728237">
            <a:off x="1661993" y="3381579"/>
            <a:ext cx="29327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lin Gothic Demi Cond" panose="020B0706030402020204" pitchFamily="34" charset="0"/>
              </a:rPr>
              <a:t>VRAI</a:t>
            </a:r>
            <a:endParaRPr lang="fr-FR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pic>
        <p:nvPicPr>
          <p:cNvPr id="1032" name="Picture 8" descr="Slido | Webex App Hu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16" y="349538"/>
            <a:ext cx="743519" cy="74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40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  <p:pic>
        <p:nvPicPr>
          <p:cNvPr id="1026" name="Picture 2" descr="IMG_0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880" y="1658470"/>
            <a:ext cx="6435039" cy="482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839788" y="457200"/>
            <a:ext cx="9379977" cy="1600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dirty="0"/>
              <a:t>Quels besoins Hélix </a:t>
            </a:r>
            <a:r>
              <a:rPr lang="fr-CA" sz="4000" dirty="0" err="1"/>
              <a:t>a-t-il</a:t>
            </a:r>
            <a:r>
              <a:rPr lang="fr-CA" sz="4000" dirty="0"/>
              <a:t> comblés?</a:t>
            </a:r>
          </a:p>
        </p:txBody>
      </p:sp>
    </p:spTree>
    <p:extLst>
      <p:ext uri="{BB962C8B-B14F-4D97-AF65-F5344CB8AC3E}">
        <p14:creationId xmlns:p14="http://schemas.microsoft.com/office/powerpoint/2010/main" val="373947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2109977" y="1408316"/>
            <a:ext cx="8148916" cy="1412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3600" b="1" dirty="0"/>
              <a:t>Hélix est un employé du CISSSMO.</a:t>
            </a:r>
          </a:p>
        </p:txBody>
      </p:sp>
      <p:pic>
        <p:nvPicPr>
          <p:cNvPr id="3" name="Image 4">
            <a:extLst>
              <a:ext uri="{FF2B5EF4-FFF2-40B4-BE49-F238E27FC236}">
                <a16:creationId xmlns:a16="http://schemas.microsoft.com/office/drawing/2014/main" id="{DA3905C2-7B6F-BECF-7E44-608D400D1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405" y="2114469"/>
            <a:ext cx="9028060" cy="419222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20728237">
            <a:off x="8363759" y="1594164"/>
            <a:ext cx="29327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lin Gothic Demi Cond" panose="020B0706030402020204" pitchFamily="34" charset="0"/>
              </a:rPr>
              <a:t>FAUX</a:t>
            </a:r>
            <a:endParaRPr lang="fr-FR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1268735" y="421200"/>
            <a:ext cx="3719293" cy="9145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CA" sz="4400" smtClean="0">
                <a:solidFill>
                  <a:srgbClr val="008196"/>
                </a:solidFill>
              </a:rPr>
              <a:t>Vrai ou faux?</a:t>
            </a:r>
            <a:endParaRPr lang="fr-CA" sz="4400" dirty="0">
              <a:solidFill>
                <a:srgbClr val="008196"/>
              </a:solidFill>
            </a:endParaRPr>
          </a:p>
        </p:txBody>
      </p:sp>
      <p:pic>
        <p:nvPicPr>
          <p:cNvPr id="19" name="Picture 8" descr="Slido | Webex App Hu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16" y="349538"/>
            <a:ext cx="743519" cy="74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90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Vidéo 2 : Thérapie </a:t>
            </a:r>
            <a:r>
              <a:rPr lang="fr-CA" dirty="0" smtClean="0"/>
              <a:t>avec </a:t>
            </a:r>
            <a:r>
              <a:rPr lang="fr-CA" dirty="0" smtClean="0"/>
              <a:t>Jonathan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105" y="1113864"/>
            <a:ext cx="8435789" cy="52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41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/>
              <a:t>Vidéo </a:t>
            </a:r>
            <a:r>
              <a:rPr lang="fr-CA" sz="3200" dirty="0" smtClean="0"/>
              <a:t>3 : Thérapies </a:t>
            </a:r>
            <a:r>
              <a:rPr lang="fr-CA" sz="3200" dirty="0" smtClean="0"/>
              <a:t>avec </a:t>
            </a:r>
            <a:r>
              <a:rPr lang="fr-CA" sz="3200" dirty="0" err="1" smtClean="0"/>
              <a:t>Aazmay</a:t>
            </a:r>
            <a:r>
              <a:rPr lang="fr-CA" sz="3200" dirty="0" smtClean="0"/>
              <a:t> et Mme </a:t>
            </a:r>
            <a:r>
              <a:rPr lang="fr-CA" sz="3200" dirty="0" err="1" smtClean="0"/>
              <a:t>Maheux</a:t>
            </a:r>
            <a:endParaRPr lang="fr-CA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105" y="1113864"/>
            <a:ext cx="8435789" cy="52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0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7025" y="4826522"/>
            <a:ext cx="1645708" cy="133713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Sondage à l’équipe:</a:t>
            </a:r>
            <a:r>
              <a:rPr lang="fr-CA" dirty="0"/>
              <a:t/>
            </a:r>
            <a:br>
              <a:rPr lang="fr-CA" dirty="0"/>
            </a:br>
            <a:r>
              <a:rPr lang="fr-CA" sz="3100" b="0" dirty="0"/>
              <a:t>Comment évaluez-vous la </a:t>
            </a:r>
            <a:r>
              <a:rPr lang="fr-CA" sz="3100" dirty="0">
                <a:solidFill>
                  <a:srgbClr val="008196"/>
                </a:solidFill>
              </a:rPr>
              <a:t>qualité du climat de travail </a:t>
            </a:r>
            <a:r>
              <a:rPr lang="fr-CA" sz="3100" b="0" dirty="0"/>
              <a:t>au sein de l'équipe dans les deux derniers mois?</a:t>
            </a:r>
            <a:endParaRPr lang="fr-CA" sz="31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6900" y="5163869"/>
            <a:ext cx="2750658" cy="3312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CA" sz="2000" dirty="0"/>
              <a:t>Moyenne </a:t>
            </a:r>
            <a:r>
              <a:rPr lang="fr-CA" sz="2000" b="1" dirty="0">
                <a:solidFill>
                  <a:srgbClr val="008196"/>
                </a:solidFill>
              </a:rPr>
              <a:t>8.15</a:t>
            </a:r>
            <a:r>
              <a:rPr lang="fr-CA" sz="2000" dirty="0"/>
              <a:t>/10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900" y="3173225"/>
            <a:ext cx="2750658" cy="19284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89084" y="5822917"/>
            <a:ext cx="9428671" cy="681487"/>
          </a:xfrm>
          <a:prstGeom prst="rect">
            <a:avLst/>
          </a:prstGeom>
          <a:solidFill>
            <a:srgbClr val="003C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/>
              <a:t>Le climat du travail dans l’équipe est excellent</a:t>
            </a:r>
          </a:p>
        </p:txBody>
      </p:sp>
      <p:sp>
        <p:nvSpPr>
          <p:cNvPr id="10" name="Espace réservé du texte 2"/>
          <p:cNvSpPr txBox="1">
            <a:spLocks/>
          </p:cNvSpPr>
          <p:nvPr/>
        </p:nvSpPr>
        <p:spPr>
          <a:xfrm>
            <a:off x="1986901" y="2018091"/>
            <a:ext cx="2750658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A" dirty="0">
                <a:solidFill>
                  <a:srgbClr val="0167BC"/>
                </a:solidFill>
              </a:rPr>
              <a:t>Sondage 1</a:t>
            </a:r>
          </a:p>
        </p:txBody>
      </p:sp>
      <p:sp>
        <p:nvSpPr>
          <p:cNvPr id="11" name="Espace réservé du texte 4"/>
          <p:cNvSpPr txBox="1">
            <a:spLocks/>
          </p:cNvSpPr>
          <p:nvPr/>
        </p:nvSpPr>
        <p:spPr>
          <a:xfrm>
            <a:off x="6414358" y="2018091"/>
            <a:ext cx="2803684" cy="8239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A" dirty="0">
                <a:solidFill>
                  <a:srgbClr val="0167BC"/>
                </a:solidFill>
              </a:rPr>
              <a:t>Sondage 2</a:t>
            </a:r>
            <a:endParaRPr lang="fr-CA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6414358" y="5141976"/>
            <a:ext cx="2803684" cy="376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A" sz="2000" dirty="0"/>
              <a:t>Moyenne </a:t>
            </a:r>
            <a:r>
              <a:rPr lang="fr-CA" sz="2000" b="1" dirty="0">
                <a:solidFill>
                  <a:srgbClr val="008196"/>
                </a:solidFill>
              </a:rPr>
              <a:t>8.80</a:t>
            </a:r>
            <a:r>
              <a:rPr lang="fr-CA" sz="2000" dirty="0"/>
              <a:t>/10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4358" y="3109340"/>
            <a:ext cx="2803684" cy="202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D341878D4F85408167F05F2134DDD5" ma:contentTypeVersion="13" ma:contentTypeDescription="Crée un document." ma:contentTypeScope="" ma:versionID="60038f5c11f720c464ad83dacbcc2130">
  <xsd:schema xmlns:xsd="http://www.w3.org/2001/XMLSchema" xmlns:xs="http://www.w3.org/2001/XMLSchema" xmlns:p="http://schemas.microsoft.com/office/2006/metadata/properties" xmlns:ns2="e401c420-348d-4c8b-a0e2-b950fec46fa3" xmlns:ns3="30b4d98b-66de-40cc-ae83-2a21c0f73270" targetNamespace="http://schemas.microsoft.com/office/2006/metadata/properties" ma:root="true" ma:fieldsID="6ceda73ffdeae42d3a1470cfd642048f" ns2:_="" ns3:_="">
    <xsd:import namespace="e401c420-348d-4c8b-a0e2-b950fec46fa3"/>
    <xsd:import namespace="30b4d98b-66de-40cc-ae83-2a21c0f732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1c420-348d-4c8b-a0e2-b950fec46f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b4d98b-66de-40cc-ae83-2a21c0f7327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d78517f9-873e-4438-81eb-900bf00fa265}" ma:internalName="TaxCatchAll" ma:showField="CatchAllData" ma:web="30b4d98b-66de-40cc-ae83-2a21c0f732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e401c420-348d-4c8b-a0e2-b950fec46fa3" xsi:nil="true"/>
    <SharedWithUsers xmlns="30b4d98b-66de-40cc-ae83-2a21c0f73270">
      <UserInfo>
        <DisplayName>Patricia Arcarone  (CISSSMO16)</DisplayName>
        <AccountId>191</AccountId>
        <AccountType/>
      </UserInfo>
      <UserInfo>
        <DisplayName>Maude Bergeron-Landry (CISSSMO16)</DisplayName>
        <AccountId>112</AccountId>
        <AccountType/>
      </UserInfo>
    </SharedWithUsers>
    <lcf76f155ced4ddcb4097134ff3c332f xmlns="e401c420-348d-4c8b-a0e2-b950fec46fa3">
      <Terms xmlns="http://schemas.microsoft.com/office/infopath/2007/PartnerControls"/>
    </lcf76f155ced4ddcb4097134ff3c332f>
    <TaxCatchAll xmlns="30b4d98b-66de-40cc-ae83-2a21c0f73270" xsi:nil="true"/>
  </documentManagement>
</p:properties>
</file>

<file path=customXml/itemProps1.xml><?xml version="1.0" encoding="utf-8"?>
<ds:datastoreItem xmlns:ds="http://schemas.openxmlformats.org/officeDocument/2006/customXml" ds:itemID="{6402B82A-66EB-47CC-BBA0-9E9333A1F6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368F86-C776-43E8-99AF-A6661A9405A6}"/>
</file>

<file path=customXml/itemProps3.xml><?xml version="1.0" encoding="utf-8"?>
<ds:datastoreItem xmlns:ds="http://schemas.openxmlformats.org/officeDocument/2006/customXml" ds:itemID="{0B408772-D523-4BFF-87DA-2E7BE951D7F5}">
  <ds:schemaRefs>
    <ds:schemaRef ds:uri="1578c302-6e4d-41cc-8087-845ef57534c3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6e877ed9-ff17-478b-af10-a8fb38ed178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269</Words>
  <Application>Microsoft Office PowerPoint</Application>
  <PresentationFormat>Grand écran</PresentationFormat>
  <Paragraphs>66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Franklin Gothic Demi Cond</vt:lpstr>
      <vt:lpstr>Thème Office</vt:lpstr>
      <vt:lpstr>Vidéo 1 : Une journée dans la vie d’Hélix</vt:lpstr>
      <vt:lpstr>Chien de réadaptation</vt:lpstr>
      <vt:lpstr>Bonne fête Hélix!</vt:lpstr>
      <vt:lpstr>Vrai ou faux?</vt:lpstr>
      <vt:lpstr>Présentation PowerPoint</vt:lpstr>
      <vt:lpstr>Présentation PowerPoint</vt:lpstr>
      <vt:lpstr>Vidéo 2 : Thérapie avec Jonathan</vt:lpstr>
      <vt:lpstr>Vidéo 3 : Thérapies avec Aazmay et Mme Maheux</vt:lpstr>
      <vt:lpstr>Sondage à l’équipe: Comment évaluez-vous la qualité du climat de travail au sein de l'équipe dans les deux derniers mois?</vt:lpstr>
      <vt:lpstr>Sondage à l’équipe: Votre perception de l’impact qu’a le Chien de réadaptation sur le climat de travail:</vt:lpstr>
      <vt:lpstr>Vidéo 4 : Témoignages des intervenantes</vt:lpstr>
      <vt:lpstr>Vrai ou faux?</vt:lpstr>
      <vt:lpstr>Documents d’encadrement</vt:lpstr>
      <vt:lpstr>Présentation PowerPoint</vt:lpstr>
      <vt:lpstr>Merci à nos collaborateurs</vt:lpstr>
      <vt:lpstr>Vidéo 5 : Fin de la journée d’Hélix</vt:lpstr>
      <vt:lpstr>SIA 2023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Valérie Emond  (CISSSMO16 APPR)</cp:lastModifiedBy>
  <cp:revision>115</cp:revision>
  <dcterms:created xsi:type="dcterms:W3CDTF">2022-10-03T19:05:08Z</dcterms:created>
  <dcterms:modified xsi:type="dcterms:W3CDTF">2023-05-26T17:13:51Z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0x01010001D341878D4F85408167F05F2134DDD5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2022-12-12T12:35:05Z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fa7cf882-cac4-45dd-b356-337fbcc7ed95</vt:lpwstr>
  </property>
  <property fmtid="{D5CDD505-2E9C-101B-9397-08002B2CF9AE}" pid="9" name="MSIP_Label_6a7d8d5d-78e2-4a62-9fcd-016eb5e4c57c_ContentBits">
    <vt:lpwstr>0</vt:lpwstr>
  </property>
  <property fmtid="{D5CDD505-2E9C-101B-9397-08002B2CF9AE}" pid="10" name="MediaServiceImageTags">
    <vt:lpwstr/>
  </property>
  <property fmtid="{D5CDD505-2E9C-101B-9397-08002B2CF9AE}" pid="11" name="ComplianceAssetId">
    <vt:lpwstr/>
  </property>
  <property fmtid="{D5CDD505-2E9C-101B-9397-08002B2CF9AE}" pid="12" name="_ExtendedDescription">
    <vt:lpwstr/>
  </property>
  <property fmtid="{D5CDD505-2E9C-101B-9397-08002B2CF9AE}" pid="13" name="TriggerFlowInfo">
    <vt:lpwstr/>
  </property>
  <property fmtid="{D5CDD505-2E9C-101B-9397-08002B2CF9AE}" pid="14" name="Order">
    <vt:lpwstr>113000.000000000</vt:lpwstr>
  </property>
  <property fmtid="{D5CDD505-2E9C-101B-9397-08002B2CF9AE}" pid="15" name="xd_ProgID">
    <vt:lpwstr/>
  </property>
  <property fmtid="{D5CDD505-2E9C-101B-9397-08002B2CF9AE}" pid="16" name="_SourceUrl">
    <vt:lpwstr/>
  </property>
  <property fmtid="{D5CDD505-2E9C-101B-9397-08002B2CF9AE}" pid="17" name="_SharedFileIndex">
    <vt:lpwstr/>
  </property>
  <property fmtid="{D5CDD505-2E9C-101B-9397-08002B2CF9AE}" pid="18" name="Avancement">
    <vt:lpwstr>À venir</vt:lpwstr>
  </property>
  <property fmtid="{D5CDD505-2E9C-101B-9397-08002B2CF9AE}" pid="19" name="TemplateUrl">
    <vt:lpwstr/>
  </property>
  <property fmtid="{D5CDD505-2E9C-101B-9397-08002B2CF9AE}" pid="20" name="xd_Signature">
    <vt:lpwstr/>
  </property>
</Properties>
</file>