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5.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6.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62" r:id="rId2"/>
    <p:sldId id="263" r:id="rId3"/>
    <p:sldId id="285" r:id="rId4"/>
    <p:sldId id="264" r:id="rId5"/>
    <p:sldId id="283" r:id="rId6"/>
    <p:sldId id="286" r:id="rId7"/>
    <p:sldId id="288" r:id="rId8"/>
    <p:sldId id="290" r:id="rId9"/>
    <p:sldId id="291" r:id="rId10"/>
    <p:sldId id="292" r:id="rId11"/>
    <p:sldId id="293" r:id="rId12"/>
    <p:sldId id="294" r:id="rId13"/>
    <p:sldId id="295" r:id="rId14"/>
    <p:sldId id="297" r:id="rId15"/>
    <p:sldId id="299" r:id="rId16"/>
    <p:sldId id="300" r:id="rId17"/>
    <p:sldId id="301" r:id="rId18"/>
    <p:sldId id="302" r:id="rId19"/>
    <p:sldId id="303" r:id="rId20"/>
    <p:sldId id="304" r:id="rId21"/>
    <p:sldId id="305" r:id="rId22"/>
    <p:sldId id="314" r:id="rId23"/>
    <p:sldId id="315" r:id="rId24"/>
    <p:sldId id="307" r:id="rId25"/>
    <p:sldId id="308" r:id="rId26"/>
    <p:sldId id="309" r:id="rId27"/>
    <p:sldId id="312" r:id="rId28"/>
    <p:sldId id="310" r:id="rId29"/>
    <p:sldId id="311" r:id="rId30"/>
    <p:sldId id="316" r:id="rId31"/>
    <p:sldId id="267" r:id="rId32"/>
    <p:sldId id="317" r:id="rId33"/>
    <p:sldId id="266" r:id="rId3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ie Collin" initials="AC" lastIdx="6" clrIdx="0">
    <p:extLst>
      <p:ext uri="{19B8F6BF-5375-455C-9EA6-DF929625EA0E}">
        <p15:presenceInfo xmlns:p15="http://schemas.microsoft.com/office/powerpoint/2012/main" userId="Annie Coll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E0EF"/>
    <a:srgbClr val="FFDEDC"/>
    <a:srgbClr val="008196"/>
    <a:srgbClr val="003C85"/>
    <a:srgbClr val="9ADFD6"/>
    <a:srgbClr val="F95F53"/>
    <a:srgbClr val="0061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3" autoAdjust="0"/>
    <p:restoredTop sz="71855" autoAdjust="0"/>
  </p:normalViewPr>
  <p:slideViewPr>
    <p:cSldViewPr snapToGrid="0">
      <p:cViewPr varScale="1">
        <p:scale>
          <a:sx n="116" d="100"/>
          <a:sy n="116" d="100"/>
        </p:scale>
        <p:origin x="138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ie Collin (CISSSMO16)" userId="S::annie.collin.cisssmo16@ssss.gouv.qc.ca::5abe13b5-21f2-4c1d-bb06-527cd34ba6b1" providerId="AD" clId="Web-{67EA469D-9867-4326-81DE-BE11DE1FA8CB}"/>
    <pc:docChg chg="mod">
      <pc:chgData name="Annie Collin (CISSSMO16)" userId="S::annie.collin.cisssmo16@ssss.gouv.qc.ca::5abe13b5-21f2-4c1d-bb06-527cd34ba6b1" providerId="AD" clId="Web-{67EA469D-9867-4326-81DE-BE11DE1FA8CB}" dt="2024-04-23T18:46:05.430" v="0" actId="33475"/>
      <pc:docMkLst>
        <pc:docMk/>
      </pc:docMkLst>
    </pc:docChg>
  </pc:docChgLst>
</pc:chgInfo>
</file>

<file path=ppt/diagrams/_rels/data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 Id="rId4" Type="http://schemas.openxmlformats.org/officeDocument/2006/relationships/image" Target="../media/image24.jpeg"/></Relationships>
</file>

<file path=ppt/diagrams/_rels/data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 Id="rId4" Type="http://schemas.openxmlformats.org/officeDocument/2006/relationships/image" Target="../media/image31.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 Id="rId4" Type="http://schemas.openxmlformats.org/officeDocument/2006/relationships/image" Target="../media/image24.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 Id="rId4" Type="http://schemas.openxmlformats.org/officeDocument/2006/relationships/image" Target="../media/image3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C5069E-B335-4648-A0A5-08A08905C828}" type="doc">
      <dgm:prSet loTypeId="urn:microsoft.com/office/officeart/2005/8/layout/venn1" loCatId="relationship" qsTypeId="urn:microsoft.com/office/officeart/2005/8/quickstyle/simple2" qsCatId="simple" csTypeId="urn:microsoft.com/office/officeart/2005/8/colors/accent1_2" csCatId="accent1" phldr="1"/>
      <dgm:spPr/>
    </dgm:pt>
    <dgm:pt modelId="{5226FA89-6E71-42FC-A295-8E47C55AA414}">
      <dgm:prSet phldrT="[Texte]"/>
      <dgm:spPr/>
      <dgm:t>
        <a:bodyPr/>
        <a:lstStyle/>
        <a:p>
          <a:r>
            <a:rPr lang="fr-FR" dirty="0">
              <a:solidFill>
                <a:srgbClr val="003C85"/>
              </a:solidFill>
              <a:latin typeface="Arial" panose="020B0604020202020204" pitchFamily="34" charset="0"/>
              <a:cs typeface="Arial" panose="020B0604020202020204" pitchFamily="34" charset="0"/>
            </a:rPr>
            <a:t>Offrir un environnement sécuritaire</a:t>
          </a:r>
        </a:p>
      </dgm:t>
    </dgm:pt>
    <dgm:pt modelId="{18DAFE0B-E707-4F07-9BE4-4603C859DF38}" type="parTrans" cxnId="{BC158F61-7245-4AA9-B2A8-115679AC04EA}">
      <dgm:prSet/>
      <dgm:spPr/>
      <dgm:t>
        <a:bodyPr/>
        <a:lstStyle/>
        <a:p>
          <a:endParaRPr lang="fr-FR"/>
        </a:p>
      </dgm:t>
    </dgm:pt>
    <dgm:pt modelId="{A46DD15B-0D86-4A85-A8B7-E4DEC6C75819}" type="sibTrans" cxnId="{BC158F61-7245-4AA9-B2A8-115679AC04EA}">
      <dgm:prSet/>
      <dgm:spPr/>
      <dgm:t>
        <a:bodyPr/>
        <a:lstStyle/>
        <a:p>
          <a:endParaRPr lang="fr-FR"/>
        </a:p>
      </dgm:t>
    </dgm:pt>
    <dgm:pt modelId="{639E354D-80B7-4EA4-A4DF-431F3484332F}">
      <dgm:prSet phldrT="[Texte]"/>
      <dgm:spPr/>
      <dgm:t>
        <a:bodyPr/>
        <a:lstStyle/>
        <a:p>
          <a:r>
            <a:rPr lang="fr-FR">
              <a:solidFill>
                <a:srgbClr val="003C85"/>
              </a:solidFill>
              <a:latin typeface="Arial" panose="020B0604020202020204" pitchFamily="34" charset="0"/>
              <a:cs typeface="Arial" panose="020B0604020202020204" pitchFamily="34" charset="0"/>
            </a:rPr>
            <a:t>Respecter les droits et libertés des usagers</a:t>
          </a:r>
          <a:endParaRPr lang="fr-FR" dirty="0">
            <a:solidFill>
              <a:srgbClr val="003C85"/>
            </a:solidFill>
            <a:latin typeface="Arial" panose="020B0604020202020204" pitchFamily="34" charset="0"/>
            <a:cs typeface="Arial" panose="020B0604020202020204" pitchFamily="34" charset="0"/>
          </a:endParaRPr>
        </a:p>
      </dgm:t>
    </dgm:pt>
    <dgm:pt modelId="{41410312-A975-4D3E-8824-8D0FDBDA3840}" type="parTrans" cxnId="{49BF5B9F-1CBC-4B76-9916-39308BDFBD8F}">
      <dgm:prSet/>
      <dgm:spPr/>
      <dgm:t>
        <a:bodyPr/>
        <a:lstStyle/>
        <a:p>
          <a:endParaRPr lang="fr-FR"/>
        </a:p>
      </dgm:t>
    </dgm:pt>
    <dgm:pt modelId="{E4D59BC0-C742-4EC7-B03B-75244E3127FE}" type="sibTrans" cxnId="{49BF5B9F-1CBC-4B76-9916-39308BDFBD8F}">
      <dgm:prSet/>
      <dgm:spPr/>
      <dgm:t>
        <a:bodyPr/>
        <a:lstStyle/>
        <a:p>
          <a:endParaRPr lang="fr-FR"/>
        </a:p>
      </dgm:t>
    </dgm:pt>
    <dgm:pt modelId="{6E032180-6949-4693-8A86-01DD2405BEBF}">
      <dgm:prSet phldrT="[Texte]"/>
      <dgm:spPr/>
      <dgm:t>
        <a:bodyPr/>
        <a:lstStyle/>
        <a:p>
          <a:r>
            <a:rPr lang="fr-FR" dirty="0">
              <a:solidFill>
                <a:srgbClr val="003C85"/>
              </a:solidFill>
              <a:latin typeface="Arial" panose="020B0604020202020204" pitchFamily="34" charset="0"/>
              <a:cs typeface="Arial" panose="020B0604020202020204" pitchFamily="34" charset="0"/>
            </a:rPr>
            <a:t>Pratiques raisonnables et sécuritaires</a:t>
          </a:r>
        </a:p>
      </dgm:t>
    </dgm:pt>
    <dgm:pt modelId="{60CAEC2E-D851-4028-B0C6-5F5F266D61CE}" type="parTrans" cxnId="{1226C4C9-E24F-4EED-8091-0C192A345DA1}">
      <dgm:prSet/>
      <dgm:spPr/>
      <dgm:t>
        <a:bodyPr/>
        <a:lstStyle/>
        <a:p>
          <a:endParaRPr lang="fr-FR"/>
        </a:p>
      </dgm:t>
    </dgm:pt>
    <dgm:pt modelId="{2DCF2935-953D-4BCA-9EBF-2A593A5998AC}" type="sibTrans" cxnId="{1226C4C9-E24F-4EED-8091-0C192A345DA1}">
      <dgm:prSet/>
      <dgm:spPr/>
      <dgm:t>
        <a:bodyPr/>
        <a:lstStyle/>
        <a:p>
          <a:endParaRPr lang="fr-FR"/>
        </a:p>
      </dgm:t>
    </dgm:pt>
    <dgm:pt modelId="{FB4CB83D-DD31-4685-9437-BE323C94004C}" type="pres">
      <dgm:prSet presAssocID="{6DC5069E-B335-4648-A0A5-08A08905C828}" presName="compositeShape" presStyleCnt="0">
        <dgm:presLayoutVars>
          <dgm:chMax val="7"/>
          <dgm:dir/>
          <dgm:resizeHandles val="exact"/>
        </dgm:presLayoutVars>
      </dgm:prSet>
      <dgm:spPr/>
    </dgm:pt>
    <dgm:pt modelId="{D7EFD074-B5AB-4F28-A23F-46CE19D27012}" type="pres">
      <dgm:prSet presAssocID="{5226FA89-6E71-42FC-A295-8E47C55AA414}" presName="circ1" presStyleLbl="vennNode1" presStyleIdx="0" presStyleCnt="3"/>
      <dgm:spPr/>
      <dgm:t>
        <a:bodyPr/>
        <a:lstStyle/>
        <a:p>
          <a:endParaRPr lang="fr-FR"/>
        </a:p>
      </dgm:t>
    </dgm:pt>
    <dgm:pt modelId="{44A8AFDE-F724-44D8-9122-DDA6509BDDDC}" type="pres">
      <dgm:prSet presAssocID="{5226FA89-6E71-42FC-A295-8E47C55AA414}" presName="circ1Tx" presStyleLbl="revTx" presStyleIdx="0" presStyleCnt="0">
        <dgm:presLayoutVars>
          <dgm:chMax val="0"/>
          <dgm:chPref val="0"/>
          <dgm:bulletEnabled val="1"/>
        </dgm:presLayoutVars>
      </dgm:prSet>
      <dgm:spPr/>
      <dgm:t>
        <a:bodyPr/>
        <a:lstStyle/>
        <a:p>
          <a:endParaRPr lang="fr-FR"/>
        </a:p>
      </dgm:t>
    </dgm:pt>
    <dgm:pt modelId="{CBFF8325-76D9-43AE-A1D0-F028A938B2BC}" type="pres">
      <dgm:prSet presAssocID="{639E354D-80B7-4EA4-A4DF-431F3484332F}" presName="circ2" presStyleLbl="vennNode1" presStyleIdx="1" presStyleCnt="3"/>
      <dgm:spPr/>
      <dgm:t>
        <a:bodyPr/>
        <a:lstStyle/>
        <a:p>
          <a:endParaRPr lang="fr-FR"/>
        </a:p>
      </dgm:t>
    </dgm:pt>
    <dgm:pt modelId="{B5104F4C-7381-420B-80BC-CAA59E797A65}" type="pres">
      <dgm:prSet presAssocID="{639E354D-80B7-4EA4-A4DF-431F3484332F}" presName="circ2Tx" presStyleLbl="revTx" presStyleIdx="0" presStyleCnt="0">
        <dgm:presLayoutVars>
          <dgm:chMax val="0"/>
          <dgm:chPref val="0"/>
          <dgm:bulletEnabled val="1"/>
        </dgm:presLayoutVars>
      </dgm:prSet>
      <dgm:spPr/>
      <dgm:t>
        <a:bodyPr/>
        <a:lstStyle/>
        <a:p>
          <a:endParaRPr lang="fr-FR"/>
        </a:p>
      </dgm:t>
    </dgm:pt>
    <dgm:pt modelId="{6B8904D5-2676-4E6B-9AC0-692FB41ED5B5}" type="pres">
      <dgm:prSet presAssocID="{6E032180-6949-4693-8A86-01DD2405BEBF}" presName="circ3" presStyleLbl="vennNode1" presStyleIdx="2" presStyleCnt="3"/>
      <dgm:spPr/>
      <dgm:t>
        <a:bodyPr/>
        <a:lstStyle/>
        <a:p>
          <a:endParaRPr lang="fr-FR"/>
        </a:p>
      </dgm:t>
    </dgm:pt>
    <dgm:pt modelId="{69A2BE7C-8779-4D2A-AD4D-A93482120596}" type="pres">
      <dgm:prSet presAssocID="{6E032180-6949-4693-8A86-01DD2405BEBF}" presName="circ3Tx" presStyleLbl="revTx" presStyleIdx="0" presStyleCnt="0">
        <dgm:presLayoutVars>
          <dgm:chMax val="0"/>
          <dgm:chPref val="0"/>
          <dgm:bulletEnabled val="1"/>
        </dgm:presLayoutVars>
      </dgm:prSet>
      <dgm:spPr/>
      <dgm:t>
        <a:bodyPr/>
        <a:lstStyle/>
        <a:p>
          <a:endParaRPr lang="fr-FR"/>
        </a:p>
      </dgm:t>
    </dgm:pt>
  </dgm:ptLst>
  <dgm:cxnLst>
    <dgm:cxn modelId="{52DD942E-C823-42FA-B50A-DD37A8B1E46D}" type="presOf" srcId="{5226FA89-6E71-42FC-A295-8E47C55AA414}" destId="{D7EFD074-B5AB-4F28-A23F-46CE19D27012}" srcOrd="1" destOrd="0" presId="urn:microsoft.com/office/officeart/2005/8/layout/venn1"/>
    <dgm:cxn modelId="{B0563C39-38DA-4DB6-80AF-D94B11AC0F71}" type="presOf" srcId="{6DC5069E-B335-4648-A0A5-08A08905C828}" destId="{FB4CB83D-DD31-4685-9437-BE323C94004C}" srcOrd="0" destOrd="0" presId="urn:microsoft.com/office/officeart/2005/8/layout/venn1"/>
    <dgm:cxn modelId="{1226C4C9-E24F-4EED-8091-0C192A345DA1}" srcId="{6DC5069E-B335-4648-A0A5-08A08905C828}" destId="{6E032180-6949-4693-8A86-01DD2405BEBF}" srcOrd="2" destOrd="0" parTransId="{60CAEC2E-D851-4028-B0C6-5F5F266D61CE}" sibTransId="{2DCF2935-953D-4BCA-9EBF-2A593A5998AC}"/>
    <dgm:cxn modelId="{24293A21-FC1A-445B-9B1F-3E071718382D}" type="presOf" srcId="{639E354D-80B7-4EA4-A4DF-431F3484332F}" destId="{B5104F4C-7381-420B-80BC-CAA59E797A65}" srcOrd="0" destOrd="0" presId="urn:microsoft.com/office/officeart/2005/8/layout/venn1"/>
    <dgm:cxn modelId="{BC158F61-7245-4AA9-B2A8-115679AC04EA}" srcId="{6DC5069E-B335-4648-A0A5-08A08905C828}" destId="{5226FA89-6E71-42FC-A295-8E47C55AA414}" srcOrd="0" destOrd="0" parTransId="{18DAFE0B-E707-4F07-9BE4-4603C859DF38}" sibTransId="{A46DD15B-0D86-4A85-A8B7-E4DEC6C75819}"/>
    <dgm:cxn modelId="{8DBF12C7-5157-4029-95AA-282360717409}" type="presOf" srcId="{639E354D-80B7-4EA4-A4DF-431F3484332F}" destId="{CBFF8325-76D9-43AE-A1D0-F028A938B2BC}" srcOrd="1" destOrd="0" presId="urn:microsoft.com/office/officeart/2005/8/layout/venn1"/>
    <dgm:cxn modelId="{A3744784-EFDB-47C1-A515-3DC12AB040C1}" type="presOf" srcId="{5226FA89-6E71-42FC-A295-8E47C55AA414}" destId="{44A8AFDE-F724-44D8-9122-DDA6509BDDDC}" srcOrd="0" destOrd="0" presId="urn:microsoft.com/office/officeart/2005/8/layout/venn1"/>
    <dgm:cxn modelId="{49BF5B9F-1CBC-4B76-9916-39308BDFBD8F}" srcId="{6DC5069E-B335-4648-A0A5-08A08905C828}" destId="{639E354D-80B7-4EA4-A4DF-431F3484332F}" srcOrd="1" destOrd="0" parTransId="{41410312-A975-4D3E-8824-8D0FDBDA3840}" sibTransId="{E4D59BC0-C742-4EC7-B03B-75244E3127FE}"/>
    <dgm:cxn modelId="{786CA838-03AE-4247-A51A-EEE0B299675B}" type="presOf" srcId="{6E032180-6949-4693-8A86-01DD2405BEBF}" destId="{6B8904D5-2676-4E6B-9AC0-692FB41ED5B5}" srcOrd="1" destOrd="0" presId="urn:microsoft.com/office/officeart/2005/8/layout/venn1"/>
    <dgm:cxn modelId="{FB70BBA0-A6FA-427A-AC1A-4F9D3F4A2FC5}" type="presOf" srcId="{6E032180-6949-4693-8A86-01DD2405BEBF}" destId="{69A2BE7C-8779-4D2A-AD4D-A93482120596}" srcOrd="0" destOrd="0" presId="urn:microsoft.com/office/officeart/2005/8/layout/venn1"/>
    <dgm:cxn modelId="{79979904-D824-4885-A91F-DD4918030423}" type="presParOf" srcId="{FB4CB83D-DD31-4685-9437-BE323C94004C}" destId="{D7EFD074-B5AB-4F28-A23F-46CE19D27012}" srcOrd="0" destOrd="0" presId="urn:microsoft.com/office/officeart/2005/8/layout/venn1"/>
    <dgm:cxn modelId="{210DF49A-4985-4501-A0ED-534A103185D1}" type="presParOf" srcId="{FB4CB83D-DD31-4685-9437-BE323C94004C}" destId="{44A8AFDE-F724-44D8-9122-DDA6509BDDDC}" srcOrd="1" destOrd="0" presId="urn:microsoft.com/office/officeart/2005/8/layout/venn1"/>
    <dgm:cxn modelId="{64FF19F4-079E-4299-8A44-A674D3934BB4}" type="presParOf" srcId="{FB4CB83D-DD31-4685-9437-BE323C94004C}" destId="{CBFF8325-76D9-43AE-A1D0-F028A938B2BC}" srcOrd="2" destOrd="0" presId="urn:microsoft.com/office/officeart/2005/8/layout/venn1"/>
    <dgm:cxn modelId="{6BA2448D-E6E5-4131-A9CE-DD912AE5A4EB}" type="presParOf" srcId="{FB4CB83D-DD31-4685-9437-BE323C94004C}" destId="{B5104F4C-7381-420B-80BC-CAA59E797A65}" srcOrd="3" destOrd="0" presId="urn:microsoft.com/office/officeart/2005/8/layout/venn1"/>
    <dgm:cxn modelId="{A5DF9147-5B9B-44BA-9666-69C34F918578}" type="presParOf" srcId="{FB4CB83D-DD31-4685-9437-BE323C94004C}" destId="{6B8904D5-2676-4E6B-9AC0-692FB41ED5B5}" srcOrd="4" destOrd="0" presId="urn:microsoft.com/office/officeart/2005/8/layout/venn1"/>
    <dgm:cxn modelId="{EDC0E793-6027-4AB3-A2F4-4AF044DDE86E}" type="presParOf" srcId="{FB4CB83D-DD31-4685-9437-BE323C94004C}" destId="{69A2BE7C-8779-4D2A-AD4D-A93482120596}"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9CEFB5CB-9F4B-4E40-A989-499778371C5E}">
      <dgm:prSet phldrT="[Texte]"/>
      <dgm:spPr>
        <a:solidFill>
          <a:srgbClr val="003C85"/>
        </a:solidFill>
      </dgm:spPr>
      <dgm:t>
        <a:bodyPr/>
        <a:lstStyle/>
        <a:p>
          <a:r>
            <a:rPr lang="fr-FR" dirty="0"/>
            <a:t>Non</a:t>
          </a:r>
        </a:p>
      </dgm:t>
    </dgm:pt>
    <dgm:pt modelId="{C87491C1-FD71-44F3-9BC5-1235762F689B}" type="parTrans" cxnId="{2260FED0-7110-45F9-830F-F2C5D1D2B8FE}">
      <dgm:prSet/>
      <dgm:spPr/>
      <dgm:t>
        <a:bodyPr/>
        <a:lstStyle/>
        <a:p>
          <a:endParaRPr lang="fr-FR"/>
        </a:p>
      </dgm:t>
    </dgm:pt>
    <dgm:pt modelId="{E5978B01-516D-4142-8A90-4F5C94235669}" type="sibTrans" cxnId="{2260FED0-7110-45F9-830F-F2C5D1D2B8FE}">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8BD9B5CA-E603-4719-BB6E-D12BC48330CF}" type="pres">
      <dgm:prSet presAssocID="{9CEFB5CB-9F4B-4E40-A989-499778371C5E}" presName="node" presStyleLbl="node1" presStyleIdx="0" presStyleCnt="1" custLinFactX="-61293" custLinFactY="40977" custLinFactNeighborX="-100000" custLinFactNeighborY="100000">
        <dgm:presLayoutVars>
          <dgm:bulletEnabled val="1"/>
        </dgm:presLayoutVars>
      </dgm:prSet>
      <dgm:spPr/>
      <dgm:t>
        <a:bodyPr/>
        <a:lstStyle/>
        <a:p>
          <a:endParaRPr lang="fr-FR"/>
        </a:p>
      </dgm:t>
    </dgm:pt>
  </dgm:ptLst>
  <dgm:cxnLst>
    <dgm:cxn modelId="{2260FED0-7110-45F9-830F-F2C5D1D2B8FE}" srcId="{BF12E8B9-CFB6-4F02-A4E8-992D930E9EC8}" destId="{9CEFB5CB-9F4B-4E40-A989-499778371C5E}" srcOrd="0" destOrd="0" parTransId="{C87491C1-FD71-44F3-9BC5-1235762F689B}" sibTransId="{E5978B01-516D-4142-8A90-4F5C94235669}"/>
    <dgm:cxn modelId="{58B78048-7688-4CCC-AB7B-163E5CB29834}" type="presOf" srcId="{BF12E8B9-CFB6-4F02-A4E8-992D930E9EC8}" destId="{1FD81B5E-D8E1-4187-B908-2FE7D7DF2F53}" srcOrd="0" destOrd="0" presId="urn:microsoft.com/office/officeart/2005/8/layout/default"/>
    <dgm:cxn modelId="{0BF9DA6B-6A54-492D-9310-1A92FE437F19}" type="presOf" srcId="{9CEFB5CB-9F4B-4E40-A989-499778371C5E}" destId="{8BD9B5CA-E603-4719-BB6E-D12BC48330CF}" srcOrd="0" destOrd="0" presId="urn:microsoft.com/office/officeart/2005/8/layout/default"/>
    <dgm:cxn modelId="{781EBC3D-6CA8-4F4D-B653-73A2AAA917BC}" type="presParOf" srcId="{1FD81B5E-D8E1-4187-B908-2FE7D7DF2F53}" destId="{8BD9B5CA-E603-4719-BB6E-D12BC48330CF}"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16155EC3-D522-44C7-B469-7628FC5ACFC4}">
      <dgm:prSet phldrT="[Texte]"/>
      <dgm:spPr>
        <a:solidFill>
          <a:srgbClr val="003C85"/>
        </a:solidFill>
      </dgm:spPr>
      <dgm:t>
        <a:bodyPr/>
        <a:lstStyle/>
        <a:p>
          <a:r>
            <a:rPr lang="fr-FR" dirty="0"/>
            <a:t>Oui</a:t>
          </a:r>
        </a:p>
      </dgm:t>
    </dgm:pt>
    <dgm:pt modelId="{503C7771-D11A-4F8C-9BED-216F19964329}" type="parTrans" cxnId="{CACBE5CB-57F9-40C7-8418-FF359268C1D1}">
      <dgm:prSet/>
      <dgm:spPr/>
      <dgm:t>
        <a:bodyPr/>
        <a:lstStyle/>
        <a:p>
          <a:endParaRPr lang="fr-FR"/>
        </a:p>
      </dgm:t>
    </dgm:pt>
    <dgm:pt modelId="{2611B937-3012-4755-8F55-D7F7568D6945}" type="sibTrans" cxnId="{CACBE5CB-57F9-40C7-8418-FF359268C1D1}">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3DD9765D-FACB-4FAA-8F42-D5CB15619206}" type="pres">
      <dgm:prSet presAssocID="{16155EC3-D522-44C7-B469-7628FC5ACFC4}" presName="node" presStyleLbl="node1" presStyleIdx="0" presStyleCnt="1">
        <dgm:presLayoutVars>
          <dgm:bulletEnabled val="1"/>
        </dgm:presLayoutVars>
      </dgm:prSet>
      <dgm:spPr/>
      <dgm:t>
        <a:bodyPr/>
        <a:lstStyle/>
        <a:p>
          <a:endParaRPr lang="fr-FR"/>
        </a:p>
      </dgm:t>
    </dgm:pt>
  </dgm:ptLst>
  <dgm:cxnLst>
    <dgm:cxn modelId="{58B78048-7688-4CCC-AB7B-163E5CB29834}" type="presOf" srcId="{BF12E8B9-CFB6-4F02-A4E8-992D930E9EC8}" destId="{1FD81B5E-D8E1-4187-B908-2FE7D7DF2F53}" srcOrd="0" destOrd="0" presId="urn:microsoft.com/office/officeart/2005/8/layout/default"/>
    <dgm:cxn modelId="{F52F502C-312B-45D0-8031-5DF8AD1274C2}" type="presOf" srcId="{16155EC3-D522-44C7-B469-7628FC5ACFC4}" destId="{3DD9765D-FACB-4FAA-8F42-D5CB15619206}" srcOrd="0" destOrd="0" presId="urn:microsoft.com/office/officeart/2005/8/layout/default"/>
    <dgm:cxn modelId="{CACBE5CB-57F9-40C7-8418-FF359268C1D1}" srcId="{BF12E8B9-CFB6-4F02-A4E8-992D930E9EC8}" destId="{16155EC3-D522-44C7-B469-7628FC5ACFC4}" srcOrd="0" destOrd="0" parTransId="{503C7771-D11A-4F8C-9BED-216F19964329}" sibTransId="{2611B937-3012-4755-8F55-D7F7568D6945}"/>
    <dgm:cxn modelId="{5AC985A4-7361-452A-A5A2-05792B0904B3}" type="presParOf" srcId="{1FD81B5E-D8E1-4187-B908-2FE7D7DF2F53}" destId="{3DD9765D-FACB-4FAA-8F42-D5CB15619206}"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9CEFB5CB-9F4B-4E40-A989-499778371C5E}">
      <dgm:prSet phldrT="[Texte]"/>
      <dgm:spPr>
        <a:solidFill>
          <a:srgbClr val="003C85"/>
        </a:solidFill>
      </dgm:spPr>
      <dgm:t>
        <a:bodyPr/>
        <a:lstStyle/>
        <a:p>
          <a:r>
            <a:rPr lang="fr-FR" dirty="0"/>
            <a:t>Non</a:t>
          </a:r>
        </a:p>
      </dgm:t>
    </dgm:pt>
    <dgm:pt modelId="{C87491C1-FD71-44F3-9BC5-1235762F689B}" type="parTrans" cxnId="{2260FED0-7110-45F9-830F-F2C5D1D2B8FE}">
      <dgm:prSet/>
      <dgm:spPr/>
      <dgm:t>
        <a:bodyPr/>
        <a:lstStyle/>
        <a:p>
          <a:endParaRPr lang="fr-FR"/>
        </a:p>
      </dgm:t>
    </dgm:pt>
    <dgm:pt modelId="{E5978B01-516D-4142-8A90-4F5C94235669}" type="sibTrans" cxnId="{2260FED0-7110-45F9-830F-F2C5D1D2B8FE}">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8BD9B5CA-E603-4719-BB6E-D12BC48330CF}" type="pres">
      <dgm:prSet presAssocID="{9CEFB5CB-9F4B-4E40-A989-499778371C5E}" presName="node" presStyleLbl="node1" presStyleIdx="0" presStyleCnt="1" custLinFactNeighborX="-3470" custLinFactNeighborY="31628">
        <dgm:presLayoutVars>
          <dgm:bulletEnabled val="1"/>
        </dgm:presLayoutVars>
      </dgm:prSet>
      <dgm:spPr/>
      <dgm:t>
        <a:bodyPr/>
        <a:lstStyle/>
        <a:p>
          <a:endParaRPr lang="fr-FR"/>
        </a:p>
      </dgm:t>
    </dgm:pt>
  </dgm:ptLst>
  <dgm:cxnLst>
    <dgm:cxn modelId="{2260FED0-7110-45F9-830F-F2C5D1D2B8FE}" srcId="{BF12E8B9-CFB6-4F02-A4E8-992D930E9EC8}" destId="{9CEFB5CB-9F4B-4E40-A989-499778371C5E}" srcOrd="0" destOrd="0" parTransId="{C87491C1-FD71-44F3-9BC5-1235762F689B}" sibTransId="{E5978B01-516D-4142-8A90-4F5C94235669}"/>
    <dgm:cxn modelId="{58B78048-7688-4CCC-AB7B-163E5CB29834}" type="presOf" srcId="{BF12E8B9-CFB6-4F02-A4E8-992D930E9EC8}" destId="{1FD81B5E-D8E1-4187-B908-2FE7D7DF2F53}" srcOrd="0" destOrd="0" presId="urn:microsoft.com/office/officeart/2005/8/layout/default"/>
    <dgm:cxn modelId="{0BF9DA6B-6A54-492D-9310-1A92FE437F19}" type="presOf" srcId="{9CEFB5CB-9F4B-4E40-A989-499778371C5E}" destId="{8BD9B5CA-E603-4719-BB6E-D12BC48330CF}" srcOrd="0" destOrd="0" presId="urn:microsoft.com/office/officeart/2005/8/layout/default"/>
    <dgm:cxn modelId="{781EBC3D-6CA8-4F4D-B653-73A2AAA917BC}" type="presParOf" srcId="{1FD81B5E-D8E1-4187-B908-2FE7D7DF2F53}" destId="{8BD9B5CA-E603-4719-BB6E-D12BC48330CF}"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99E2B85-524F-4CC7-A9B1-2D307C8832ED}"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fr-FR"/>
        </a:p>
      </dgm:t>
    </dgm:pt>
    <dgm:pt modelId="{FDFD671C-9634-4FD5-AA23-8C276EBB1C3B}">
      <dgm:prSet phldrT="[Texte]"/>
      <dgm:spPr>
        <a:solidFill>
          <a:srgbClr val="BFE0EF"/>
        </a:solidFill>
        <a:ln>
          <a:solidFill>
            <a:srgbClr val="003C85"/>
          </a:solidFill>
        </a:ln>
      </dgm:spPr>
      <dgm:t>
        <a:bodyPr/>
        <a:lstStyle/>
        <a:p>
          <a:r>
            <a:rPr lang="fr-FR" dirty="0">
              <a:solidFill>
                <a:srgbClr val="003C85"/>
              </a:solidFill>
              <a:latin typeface="Arial" panose="020B0604020202020204" pitchFamily="34" charset="0"/>
              <a:cs typeface="Arial" panose="020B0604020202020204" pitchFamily="34" charset="0"/>
            </a:rPr>
            <a:t>Présence d’un motif raisonnable pour la sécurité</a:t>
          </a:r>
        </a:p>
      </dgm:t>
    </dgm:pt>
    <dgm:pt modelId="{6D7D6C4E-8645-4467-8FD4-0E1DDE4A429E}" type="parTrans" cxnId="{530B9CA5-1E5D-4D7D-AF11-7E544B632AD9}">
      <dgm:prSet/>
      <dgm:spPr/>
      <dgm:t>
        <a:bodyPr/>
        <a:lstStyle/>
        <a:p>
          <a:endParaRPr lang="fr-FR"/>
        </a:p>
      </dgm:t>
    </dgm:pt>
    <dgm:pt modelId="{ABFEA0AA-E4E5-4E44-9E4A-B48CB96F8387}" type="sibTrans" cxnId="{530B9CA5-1E5D-4D7D-AF11-7E544B632AD9}">
      <dgm:prSet/>
      <dgm:spPr/>
      <dgm:t>
        <a:bodyPr/>
        <a:lstStyle/>
        <a:p>
          <a:endParaRPr lang="fr-FR"/>
        </a:p>
      </dgm:t>
    </dgm:pt>
    <dgm:pt modelId="{C497A55C-4188-4193-BA0F-96657D1DE293}">
      <dgm:prSet phldrT="[Texte]" custT="1"/>
      <dgm:spPr>
        <a:solidFill>
          <a:srgbClr val="BFE0EF"/>
        </a:solidFill>
        <a:ln>
          <a:solidFill>
            <a:srgbClr val="003C85"/>
          </a:solidFill>
        </a:ln>
      </dgm:spPr>
      <dgm:t>
        <a:bodyPr/>
        <a:lstStyle/>
        <a:p>
          <a:r>
            <a:rPr lang="fr-FR" sz="1000" dirty="0">
              <a:solidFill>
                <a:srgbClr val="003C85"/>
              </a:solidFill>
              <a:latin typeface="Arial" panose="020B0604020202020204" pitchFamily="34" charset="0"/>
              <a:cs typeface="Arial" panose="020B0604020202020204" pitchFamily="34" charset="0"/>
            </a:rPr>
            <a:t>Intervenir pour travailler la motivation de l’usager, mieux comprendre le refus</a:t>
          </a:r>
        </a:p>
      </dgm:t>
    </dgm:pt>
    <dgm:pt modelId="{0EAF927B-D915-4A0C-9597-A49D9D972383}" type="parTrans" cxnId="{E2FBA73B-E30D-4DBA-8F03-C8BE0192CCA6}">
      <dgm:prSet/>
      <dgm:spPr>
        <a:solidFill>
          <a:srgbClr val="003C85"/>
        </a:solidFill>
        <a:ln>
          <a:solidFill>
            <a:srgbClr val="003C85"/>
          </a:solidFill>
        </a:ln>
      </dgm:spPr>
      <dgm:t>
        <a:bodyPr/>
        <a:lstStyle/>
        <a:p>
          <a:endParaRPr lang="fr-FR"/>
        </a:p>
      </dgm:t>
    </dgm:pt>
    <dgm:pt modelId="{2143A42C-756A-43A8-87F7-AED750B94DA6}" type="sibTrans" cxnId="{E2FBA73B-E30D-4DBA-8F03-C8BE0192CCA6}">
      <dgm:prSet/>
      <dgm:spPr/>
      <dgm:t>
        <a:bodyPr/>
        <a:lstStyle/>
        <a:p>
          <a:endParaRPr lang="fr-FR"/>
        </a:p>
      </dgm:t>
    </dgm:pt>
    <dgm:pt modelId="{3718F05D-240A-47D2-896D-46E0357ACA29}">
      <dgm:prSet phldrT="[Texte]" custT="1"/>
      <dgm:spPr>
        <a:solidFill>
          <a:srgbClr val="BFE0EF"/>
        </a:solidFill>
        <a:ln>
          <a:solidFill>
            <a:srgbClr val="003C85"/>
          </a:solidFill>
        </a:ln>
      </dgm:spPr>
      <dgm:t>
        <a:bodyPr/>
        <a:lstStyle/>
        <a:p>
          <a:r>
            <a:rPr lang="fr-FR" sz="1000" dirty="0">
              <a:solidFill>
                <a:srgbClr val="003C85"/>
              </a:solidFill>
              <a:latin typeface="Arial" panose="020B0604020202020204" pitchFamily="34" charset="0"/>
              <a:cs typeface="Arial" panose="020B0604020202020204" pitchFamily="34" charset="0"/>
            </a:rPr>
            <a:t>Déterminer, si le refus persiste, si l’usager PEUT et VEUT refuser les soins et les services</a:t>
          </a:r>
        </a:p>
      </dgm:t>
    </dgm:pt>
    <dgm:pt modelId="{EF60DCAC-B889-4132-8177-F8A710D78002}" type="parTrans" cxnId="{6C63818B-7A06-463A-A62D-77A0D2BF836B}">
      <dgm:prSet/>
      <dgm:spPr>
        <a:solidFill>
          <a:srgbClr val="003C85"/>
        </a:solidFill>
        <a:ln>
          <a:solidFill>
            <a:srgbClr val="003C85"/>
          </a:solidFill>
        </a:ln>
      </dgm:spPr>
      <dgm:t>
        <a:bodyPr/>
        <a:lstStyle/>
        <a:p>
          <a:endParaRPr lang="fr-FR"/>
        </a:p>
      </dgm:t>
    </dgm:pt>
    <dgm:pt modelId="{112184B4-0E59-4260-98E2-415B5CD03C59}" type="sibTrans" cxnId="{6C63818B-7A06-463A-A62D-77A0D2BF836B}">
      <dgm:prSet/>
      <dgm:spPr/>
      <dgm:t>
        <a:bodyPr/>
        <a:lstStyle/>
        <a:p>
          <a:endParaRPr lang="fr-FR"/>
        </a:p>
      </dgm:t>
    </dgm:pt>
    <dgm:pt modelId="{1A7F2CAD-DD78-47C1-99C7-0EE805496AA5}">
      <dgm:prSet phldrT="[Texte]" custT="1"/>
      <dgm:spPr>
        <a:solidFill>
          <a:srgbClr val="BFE0EF"/>
        </a:solidFill>
        <a:ln>
          <a:solidFill>
            <a:srgbClr val="003C85"/>
          </a:solidFill>
        </a:ln>
      </dgm:spPr>
      <dgm:t>
        <a:bodyPr/>
        <a:lstStyle/>
        <a:p>
          <a:r>
            <a:rPr lang="fr-FR" sz="1000" dirty="0">
              <a:solidFill>
                <a:srgbClr val="003C85"/>
              </a:solidFill>
              <a:latin typeface="Arial" panose="020B0604020202020204" pitchFamily="34" charset="0"/>
              <a:cs typeface="Arial" panose="020B0604020202020204" pitchFamily="34" charset="0"/>
            </a:rPr>
            <a:t>Si l’usager PEUT et VEUT, procéder à un refus de soins</a:t>
          </a:r>
        </a:p>
      </dgm:t>
    </dgm:pt>
    <dgm:pt modelId="{E1B6B1B7-1C95-4B7E-9136-40AB3EFB91DE}" type="parTrans" cxnId="{456A3B50-090C-4822-88CF-E53E60400877}">
      <dgm:prSet/>
      <dgm:spPr>
        <a:solidFill>
          <a:srgbClr val="003C85"/>
        </a:solidFill>
        <a:ln>
          <a:solidFill>
            <a:srgbClr val="003C85"/>
          </a:solidFill>
        </a:ln>
      </dgm:spPr>
      <dgm:t>
        <a:bodyPr/>
        <a:lstStyle/>
        <a:p>
          <a:endParaRPr lang="fr-FR"/>
        </a:p>
      </dgm:t>
    </dgm:pt>
    <dgm:pt modelId="{223E1FCA-5C08-425F-81CA-8DE5B812135C}" type="sibTrans" cxnId="{456A3B50-090C-4822-88CF-E53E60400877}">
      <dgm:prSet/>
      <dgm:spPr/>
      <dgm:t>
        <a:bodyPr/>
        <a:lstStyle/>
        <a:p>
          <a:endParaRPr lang="fr-FR"/>
        </a:p>
      </dgm:t>
    </dgm:pt>
    <dgm:pt modelId="{272112B1-FE80-4C23-A107-865605033DF6}">
      <dgm:prSet phldrT="[Texte]" custT="1"/>
      <dgm:spPr>
        <a:solidFill>
          <a:srgbClr val="BFE0EF"/>
        </a:solidFill>
        <a:ln>
          <a:solidFill>
            <a:srgbClr val="003C85"/>
          </a:solidFill>
        </a:ln>
      </dgm:spPr>
      <dgm:t>
        <a:bodyPr/>
        <a:lstStyle/>
        <a:p>
          <a:r>
            <a:rPr lang="fr-FR" sz="1000" dirty="0">
              <a:solidFill>
                <a:srgbClr val="003C85"/>
              </a:solidFill>
              <a:latin typeface="Arial" panose="020B0604020202020204" pitchFamily="34" charset="0"/>
              <a:cs typeface="Arial" panose="020B0604020202020204" pitchFamily="34" charset="0"/>
            </a:rPr>
            <a:t>Si l’usager ne peut refuser les soins, vérifier s’il est sécuritaire de procéder</a:t>
          </a:r>
        </a:p>
      </dgm:t>
    </dgm:pt>
    <dgm:pt modelId="{76843627-5DAA-4232-B663-32972AD5C2D0}" type="parTrans" cxnId="{B0A02113-1DE7-4F94-9AE1-1FDEC80764E7}">
      <dgm:prSet/>
      <dgm:spPr>
        <a:solidFill>
          <a:srgbClr val="003C85"/>
        </a:solidFill>
        <a:ln>
          <a:solidFill>
            <a:srgbClr val="003C85"/>
          </a:solidFill>
        </a:ln>
      </dgm:spPr>
      <dgm:t>
        <a:bodyPr/>
        <a:lstStyle/>
        <a:p>
          <a:endParaRPr lang="fr-FR"/>
        </a:p>
      </dgm:t>
    </dgm:pt>
    <dgm:pt modelId="{6C3784A6-B711-4BEC-94A2-8E0F9E376C8B}" type="sibTrans" cxnId="{B0A02113-1DE7-4F94-9AE1-1FDEC80764E7}">
      <dgm:prSet/>
      <dgm:spPr/>
      <dgm:t>
        <a:bodyPr/>
        <a:lstStyle/>
        <a:p>
          <a:endParaRPr lang="fr-FR"/>
        </a:p>
      </dgm:t>
    </dgm:pt>
    <dgm:pt modelId="{918946E2-A5D7-4022-95F3-CCAFD6C125B5}">
      <dgm:prSet phldrT="[Texte]" custT="1"/>
      <dgm:spPr>
        <a:solidFill>
          <a:srgbClr val="BFE0EF"/>
        </a:solidFill>
        <a:ln>
          <a:solidFill>
            <a:srgbClr val="003C85"/>
          </a:solidFill>
        </a:ln>
      </dgm:spPr>
      <dgm:t>
        <a:bodyPr/>
        <a:lstStyle/>
        <a:p>
          <a:r>
            <a:rPr lang="fr-FR" sz="1000" dirty="0">
              <a:solidFill>
                <a:srgbClr val="003C85"/>
              </a:solidFill>
              <a:latin typeface="Arial" panose="020B0604020202020204" pitchFamily="34" charset="0"/>
              <a:cs typeface="Arial" panose="020B0604020202020204" pitchFamily="34" charset="0"/>
            </a:rPr>
            <a:t>Si sécuritaire, procéder (étape suivante). Sinon, appeler les services d’urgence</a:t>
          </a:r>
        </a:p>
      </dgm:t>
    </dgm:pt>
    <dgm:pt modelId="{E36FBDEC-72AE-42D0-947F-80793C37C0D7}" type="parTrans" cxnId="{35B3D57A-6682-4D0C-844D-E7F2C3CDDCDB}">
      <dgm:prSet/>
      <dgm:spPr>
        <a:solidFill>
          <a:srgbClr val="003C85"/>
        </a:solidFill>
        <a:ln>
          <a:solidFill>
            <a:srgbClr val="003C85"/>
          </a:solidFill>
        </a:ln>
      </dgm:spPr>
      <dgm:t>
        <a:bodyPr/>
        <a:lstStyle/>
        <a:p>
          <a:endParaRPr lang="fr-FR"/>
        </a:p>
      </dgm:t>
    </dgm:pt>
    <dgm:pt modelId="{96079F68-B2DC-4C7E-9FF1-96DEF2FE3287}" type="sibTrans" cxnId="{35B3D57A-6682-4D0C-844D-E7F2C3CDDCDB}">
      <dgm:prSet/>
      <dgm:spPr/>
      <dgm:t>
        <a:bodyPr/>
        <a:lstStyle/>
        <a:p>
          <a:endParaRPr lang="fr-FR"/>
        </a:p>
      </dgm:t>
    </dgm:pt>
    <dgm:pt modelId="{5ECE7D1E-D9DA-4DA4-933B-136DC9D423C2}" type="pres">
      <dgm:prSet presAssocID="{199E2B85-524F-4CC7-A9B1-2D307C8832ED}" presName="Name0" presStyleCnt="0">
        <dgm:presLayoutVars>
          <dgm:chPref val="1"/>
          <dgm:dir/>
          <dgm:animOne val="branch"/>
          <dgm:animLvl val="lvl"/>
          <dgm:resizeHandles val="exact"/>
        </dgm:presLayoutVars>
      </dgm:prSet>
      <dgm:spPr/>
      <dgm:t>
        <a:bodyPr/>
        <a:lstStyle/>
        <a:p>
          <a:endParaRPr lang="fr-FR"/>
        </a:p>
      </dgm:t>
    </dgm:pt>
    <dgm:pt modelId="{2BE38A28-4AC5-4370-A0FC-0A44B0400DE4}" type="pres">
      <dgm:prSet presAssocID="{FDFD671C-9634-4FD5-AA23-8C276EBB1C3B}" presName="root1" presStyleCnt="0"/>
      <dgm:spPr/>
    </dgm:pt>
    <dgm:pt modelId="{6D104E34-8462-4642-A28A-D288C9F82CE5}" type="pres">
      <dgm:prSet presAssocID="{FDFD671C-9634-4FD5-AA23-8C276EBB1C3B}" presName="LevelOneTextNode" presStyleLbl="node0" presStyleIdx="0" presStyleCnt="1" custLinFactNeighborX="1219" custLinFactNeighborY="-1154">
        <dgm:presLayoutVars>
          <dgm:chPref val="3"/>
        </dgm:presLayoutVars>
      </dgm:prSet>
      <dgm:spPr/>
      <dgm:t>
        <a:bodyPr/>
        <a:lstStyle/>
        <a:p>
          <a:endParaRPr lang="fr-FR"/>
        </a:p>
      </dgm:t>
    </dgm:pt>
    <dgm:pt modelId="{8E10C9E9-0CA5-4560-B1E1-024A1E74C887}" type="pres">
      <dgm:prSet presAssocID="{FDFD671C-9634-4FD5-AA23-8C276EBB1C3B}" presName="level2hierChild" presStyleCnt="0"/>
      <dgm:spPr/>
    </dgm:pt>
    <dgm:pt modelId="{B0FE7B94-C1C1-45DC-918F-EE53AF68CA54}" type="pres">
      <dgm:prSet presAssocID="{0EAF927B-D915-4A0C-9597-A49D9D972383}" presName="conn2-1" presStyleLbl="parChTrans1D2" presStyleIdx="0" presStyleCnt="1"/>
      <dgm:spPr/>
      <dgm:t>
        <a:bodyPr/>
        <a:lstStyle/>
        <a:p>
          <a:endParaRPr lang="fr-FR"/>
        </a:p>
      </dgm:t>
    </dgm:pt>
    <dgm:pt modelId="{7B7F8E24-9E8A-4715-90D0-F1CBAE9BE126}" type="pres">
      <dgm:prSet presAssocID="{0EAF927B-D915-4A0C-9597-A49D9D972383}" presName="connTx" presStyleLbl="parChTrans1D2" presStyleIdx="0" presStyleCnt="1"/>
      <dgm:spPr/>
      <dgm:t>
        <a:bodyPr/>
        <a:lstStyle/>
        <a:p>
          <a:endParaRPr lang="fr-FR"/>
        </a:p>
      </dgm:t>
    </dgm:pt>
    <dgm:pt modelId="{B3353726-1F7C-4C84-B5C2-BE140B9EB277}" type="pres">
      <dgm:prSet presAssocID="{C497A55C-4188-4193-BA0F-96657D1DE293}" presName="root2" presStyleCnt="0"/>
      <dgm:spPr/>
    </dgm:pt>
    <dgm:pt modelId="{24CF34BB-AB95-4A8F-B755-F97EAE3B657D}" type="pres">
      <dgm:prSet presAssocID="{C497A55C-4188-4193-BA0F-96657D1DE293}" presName="LevelTwoTextNode" presStyleLbl="node2" presStyleIdx="0" presStyleCnt="1" custScaleY="185235" custLinFactNeighborX="121" custLinFactNeighborY="-5891">
        <dgm:presLayoutVars>
          <dgm:chPref val="3"/>
        </dgm:presLayoutVars>
      </dgm:prSet>
      <dgm:spPr/>
      <dgm:t>
        <a:bodyPr/>
        <a:lstStyle/>
        <a:p>
          <a:endParaRPr lang="fr-FR"/>
        </a:p>
      </dgm:t>
    </dgm:pt>
    <dgm:pt modelId="{C10CF676-50A1-4FA6-A0F7-0611FBC9B958}" type="pres">
      <dgm:prSet presAssocID="{C497A55C-4188-4193-BA0F-96657D1DE293}" presName="level3hierChild" presStyleCnt="0"/>
      <dgm:spPr/>
    </dgm:pt>
    <dgm:pt modelId="{436C719D-CEC3-4A3D-B4F7-F703B5AAC325}" type="pres">
      <dgm:prSet presAssocID="{EF60DCAC-B889-4132-8177-F8A710D78002}" presName="conn2-1" presStyleLbl="parChTrans1D3" presStyleIdx="0" presStyleCnt="1"/>
      <dgm:spPr/>
      <dgm:t>
        <a:bodyPr/>
        <a:lstStyle/>
        <a:p>
          <a:endParaRPr lang="fr-FR"/>
        </a:p>
      </dgm:t>
    </dgm:pt>
    <dgm:pt modelId="{11561093-7E99-412D-B52B-1978691734B7}" type="pres">
      <dgm:prSet presAssocID="{EF60DCAC-B889-4132-8177-F8A710D78002}" presName="connTx" presStyleLbl="parChTrans1D3" presStyleIdx="0" presStyleCnt="1"/>
      <dgm:spPr/>
      <dgm:t>
        <a:bodyPr/>
        <a:lstStyle/>
        <a:p>
          <a:endParaRPr lang="fr-FR"/>
        </a:p>
      </dgm:t>
    </dgm:pt>
    <dgm:pt modelId="{D6562FC7-8C0C-4A65-AE4D-408AC6F7EFE4}" type="pres">
      <dgm:prSet presAssocID="{3718F05D-240A-47D2-896D-46E0357ACA29}" presName="root2" presStyleCnt="0"/>
      <dgm:spPr/>
    </dgm:pt>
    <dgm:pt modelId="{55443E40-6C57-4BDA-8271-33A01A3CABA0}" type="pres">
      <dgm:prSet presAssocID="{3718F05D-240A-47D2-896D-46E0357ACA29}" presName="LevelTwoTextNode" presStyleLbl="node3" presStyleIdx="0" presStyleCnt="1" custScaleY="185235" custLinFactNeighborX="121" custLinFactNeighborY="-5891">
        <dgm:presLayoutVars>
          <dgm:chPref val="3"/>
        </dgm:presLayoutVars>
      </dgm:prSet>
      <dgm:spPr/>
      <dgm:t>
        <a:bodyPr/>
        <a:lstStyle/>
        <a:p>
          <a:endParaRPr lang="fr-FR"/>
        </a:p>
      </dgm:t>
    </dgm:pt>
    <dgm:pt modelId="{BCB8C3C4-93B4-4088-B386-C40C0BD2AC39}" type="pres">
      <dgm:prSet presAssocID="{3718F05D-240A-47D2-896D-46E0357ACA29}" presName="level3hierChild" presStyleCnt="0"/>
      <dgm:spPr/>
    </dgm:pt>
    <dgm:pt modelId="{B8E00131-44C9-41F4-9378-DF2083B221A2}" type="pres">
      <dgm:prSet presAssocID="{E1B6B1B7-1C95-4B7E-9136-40AB3EFB91DE}" presName="conn2-1" presStyleLbl="parChTrans1D4" presStyleIdx="0" presStyleCnt="3"/>
      <dgm:spPr/>
      <dgm:t>
        <a:bodyPr/>
        <a:lstStyle/>
        <a:p>
          <a:endParaRPr lang="fr-FR"/>
        </a:p>
      </dgm:t>
    </dgm:pt>
    <dgm:pt modelId="{0A2A53DE-51D9-4EDB-BC25-2469FF5C1DFB}" type="pres">
      <dgm:prSet presAssocID="{E1B6B1B7-1C95-4B7E-9136-40AB3EFB91DE}" presName="connTx" presStyleLbl="parChTrans1D4" presStyleIdx="0" presStyleCnt="3"/>
      <dgm:spPr/>
      <dgm:t>
        <a:bodyPr/>
        <a:lstStyle/>
        <a:p>
          <a:endParaRPr lang="fr-FR"/>
        </a:p>
      </dgm:t>
    </dgm:pt>
    <dgm:pt modelId="{D6EF8462-0605-4346-9EAD-0BC1D6CF3A50}" type="pres">
      <dgm:prSet presAssocID="{1A7F2CAD-DD78-47C1-99C7-0EE805496AA5}" presName="root2" presStyleCnt="0"/>
      <dgm:spPr/>
    </dgm:pt>
    <dgm:pt modelId="{DF2DE1D4-F18A-4AFB-8EB5-6AA1A766B3FB}" type="pres">
      <dgm:prSet presAssocID="{1A7F2CAD-DD78-47C1-99C7-0EE805496AA5}" presName="LevelTwoTextNode" presStyleLbl="node4" presStyleIdx="0" presStyleCnt="3" custScaleY="185235" custLinFactNeighborX="121" custLinFactNeighborY="-5891">
        <dgm:presLayoutVars>
          <dgm:chPref val="3"/>
        </dgm:presLayoutVars>
      </dgm:prSet>
      <dgm:spPr/>
      <dgm:t>
        <a:bodyPr/>
        <a:lstStyle/>
        <a:p>
          <a:endParaRPr lang="fr-FR"/>
        </a:p>
      </dgm:t>
    </dgm:pt>
    <dgm:pt modelId="{DE3614B7-D858-45D4-B3D7-75E854A5FD54}" type="pres">
      <dgm:prSet presAssocID="{1A7F2CAD-DD78-47C1-99C7-0EE805496AA5}" presName="level3hierChild" presStyleCnt="0"/>
      <dgm:spPr/>
    </dgm:pt>
    <dgm:pt modelId="{97C06D10-7ACA-47E8-B86C-E4071F042373}" type="pres">
      <dgm:prSet presAssocID="{76843627-5DAA-4232-B663-32972AD5C2D0}" presName="conn2-1" presStyleLbl="parChTrans1D4" presStyleIdx="1" presStyleCnt="3"/>
      <dgm:spPr/>
      <dgm:t>
        <a:bodyPr/>
        <a:lstStyle/>
        <a:p>
          <a:endParaRPr lang="fr-FR"/>
        </a:p>
      </dgm:t>
    </dgm:pt>
    <dgm:pt modelId="{E68F6AA3-AD71-4053-A553-CCF444902B89}" type="pres">
      <dgm:prSet presAssocID="{76843627-5DAA-4232-B663-32972AD5C2D0}" presName="connTx" presStyleLbl="parChTrans1D4" presStyleIdx="1" presStyleCnt="3"/>
      <dgm:spPr/>
      <dgm:t>
        <a:bodyPr/>
        <a:lstStyle/>
        <a:p>
          <a:endParaRPr lang="fr-FR"/>
        </a:p>
      </dgm:t>
    </dgm:pt>
    <dgm:pt modelId="{CAB64793-A5C7-449C-9BC2-917BB146E0EE}" type="pres">
      <dgm:prSet presAssocID="{272112B1-FE80-4C23-A107-865605033DF6}" presName="root2" presStyleCnt="0"/>
      <dgm:spPr/>
    </dgm:pt>
    <dgm:pt modelId="{E1DA9976-4F69-4698-B0C5-58FC271D1789}" type="pres">
      <dgm:prSet presAssocID="{272112B1-FE80-4C23-A107-865605033DF6}" presName="LevelTwoTextNode" presStyleLbl="node4" presStyleIdx="1" presStyleCnt="3" custScaleY="185235" custLinFactNeighborX="121" custLinFactNeighborY="-5891">
        <dgm:presLayoutVars>
          <dgm:chPref val="3"/>
        </dgm:presLayoutVars>
      </dgm:prSet>
      <dgm:spPr/>
      <dgm:t>
        <a:bodyPr/>
        <a:lstStyle/>
        <a:p>
          <a:endParaRPr lang="fr-FR"/>
        </a:p>
      </dgm:t>
    </dgm:pt>
    <dgm:pt modelId="{F478E8F6-E26D-4287-B3B6-4A5AD7E121E3}" type="pres">
      <dgm:prSet presAssocID="{272112B1-FE80-4C23-A107-865605033DF6}" presName="level3hierChild" presStyleCnt="0"/>
      <dgm:spPr/>
    </dgm:pt>
    <dgm:pt modelId="{F2BF7755-E7B4-495C-BF72-AA9B70CF660C}" type="pres">
      <dgm:prSet presAssocID="{E36FBDEC-72AE-42D0-947F-80793C37C0D7}" presName="conn2-1" presStyleLbl="parChTrans1D4" presStyleIdx="2" presStyleCnt="3"/>
      <dgm:spPr/>
      <dgm:t>
        <a:bodyPr/>
        <a:lstStyle/>
        <a:p>
          <a:endParaRPr lang="fr-FR"/>
        </a:p>
      </dgm:t>
    </dgm:pt>
    <dgm:pt modelId="{9FE85357-39E3-41E8-BA69-B886686FC232}" type="pres">
      <dgm:prSet presAssocID="{E36FBDEC-72AE-42D0-947F-80793C37C0D7}" presName="connTx" presStyleLbl="parChTrans1D4" presStyleIdx="2" presStyleCnt="3"/>
      <dgm:spPr/>
      <dgm:t>
        <a:bodyPr/>
        <a:lstStyle/>
        <a:p>
          <a:endParaRPr lang="fr-FR"/>
        </a:p>
      </dgm:t>
    </dgm:pt>
    <dgm:pt modelId="{48C53232-D1F9-40B8-8044-B557AC34BB13}" type="pres">
      <dgm:prSet presAssocID="{918946E2-A5D7-4022-95F3-CCAFD6C125B5}" presName="root2" presStyleCnt="0"/>
      <dgm:spPr/>
    </dgm:pt>
    <dgm:pt modelId="{F40B28B8-3D32-4543-89AF-E0DC287A40E1}" type="pres">
      <dgm:prSet presAssocID="{918946E2-A5D7-4022-95F3-CCAFD6C125B5}" presName="LevelTwoTextNode" presStyleLbl="node4" presStyleIdx="2" presStyleCnt="3" custScaleY="185235" custLinFactNeighborX="121" custLinFactNeighborY="-5891">
        <dgm:presLayoutVars>
          <dgm:chPref val="3"/>
        </dgm:presLayoutVars>
      </dgm:prSet>
      <dgm:spPr/>
      <dgm:t>
        <a:bodyPr/>
        <a:lstStyle/>
        <a:p>
          <a:endParaRPr lang="fr-FR"/>
        </a:p>
      </dgm:t>
    </dgm:pt>
    <dgm:pt modelId="{7632066C-63B8-4FBC-AE36-1E9683D30331}" type="pres">
      <dgm:prSet presAssocID="{918946E2-A5D7-4022-95F3-CCAFD6C125B5}" presName="level3hierChild" presStyleCnt="0"/>
      <dgm:spPr/>
    </dgm:pt>
  </dgm:ptLst>
  <dgm:cxnLst>
    <dgm:cxn modelId="{3EAD5729-21D4-4CE1-A860-80D8650B2F68}" type="presOf" srcId="{EF60DCAC-B889-4132-8177-F8A710D78002}" destId="{11561093-7E99-412D-B52B-1978691734B7}" srcOrd="1" destOrd="0" presId="urn:microsoft.com/office/officeart/2008/layout/HorizontalMultiLevelHierarchy"/>
    <dgm:cxn modelId="{6C63818B-7A06-463A-A62D-77A0D2BF836B}" srcId="{C497A55C-4188-4193-BA0F-96657D1DE293}" destId="{3718F05D-240A-47D2-896D-46E0357ACA29}" srcOrd="0" destOrd="0" parTransId="{EF60DCAC-B889-4132-8177-F8A710D78002}" sibTransId="{112184B4-0E59-4260-98E2-415B5CD03C59}"/>
    <dgm:cxn modelId="{FB2C9F14-4FFC-42EA-B536-EF7238C74C14}" type="presOf" srcId="{EF60DCAC-B889-4132-8177-F8A710D78002}" destId="{436C719D-CEC3-4A3D-B4F7-F703B5AAC325}" srcOrd="0" destOrd="0" presId="urn:microsoft.com/office/officeart/2008/layout/HorizontalMultiLevelHierarchy"/>
    <dgm:cxn modelId="{14B7E166-BE56-4CE1-B9C5-B94DCED5C049}" type="presOf" srcId="{FDFD671C-9634-4FD5-AA23-8C276EBB1C3B}" destId="{6D104E34-8462-4642-A28A-D288C9F82CE5}" srcOrd="0" destOrd="0" presId="urn:microsoft.com/office/officeart/2008/layout/HorizontalMultiLevelHierarchy"/>
    <dgm:cxn modelId="{B0A02113-1DE7-4F94-9AE1-1FDEC80764E7}" srcId="{3718F05D-240A-47D2-896D-46E0357ACA29}" destId="{272112B1-FE80-4C23-A107-865605033DF6}" srcOrd="1" destOrd="0" parTransId="{76843627-5DAA-4232-B663-32972AD5C2D0}" sibTransId="{6C3784A6-B711-4BEC-94A2-8E0F9E376C8B}"/>
    <dgm:cxn modelId="{14E0AEB1-CC21-4AF2-A91D-7F699F3E0D72}" type="presOf" srcId="{918946E2-A5D7-4022-95F3-CCAFD6C125B5}" destId="{F40B28B8-3D32-4543-89AF-E0DC287A40E1}" srcOrd="0" destOrd="0" presId="urn:microsoft.com/office/officeart/2008/layout/HorizontalMultiLevelHierarchy"/>
    <dgm:cxn modelId="{530B9CA5-1E5D-4D7D-AF11-7E544B632AD9}" srcId="{199E2B85-524F-4CC7-A9B1-2D307C8832ED}" destId="{FDFD671C-9634-4FD5-AA23-8C276EBB1C3B}" srcOrd="0" destOrd="0" parTransId="{6D7D6C4E-8645-4467-8FD4-0E1DDE4A429E}" sibTransId="{ABFEA0AA-E4E5-4E44-9E4A-B48CB96F8387}"/>
    <dgm:cxn modelId="{65B6DA58-195A-45B6-966A-606D67EB4DCE}" type="presOf" srcId="{C497A55C-4188-4193-BA0F-96657D1DE293}" destId="{24CF34BB-AB95-4A8F-B755-F97EAE3B657D}" srcOrd="0" destOrd="0" presId="urn:microsoft.com/office/officeart/2008/layout/HorizontalMultiLevelHierarchy"/>
    <dgm:cxn modelId="{D5BE36E1-4735-4049-92B3-B9462E86F35B}" type="presOf" srcId="{3718F05D-240A-47D2-896D-46E0357ACA29}" destId="{55443E40-6C57-4BDA-8271-33A01A3CABA0}" srcOrd="0" destOrd="0" presId="urn:microsoft.com/office/officeart/2008/layout/HorizontalMultiLevelHierarchy"/>
    <dgm:cxn modelId="{35B3D57A-6682-4D0C-844D-E7F2C3CDDCDB}" srcId="{272112B1-FE80-4C23-A107-865605033DF6}" destId="{918946E2-A5D7-4022-95F3-CCAFD6C125B5}" srcOrd="0" destOrd="0" parTransId="{E36FBDEC-72AE-42D0-947F-80793C37C0D7}" sibTransId="{96079F68-B2DC-4C7E-9FF1-96DEF2FE3287}"/>
    <dgm:cxn modelId="{641186AA-8338-4859-8A69-9344EF6A0972}" type="presOf" srcId="{199E2B85-524F-4CC7-A9B1-2D307C8832ED}" destId="{5ECE7D1E-D9DA-4DA4-933B-136DC9D423C2}" srcOrd="0" destOrd="0" presId="urn:microsoft.com/office/officeart/2008/layout/HorizontalMultiLevelHierarchy"/>
    <dgm:cxn modelId="{456A3B50-090C-4822-88CF-E53E60400877}" srcId="{3718F05D-240A-47D2-896D-46E0357ACA29}" destId="{1A7F2CAD-DD78-47C1-99C7-0EE805496AA5}" srcOrd="0" destOrd="0" parTransId="{E1B6B1B7-1C95-4B7E-9136-40AB3EFB91DE}" sibTransId="{223E1FCA-5C08-425F-81CA-8DE5B812135C}"/>
    <dgm:cxn modelId="{2A3324F6-45A7-44B6-BDAC-C50CE2A9E69A}" type="presOf" srcId="{E36FBDEC-72AE-42D0-947F-80793C37C0D7}" destId="{F2BF7755-E7B4-495C-BF72-AA9B70CF660C}" srcOrd="0" destOrd="0" presId="urn:microsoft.com/office/officeart/2008/layout/HorizontalMultiLevelHierarchy"/>
    <dgm:cxn modelId="{F74288F2-CC8D-40A7-A8BB-9F6F3770F298}" type="presOf" srcId="{76843627-5DAA-4232-B663-32972AD5C2D0}" destId="{97C06D10-7ACA-47E8-B86C-E4071F042373}" srcOrd="0" destOrd="0" presId="urn:microsoft.com/office/officeart/2008/layout/HorizontalMultiLevelHierarchy"/>
    <dgm:cxn modelId="{310C0829-8B9B-495A-8BAF-624FB3721A81}" type="presOf" srcId="{76843627-5DAA-4232-B663-32972AD5C2D0}" destId="{E68F6AA3-AD71-4053-A553-CCF444902B89}" srcOrd="1" destOrd="0" presId="urn:microsoft.com/office/officeart/2008/layout/HorizontalMultiLevelHierarchy"/>
    <dgm:cxn modelId="{13B8F606-CF1A-45C5-9829-AC6E0DE0639F}" type="presOf" srcId="{0EAF927B-D915-4A0C-9597-A49D9D972383}" destId="{7B7F8E24-9E8A-4715-90D0-F1CBAE9BE126}" srcOrd="1" destOrd="0" presId="urn:microsoft.com/office/officeart/2008/layout/HorizontalMultiLevelHierarchy"/>
    <dgm:cxn modelId="{64DAAD85-E812-455A-BEC6-12BB89D5EEB4}" type="presOf" srcId="{272112B1-FE80-4C23-A107-865605033DF6}" destId="{E1DA9976-4F69-4698-B0C5-58FC271D1789}" srcOrd="0" destOrd="0" presId="urn:microsoft.com/office/officeart/2008/layout/HorizontalMultiLevelHierarchy"/>
    <dgm:cxn modelId="{05C67625-D5D2-48C7-9533-659F1D88B1FF}" type="presOf" srcId="{E1B6B1B7-1C95-4B7E-9136-40AB3EFB91DE}" destId="{B8E00131-44C9-41F4-9378-DF2083B221A2}" srcOrd="0" destOrd="0" presId="urn:microsoft.com/office/officeart/2008/layout/HorizontalMultiLevelHierarchy"/>
    <dgm:cxn modelId="{A5C2B94F-6D10-427F-8BB8-6792A9E5621D}" type="presOf" srcId="{E36FBDEC-72AE-42D0-947F-80793C37C0D7}" destId="{9FE85357-39E3-41E8-BA69-B886686FC232}" srcOrd="1" destOrd="0" presId="urn:microsoft.com/office/officeart/2008/layout/HorizontalMultiLevelHierarchy"/>
    <dgm:cxn modelId="{E2FBA73B-E30D-4DBA-8F03-C8BE0192CCA6}" srcId="{FDFD671C-9634-4FD5-AA23-8C276EBB1C3B}" destId="{C497A55C-4188-4193-BA0F-96657D1DE293}" srcOrd="0" destOrd="0" parTransId="{0EAF927B-D915-4A0C-9597-A49D9D972383}" sibTransId="{2143A42C-756A-43A8-87F7-AED750B94DA6}"/>
    <dgm:cxn modelId="{950AD252-F839-4328-AC75-1E8D10DB2600}" type="presOf" srcId="{E1B6B1B7-1C95-4B7E-9136-40AB3EFB91DE}" destId="{0A2A53DE-51D9-4EDB-BC25-2469FF5C1DFB}" srcOrd="1" destOrd="0" presId="urn:microsoft.com/office/officeart/2008/layout/HorizontalMultiLevelHierarchy"/>
    <dgm:cxn modelId="{88905EB8-73BB-4323-A8AD-F37E9AEDB6DD}" type="presOf" srcId="{1A7F2CAD-DD78-47C1-99C7-0EE805496AA5}" destId="{DF2DE1D4-F18A-4AFB-8EB5-6AA1A766B3FB}" srcOrd="0" destOrd="0" presId="urn:microsoft.com/office/officeart/2008/layout/HorizontalMultiLevelHierarchy"/>
    <dgm:cxn modelId="{BB6793F2-5F3C-4C48-B423-14345BDF02BE}" type="presOf" srcId="{0EAF927B-D915-4A0C-9597-A49D9D972383}" destId="{B0FE7B94-C1C1-45DC-918F-EE53AF68CA54}" srcOrd="0" destOrd="0" presId="urn:microsoft.com/office/officeart/2008/layout/HorizontalMultiLevelHierarchy"/>
    <dgm:cxn modelId="{1831EF33-DADF-4517-9CAD-78F3608426A6}" type="presParOf" srcId="{5ECE7D1E-D9DA-4DA4-933B-136DC9D423C2}" destId="{2BE38A28-4AC5-4370-A0FC-0A44B0400DE4}" srcOrd="0" destOrd="0" presId="urn:microsoft.com/office/officeart/2008/layout/HorizontalMultiLevelHierarchy"/>
    <dgm:cxn modelId="{DFF64E3E-CDF3-43B5-93BB-8CC4BE964323}" type="presParOf" srcId="{2BE38A28-4AC5-4370-A0FC-0A44B0400DE4}" destId="{6D104E34-8462-4642-A28A-D288C9F82CE5}" srcOrd="0" destOrd="0" presId="urn:microsoft.com/office/officeart/2008/layout/HorizontalMultiLevelHierarchy"/>
    <dgm:cxn modelId="{EB24C3BE-0C25-43FC-A1DC-A1F211553E1E}" type="presParOf" srcId="{2BE38A28-4AC5-4370-A0FC-0A44B0400DE4}" destId="{8E10C9E9-0CA5-4560-B1E1-024A1E74C887}" srcOrd="1" destOrd="0" presId="urn:microsoft.com/office/officeart/2008/layout/HorizontalMultiLevelHierarchy"/>
    <dgm:cxn modelId="{AB06B876-0B44-4AAD-9CA4-51292709CFA4}" type="presParOf" srcId="{8E10C9E9-0CA5-4560-B1E1-024A1E74C887}" destId="{B0FE7B94-C1C1-45DC-918F-EE53AF68CA54}" srcOrd="0" destOrd="0" presId="urn:microsoft.com/office/officeart/2008/layout/HorizontalMultiLevelHierarchy"/>
    <dgm:cxn modelId="{D7B18DF6-E3E6-4D07-97E7-FE8D9F6AC130}" type="presParOf" srcId="{B0FE7B94-C1C1-45DC-918F-EE53AF68CA54}" destId="{7B7F8E24-9E8A-4715-90D0-F1CBAE9BE126}" srcOrd="0" destOrd="0" presId="urn:microsoft.com/office/officeart/2008/layout/HorizontalMultiLevelHierarchy"/>
    <dgm:cxn modelId="{97F75621-6561-4FD0-8F07-9A1446B6D166}" type="presParOf" srcId="{8E10C9E9-0CA5-4560-B1E1-024A1E74C887}" destId="{B3353726-1F7C-4C84-B5C2-BE140B9EB277}" srcOrd="1" destOrd="0" presId="urn:microsoft.com/office/officeart/2008/layout/HorizontalMultiLevelHierarchy"/>
    <dgm:cxn modelId="{2B595D56-A2C2-4654-B04A-C30BF932A33E}" type="presParOf" srcId="{B3353726-1F7C-4C84-B5C2-BE140B9EB277}" destId="{24CF34BB-AB95-4A8F-B755-F97EAE3B657D}" srcOrd="0" destOrd="0" presId="urn:microsoft.com/office/officeart/2008/layout/HorizontalMultiLevelHierarchy"/>
    <dgm:cxn modelId="{29EB9E5C-6E40-4871-B59A-B2F13AC145B3}" type="presParOf" srcId="{B3353726-1F7C-4C84-B5C2-BE140B9EB277}" destId="{C10CF676-50A1-4FA6-A0F7-0611FBC9B958}" srcOrd="1" destOrd="0" presId="urn:microsoft.com/office/officeart/2008/layout/HorizontalMultiLevelHierarchy"/>
    <dgm:cxn modelId="{D903119E-3D69-4EBF-9EEC-5EBA4728F867}" type="presParOf" srcId="{C10CF676-50A1-4FA6-A0F7-0611FBC9B958}" destId="{436C719D-CEC3-4A3D-B4F7-F703B5AAC325}" srcOrd="0" destOrd="0" presId="urn:microsoft.com/office/officeart/2008/layout/HorizontalMultiLevelHierarchy"/>
    <dgm:cxn modelId="{D5B78293-7800-4499-A7C6-278490D07716}" type="presParOf" srcId="{436C719D-CEC3-4A3D-B4F7-F703B5AAC325}" destId="{11561093-7E99-412D-B52B-1978691734B7}" srcOrd="0" destOrd="0" presId="urn:microsoft.com/office/officeart/2008/layout/HorizontalMultiLevelHierarchy"/>
    <dgm:cxn modelId="{89339B2E-9576-4622-AB84-30C0329F6437}" type="presParOf" srcId="{C10CF676-50A1-4FA6-A0F7-0611FBC9B958}" destId="{D6562FC7-8C0C-4A65-AE4D-408AC6F7EFE4}" srcOrd="1" destOrd="0" presId="urn:microsoft.com/office/officeart/2008/layout/HorizontalMultiLevelHierarchy"/>
    <dgm:cxn modelId="{E5A58858-0319-4286-8478-F12680F832A8}" type="presParOf" srcId="{D6562FC7-8C0C-4A65-AE4D-408AC6F7EFE4}" destId="{55443E40-6C57-4BDA-8271-33A01A3CABA0}" srcOrd="0" destOrd="0" presId="urn:microsoft.com/office/officeart/2008/layout/HorizontalMultiLevelHierarchy"/>
    <dgm:cxn modelId="{D5DF0180-1FB8-4845-914A-D02975D349FF}" type="presParOf" srcId="{D6562FC7-8C0C-4A65-AE4D-408AC6F7EFE4}" destId="{BCB8C3C4-93B4-4088-B386-C40C0BD2AC39}" srcOrd="1" destOrd="0" presId="urn:microsoft.com/office/officeart/2008/layout/HorizontalMultiLevelHierarchy"/>
    <dgm:cxn modelId="{E97B1B02-1598-497F-A968-55AFC7D90831}" type="presParOf" srcId="{BCB8C3C4-93B4-4088-B386-C40C0BD2AC39}" destId="{B8E00131-44C9-41F4-9378-DF2083B221A2}" srcOrd="0" destOrd="0" presId="urn:microsoft.com/office/officeart/2008/layout/HorizontalMultiLevelHierarchy"/>
    <dgm:cxn modelId="{F04C00F8-C389-47B4-AA72-24F9C02E2DAB}" type="presParOf" srcId="{B8E00131-44C9-41F4-9378-DF2083B221A2}" destId="{0A2A53DE-51D9-4EDB-BC25-2469FF5C1DFB}" srcOrd="0" destOrd="0" presId="urn:microsoft.com/office/officeart/2008/layout/HorizontalMultiLevelHierarchy"/>
    <dgm:cxn modelId="{E1FC7C5F-77D9-4B8C-BCAA-E22E478FE09E}" type="presParOf" srcId="{BCB8C3C4-93B4-4088-B386-C40C0BD2AC39}" destId="{D6EF8462-0605-4346-9EAD-0BC1D6CF3A50}" srcOrd="1" destOrd="0" presId="urn:microsoft.com/office/officeart/2008/layout/HorizontalMultiLevelHierarchy"/>
    <dgm:cxn modelId="{B06F5CF6-651C-4157-AD65-DF185F9200F3}" type="presParOf" srcId="{D6EF8462-0605-4346-9EAD-0BC1D6CF3A50}" destId="{DF2DE1D4-F18A-4AFB-8EB5-6AA1A766B3FB}" srcOrd="0" destOrd="0" presId="urn:microsoft.com/office/officeart/2008/layout/HorizontalMultiLevelHierarchy"/>
    <dgm:cxn modelId="{E03BDBEC-E349-4C3A-8FA9-61E1335A6CBD}" type="presParOf" srcId="{D6EF8462-0605-4346-9EAD-0BC1D6CF3A50}" destId="{DE3614B7-D858-45D4-B3D7-75E854A5FD54}" srcOrd="1" destOrd="0" presId="urn:microsoft.com/office/officeart/2008/layout/HorizontalMultiLevelHierarchy"/>
    <dgm:cxn modelId="{3157ABA9-7AFD-4D4F-905E-3B5AD9F0A2FC}" type="presParOf" srcId="{BCB8C3C4-93B4-4088-B386-C40C0BD2AC39}" destId="{97C06D10-7ACA-47E8-B86C-E4071F042373}" srcOrd="2" destOrd="0" presId="urn:microsoft.com/office/officeart/2008/layout/HorizontalMultiLevelHierarchy"/>
    <dgm:cxn modelId="{EEFA06B4-E8B5-43E6-999D-2C9F29A1276E}" type="presParOf" srcId="{97C06D10-7ACA-47E8-B86C-E4071F042373}" destId="{E68F6AA3-AD71-4053-A553-CCF444902B89}" srcOrd="0" destOrd="0" presId="urn:microsoft.com/office/officeart/2008/layout/HorizontalMultiLevelHierarchy"/>
    <dgm:cxn modelId="{BA668851-7119-4384-B315-69F778AB6E6C}" type="presParOf" srcId="{BCB8C3C4-93B4-4088-B386-C40C0BD2AC39}" destId="{CAB64793-A5C7-449C-9BC2-917BB146E0EE}" srcOrd="3" destOrd="0" presId="urn:microsoft.com/office/officeart/2008/layout/HorizontalMultiLevelHierarchy"/>
    <dgm:cxn modelId="{B171A539-70F8-4F29-AE3D-75202057E822}" type="presParOf" srcId="{CAB64793-A5C7-449C-9BC2-917BB146E0EE}" destId="{E1DA9976-4F69-4698-B0C5-58FC271D1789}" srcOrd="0" destOrd="0" presId="urn:microsoft.com/office/officeart/2008/layout/HorizontalMultiLevelHierarchy"/>
    <dgm:cxn modelId="{57A19CFD-0412-4A17-9A75-D3EE99D6DC0F}" type="presParOf" srcId="{CAB64793-A5C7-449C-9BC2-917BB146E0EE}" destId="{F478E8F6-E26D-4287-B3B6-4A5AD7E121E3}" srcOrd="1" destOrd="0" presId="urn:microsoft.com/office/officeart/2008/layout/HorizontalMultiLevelHierarchy"/>
    <dgm:cxn modelId="{02A233AC-2972-4AB4-BA95-FB3805EA62DE}" type="presParOf" srcId="{F478E8F6-E26D-4287-B3B6-4A5AD7E121E3}" destId="{F2BF7755-E7B4-495C-BF72-AA9B70CF660C}" srcOrd="0" destOrd="0" presId="urn:microsoft.com/office/officeart/2008/layout/HorizontalMultiLevelHierarchy"/>
    <dgm:cxn modelId="{0F06D345-8CE2-4E57-BB93-1CA0924031F5}" type="presParOf" srcId="{F2BF7755-E7B4-495C-BF72-AA9B70CF660C}" destId="{9FE85357-39E3-41E8-BA69-B886686FC232}" srcOrd="0" destOrd="0" presId="urn:microsoft.com/office/officeart/2008/layout/HorizontalMultiLevelHierarchy"/>
    <dgm:cxn modelId="{8E05CFB7-7844-44D3-9696-DBF0B4DC106F}" type="presParOf" srcId="{F478E8F6-E26D-4287-B3B6-4A5AD7E121E3}" destId="{48C53232-D1F9-40B8-8044-B557AC34BB13}" srcOrd="1" destOrd="0" presId="urn:microsoft.com/office/officeart/2008/layout/HorizontalMultiLevelHierarchy"/>
    <dgm:cxn modelId="{C19747F1-1874-4CB8-BE51-5A59C9182077}" type="presParOf" srcId="{48C53232-D1F9-40B8-8044-B557AC34BB13}" destId="{F40B28B8-3D32-4543-89AF-E0DC287A40E1}" srcOrd="0" destOrd="0" presId="urn:microsoft.com/office/officeart/2008/layout/HorizontalMultiLevelHierarchy"/>
    <dgm:cxn modelId="{06527514-AFD3-4E81-8C7D-A48A5C0DF0B8}" type="presParOf" srcId="{48C53232-D1F9-40B8-8044-B557AC34BB13}" destId="{7632066C-63B8-4FBC-AE36-1E9683D30331}" srcOrd="1" destOrd="0" presId="urn:microsoft.com/office/officeart/2008/layout/HorizontalMultiLevelHierarchy"/>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478E9E84-9B80-4CBD-8BC8-23B3E449CBB2}">
      <dgm:prSet phldrT="[Texte]" custT="1"/>
      <dgm:spPr>
        <a:solidFill>
          <a:srgbClr val="003C85"/>
        </a:solidFill>
      </dgm:spPr>
      <dgm:t>
        <a:bodyPr/>
        <a:lstStyle/>
        <a:p>
          <a:r>
            <a:rPr lang="fr-CA" sz="1400" dirty="0">
              <a:latin typeface="Arial" panose="020B0604020202020204" pitchFamily="34" charset="0"/>
              <a:cs typeface="Arial" panose="020B0604020202020204" pitchFamily="34" charset="0"/>
            </a:rPr>
            <a:t>B.  Vous lui laissez la canette, et vous lui dites que vous comptez sur lui pour qu’il la garde en sécurité.</a:t>
          </a:r>
          <a:endParaRPr lang="fr-FR" sz="1400" dirty="0">
            <a:latin typeface="Arial" panose="020B0604020202020204" pitchFamily="34" charset="0"/>
            <a:cs typeface="Arial" panose="020B0604020202020204" pitchFamily="34" charset="0"/>
          </a:endParaRPr>
        </a:p>
      </dgm:t>
    </dgm:pt>
    <dgm:pt modelId="{73864844-02D6-4D3A-92D7-29492350832D}" type="parTrans" cxnId="{1DA0E49E-E760-4ABC-B028-088AAA053BED}">
      <dgm:prSet/>
      <dgm:spPr/>
      <dgm:t>
        <a:bodyPr/>
        <a:lstStyle/>
        <a:p>
          <a:endParaRPr lang="fr-FR"/>
        </a:p>
      </dgm:t>
    </dgm:pt>
    <dgm:pt modelId="{127E246B-7FA6-4341-8705-34A03E4866E3}" type="sibTrans" cxnId="{1DA0E49E-E760-4ABC-B028-088AAA053BED}">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2788FA11-1C50-4F5A-B60D-8A05FB85C337}" type="pres">
      <dgm:prSet presAssocID="{478E9E84-9B80-4CBD-8BC8-23B3E449CBB2}" presName="node" presStyleLbl="node1" presStyleIdx="0" presStyleCnt="1" custLinFactX="-30926" custLinFactNeighborX="-100000" custLinFactNeighborY="-45">
        <dgm:presLayoutVars>
          <dgm:bulletEnabled val="1"/>
        </dgm:presLayoutVars>
      </dgm:prSet>
      <dgm:spPr/>
      <dgm:t>
        <a:bodyPr/>
        <a:lstStyle/>
        <a:p>
          <a:endParaRPr lang="fr-FR"/>
        </a:p>
      </dgm:t>
    </dgm:pt>
  </dgm:ptLst>
  <dgm:cxnLst>
    <dgm:cxn modelId="{4DF8F7C4-6C72-4EA7-8A7A-AA4892816717}" type="presOf" srcId="{4D5C33C9-3FDE-4D93-938E-C8CCBAEEC57C}" destId="{5B65485B-A180-4268-8B3D-EF331ADC70A3}" srcOrd="0" destOrd="0" presId="urn:microsoft.com/office/officeart/2005/8/layout/default"/>
    <dgm:cxn modelId="{1DA0E49E-E760-4ABC-B028-088AAA053BED}" srcId="{4D5C33C9-3FDE-4D93-938E-C8CCBAEEC57C}" destId="{478E9E84-9B80-4CBD-8BC8-23B3E449CBB2}" srcOrd="0" destOrd="0" parTransId="{73864844-02D6-4D3A-92D7-29492350832D}" sibTransId="{127E246B-7FA6-4341-8705-34A03E4866E3}"/>
    <dgm:cxn modelId="{C59C39C0-6DAE-4580-A3C3-2982388057D9}" type="presOf" srcId="{478E9E84-9B80-4CBD-8BC8-23B3E449CBB2}" destId="{2788FA11-1C50-4F5A-B60D-8A05FB85C337}" srcOrd="0" destOrd="0" presId="urn:microsoft.com/office/officeart/2005/8/layout/default"/>
    <dgm:cxn modelId="{7D6DEDD4-8869-46E4-A79C-71A5C2548688}" type="presParOf" srcId="{5B65485B-A180-4268-8B3D-EF331ADC70A3}" destId="{2788FA11-1C50-4F5A-B60D-8A05FB85C337}"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6F27EE2F-4B81-4C82-AE94-1CD55B6E9874}">
      <dgm:prSet phldrT="[Texte]"/>
      <dgm:spPr>
        <a:solidFill>
          <a:srgbClr val="003C85"/>
        </a:solidFill>
      </dgm:spPr>
      <dgm:t>
        <a:bodyPr/>
        <a:lstStyle/>
        <a:p>
          <a:r>
            <a:rPr lang="fr-CA" dirty="0">
              <a:latin typeface="Arial" panose="020B0604020202020204" pitchFamily="34" charset="0"/>
              <a:cs typeface="Arial" panose="020B0604020202020204" pitchFamily="34" charset="0"/>
            </a:rPr>
            <a:t>A. Vous lui offrez de partir s’il ne veut pas vous la remettre.</a:t>
          </a:r>
          <a:endParaRPr lang="fr-FR" dirty="0">
            <a:latin typeface="Arial" panose="020B0604020202020204" pitchFamily="34" charset="0"/>
            <a:cs typeface="Arial" panose="020B0604020202020204" pitchFamily="34" charset="0"/>
          </a:endParaRPr>
        </a:p>
      </dgm:t>
    </dgm:pt>
    <dgm:pt modelId="{4DFE31A0-B8A1-49DC-B8FE-E148B2259C38}" type="parTrans" cxnId="{01D0B81E-F0CF-40BF-B69D-6DBE3140EF8A}">
      <dgm:prSet/>
      <dgm:spPr/>
      <dgm:t>
        <a:bodyPr/>
        <a:lstStyle/>
        <a:p>
          <a:endParaRPr lang="fr-FR"/>
        </a:p>
      </dgm:t>
    </dgm:pt>
    <dgm:pt modelId="{C5338B44-5CEB-4984-97B7-78323A738EFD}" type="sibTrans" cxnId="{01D0B81E-F0CF-40BF-B69D-6DBE3140EF8A}">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48FA4CDE-9D07-4E01-9502-55AC910DF897}" type="pres">
      <dgm:prSet presAssocID="{6F27EE2F-4B81-4C82-AE94-1CD55B6E9874}" presName="node" presStyleLbl="node1" presStyleIdx="0" presStyleCnt="1" custLinFactNeighborX="19405" custLinFactNeighborY="2628">
        <dgm:presLayoutVars>
          <dgm:bulletEnabled val="1"/>
        </dgm:presLayoutVars>
      </dgm:prSet>
      <dgm:spPr/>
      <dgm:t>
        <a:bodyPr/>
        <a:lstStyle/>
        <a:p>
          <a:endParaRPr lang="fr-FR"/>
        </a:p>
      </dgm:t>
    </dgm:pt>
  </dgm:ptLst>
  <dgm:cxnLst>
    <dgm:cxn modelId="{01D0B81E-F0CF-40BF-B69D-6DBE3140EF8A}" srcId="{4D5C33C9-3FDE-4D93-938E-C8CCBAEEC57C}" destId="{6F27EE2F-4B81-4C82-AE94-1CD55B6E9874}" srcOrd="0" destOrd="0" parTransId="{4DFE31A0-B8A1-49DC-B8FE-E148B2259C38}" sibTransId="{C5338B44-5CEB-4984-97B7-78323A738EFD}"/>
    <dgm:cxn modelId="{4DF8F7C4-6C72-4EA7-8A7A-AA4892816717}" type="presOf" srcId="{4D5C33C9-3FDE-4D93-938E-C8CCBAEEC57C}" destId="{5B65485B-A180-4268-8B3D-EF331ADC70A3}" srcOrd="0" destOrd="0" presId="urn:microsoft.com/office/officeart/2005/8/layout/default"/>
    <dgm:cxn modelId="{7ED94300-B4D8-44EE-B154-30524EB4E149}" type="presOf" srcId="{6F27EE2F-4B81-4C82-AE94-1CD55B6E9874}" destId="{48FA4CDE-9D07-4E01-9502-55AC910DF897}" srcOrd="0" destOrd="0" presId="urn:microsoft.com/office/officeart/2005/8/layout/default"/>
    <dgm:cxn modelId="{402BBD44-8B45-47FF-97A3-150FF6DEB6C9}" type="presParOf" srcId="{5B65485B-A180-4268-8B3D-EF331ADC70A3}" destId="{48FA4CDE-9D07-4E01-9502-55AC910DF897}"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B054F735-D47F-4317-80E9-5B6B036BBFDF}">
      <dgm:prSet phldrT="[Texte]" custT="1"/>
      <dgm:spPr>
        <a:solidFill>
          <a:srgbClr val="003C85"/>
        </a:solidFill>
      </dgm:spPr>
      <dgm:t>
        <a:bodyPr/>
        <a:lstStyle/>
        <a:p>
          <a:r>
            <a:rPr lang="fr-CA" sz="1600" dirty="0">
              <a:latin typeface="Arial" panose="020B0604020202020204" pitchFamily="34" charset="0"/>
              <a:cs typeface="Arial" panose="020B0604020202020204" pitchFamily="34" charset="0"/>
            </a:rPr>
            <a:t>C. Vous mettez en place des mesures pour procéder à la saisie de manière sécuritaire.</a:t>
          </a:r>
          <a:endParaRPr lang="fr-FR" sz="1600" dirty="0">
            <a:latin typeface="Arial" panose="020B0604020202020204" pitchFamily="34" charset="0"/>
            <a:cs typeface="Arial" panose="020B0604020202020204" pitchFamily="34" charset="0"/>
          </a:endParaRPr>
        </a:p>
      </dgm:t>
    </dgm:pt>
    <dgm:pt modelId="{6CDBEF97-84BD-4302-80F4-1D063469092A}" type="parTrans" cxnId="{A6A109B0-33B2-4ED6-8CDD-1ECF10CCD2D7}">
      <dgm:prSet/>
      <dgm:spPr/>
      <dgm:t>
        <a:bodyPr/>
        <a:lstStyle/>
        <a:p>
          <a:endParaRPr lang="fr-FR"/>
        </a:p>
      </dgm:t>
    </dgm:pt>
    <dgm:pt modelId="{3246EE24-1E23-4F88-8EE0-4FD34CAB60DA}" type="sibTrans" cxnId="{A6A109B0-33B2-4ED6-8CDD-1ECF10CCD2D7}">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76D3159A-03BE-4A34-946C-36A26D3CB2DF}" type="pres">
      <dgm:prSet presAssocID="{B054F735-D47F-4317-80E9-5B6B036BBFDF}" presName="node" presStyleLbl="node1" presStyleIdx="0" presStyleCnt="1" custLinFactNeighborX="11714" custLinFactNeighborY="236">
        <dgm:presLayoutVars>
          <dgm:bulletEnabled val="1"/>
        </dgm:presLayoutVars>
      </dgm:prSet>
      <dgm:spPr/>
      <dgm:t>
        <a:bodyPr/>
        <a:lstStyle/>
        <a:p>
          <a:endParaRPr lang="fr-FR"/>
        </a:p>
      </dgm:t>
    </dgm:pt>
  </dgm:ptLst>
  <dgm:cxnLst>
    <dgm:cxn modelId="{A6A109B0-33B2-4ED6-8CDD-1ECF10CCD2D7}" srcId="{4D5C33C9-3FDE-4D93-938E-C8CCBAEEC57C}" destId="{B054F735-D47F-4317-80E9-5B6B036BBFDF}" srcOrd="0" destOrd="0" parTransId="{6CDBEF97-84BD-4302-80F4-1D063469092A}" sibTransId="{3246EE24-1E23-4F88-8EE0-4FD34CAB60DA}"/>
    <dgm:cxn modelId="{4DF8F7C4-6C72-4EA7-8A7A-AA4892816717}" type="presOf" srcId="{4D5C33C9-3FDE-4D93-938E-C8CCBAEEC57C}" destId="{5B65485B-A180-4268-8B3D-EF331ADC70A3}" srcOrd="0" destOrd="0" presId="urn:microsoft.com/office/officeart/2005/8/layout/default"/>
    <dgm:cxn modelId="{EBB7BE9C-4621-4FA7-BA32-E84533C521C3}" type="presOf" srcId="{B054F735-D47F-4317-80E9-5B6B036BBFDF}" destId="{76D3159A-03BE-4A34-946C-36A26D3CB2DF}" srcOrd="0" destOrd="0" presId="urn:microsoft.com/office/officeart/2005/8/layout/default"/>
    <dgm:cxn modelId="{63DF7AF2-89D1-42F8-8BB0-722188EC1928}" type="presParOf" srcId="{5B65485B-A180-4268-8B3D-EF331ADC70A3}" destId="{76D3159A-03BE-4A34-946C-36A26D3CB2DF}" srcOrd="0" destOrd="0" presId="urn:microsoft.com/office/officeart/2005/8/layout/defaul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478E9E84-9B80-4CBD-8BC8-23B3E449CBB2}">
      <dgm:prSet phldrT="[Texte]" custT="1"/>
      <dgm:spPr>
        <a:solidFill>
          <a:srgbClr val="003C85"/>
        </a:solidFill>
      </dgm:spPr>
      <dgm:t>
        <a:bodyPr/>
        <a:lstStyle/>
        <a:p>
          <a:r>
            <a:rPr lang="fr-CA" sz="2100" dirty="0">
              <a:latin typeface="Arial" panose="020B0604020202020204" pitchFamily="34" charset="0"/>
              <a:cs typeface="Arial" panose="020B0604020202020204" pitchFamily="34" charset="0"/>
            </a:rPr>
            <a:t>C.  Procéder à la saisie malgré le refus de l’usager</a:t>
          </a:r>
          <a:endParaRPr lang="fr-FR" sz="2100" dirty="0">
            <a:latin typeface="Arial" panose="020B0604020202020204" pitchFamily="34" charset="0"/>
            <a:cs typeface="Arial" panose="020B0604020202020204" pitchFamily="34" charset="0"/>
          </a:endParaRPr>
        </a:p>
      </dgm:t>
    </dgm:pt>
    <dgm:pt modelId="{73864844-02D6-4D3A-92D7-29492350832D}" type="parTrans" cxnId="{1DA0E49E-E760-4ABC-B028-088AAA053BED}">
      <dgm:prSet/>
      <dgm:spPr/>
      <dgm:t>
        <a:bodyPr/>
        <a:lstStyle/>
        <a:p>
          <a:endParaRPr lang="fr-FR"/>
        </a:p>
      </dgm:t>
    </dgm:pt>
    <dgm:pt modelId="{127E246B-7FA6-4341-8705-34A03E4866E3}" type="sibTrans" cxnId="{1DA0E49E-E760-4ABC-B028-088AAA053BED}">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2788FA11-1C50-4F5A-B60D-8A05FB85C337}" type="pres">
      <dgm:prSet presAssocID="{478E9E84-9B80-4CBD-8BC8-23B3E449CBB2}" presName="node" presStyleLbl="node1" presStyleIdx="0" presStyleCnt="1" custLinFactNeighborX="8191" custLinFactNeighborY="-2448">
        <dgm:presLayoutVars>
          <dgm:bulletEnabled val="1"/>
        </dgm:presLayoutVars>
      </dgm:prSet>
      <dgm:spPr/>
      <dgm:t>
        <a:bodyPr/>
        <a:lstStyle/>
        <a:p>
          <a:endParaRPr lang="fr-FR"/>
        </a:p>
      </dgm:t>
    </dgm:pt>
  </dgm:ptLst>
  <dgm:cxnLst>
    <dgm:cxn modelId="{4DF8F7C4-6C72-4EA7-8A7A-AA4892816717}" type="presOf" srcId="{4D5C33C9-3FDE-4D93-938E-C8CCBAEEC57C}" destId="{5B65485B-A180-4268-8B3D-EF331ADC70A3}" srcOrd="0" destOrd="0" presId="urn:microsoft.com/office/officeart/2005/8/layout/default"/>
    <dgm:cxn modelId="{1DA0E49E-E760-4ABC-B028-088AAA053BED}" srcId="{4D5C33C9-3FDE-4D93-938E-C8CCBAEEC57C}" destId="{478E9E84-9B80-4CBD-8BC8-23B3E449CBB2}" srcOrd="0" destOrd="0" parTransId="{73864844-02D6-4D3A-92D7-29492350832D}" sibTransId="{127E246B-7FA6-4341-8705-34A03E4866E3}"/>
    <dgm:cxn modelId="{C59C39C0-6DAE-4580-A3C3-2982388057D9}" type="presOf" srcId="{478E9E84-9B80-4CBD-8BC8-23B3E449CBB2}" destId="{2788FA11-1C50-4F5A-B60D-8A05FB85C337}" srcOrd="0" destOrd="0" presId="urn:microsoft.com/office/officeart/2005/8/layout/default"/>
    <dgm:cxn modelId="{7D6DEDD4-8869-46E4-A79C-71A5C2548688}" type="presParOf" srcId="{5B65485B-A180-4268-8B3D-EF331ADC70A3}" destId="{2788FA11-1C50-4F5A-B60D-8A05FB85C337}"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6F27EE2F-4B81-4C82-AE94-1CD55B6E9874}">
      <dgm:prSet phldrT="[Texte]"/>
      <dgm:spPr>
        <a:solidFill>
          <a:srgbClr val="003C85"/>
        </a:solidFill>
      </dgm:spPr>
      <dgm:t>
        <a:bodyPr/>
        <a:lstStyle/>
        <a:p>
          <a:r>
            <a:rPr lang="fr-CA" dirty="0">
              <a:latin typeface="Arial" panose="020B0604020202020204" pitchFamily="34" charset="0"/>
              <a:cs typeface="Arial" panose="020B0604020202020204" pitchFamily="34" charset="0"/>
            </a:rPr>
            <a:t>A. Appeler les services d’urgence</a:t>
          </a:r>
          <a:endParaRPr lang="fr-FR" dirty="0">
            <a:latin typeface="Arial" panose="020B0604020202020204" pitchFamily="34" charset="0"/>
            <a:cs typeface="Arial" panose="020B0604020202020204" pitchFamily="34" charset="0"/>
          </a:endParaRPr>
        </a:p>
      </dgm:t>
    </dgm:pt>
    <dgm:pt modelId="{4DFE31A0-B8A1-49DC-B8FE-E148B2259C38}" type="parTrans" cxnId="{01D0B81E-F0CF-40BF-B69D-6DBE3140EF8A}">
      <dgm:prSet/>
      <dgm:spPr/>
      <dgm:t>
        <a:bodyPr/>
        <a:lstStyle/>
        <a:p>
          <a:endParaRPr lang="fr-FR"/>
        </a:p>
      </dgm:t>
    </dgm:pt>
    <dgm:pt modelId="{C5338B44-5CEB-4984-97B7-78323A738EFD}" type="sibTrans" cxnId="{01D0B81E-F0CF-40BF-B69D-6DBE3140EF8A}">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48FA4CDE-9D07-4E01-9502-55AC910DF897}" type="pres">
      <dgm:prSet presAssocID="{6F27EE2F-4B81-4C82-AE94-1CD55B6E9874}" presName="node" presStyleLbl="node1" presStyleIdx="0" presStyleCnt="1" custLinFactNeighborX="19405" custLinFactNeighborY="2628">
        <dgm:presLayoutVars>
          <dgm:bulletEnabled val="1"/>
        </dgm:presLayoutVars>
      </dgm:prSet>
      <dgm:spPr/>
      <dgm:t>
        <a:bodyPr/>
        <a:lstStyle/>
        <a:p>
          <a:endParaRPr lang="fr-FR"/>
        </a:p>
      </dgm:t>
    </dgm:pt>
  </dgm:ptLst>
  <dgm:cxnLst>
    <dgm:cxn modelId="{01D0B81E-F0CF-40BF-B69D-6DBE3140EF8A}" srcId="{4D5C33C9-3FDE-4D93-938E-C8CCBAEEC57C}" destId="{6F27EE2F-4B81-4C82-AE94-1CD55B6E9874}" srcOrd="0" destOrd="0" parTransId="{4DFE31A0-B8A1-49DC-B8FE-E148B2259C38}" sibTransId="{C5338B44-5CEB-4984-97B7-78323A738EFD}"/>
    <dgm:cxn modelId="{4DF8F7C4-6C72-4EA7-8A7A-AA4892816717}" type="presOf" srcId="{4D5C33C9-3FDE-4D93-938E-C8CCBAEEC57C}" destId="{5B65485B-A180-4268-8B3D-EF331ADC70A3}" srcOrd="0" destOrd="0" presId="urn:microsoft.com/office/officeart/2005/8/layout/default"/>
    <dgm:cxn modelId="{7ED94300-B4D8-44EE-B154-30524EB4E149}" type="presOf" srcId="{6F27EE2F-4B81-4C82-AE94-1CD55B6E9874}" destId="{48FA4CDE-9D07-4E01-9502-55AC910DF897}" srcOrd="0" destOrd="0" presId="urn:microsoft.com/office/officeart/2005/8/layout/default"/>
    <dgm:cxn modelId="{402BBD44-8B45-47FF-97A3-150FF6DEB6C9}" type="presParOf" srcId="{5B65485B-A180-4268-8B3D-EF331ADC70A3}" destId="{48FA4CDE-9D07-4E01-9502-55AC910DF897}"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B054F735-D47F-4317-80E9-5B6B036BBFDF}">
      <dgm:prSet phldrT="[Texte]" custT="1"/>
      <dgm:spPr>
        <a:solidFill>
          <a:srgbClr val="003C85"/>
        </a:solidFill>
      </dgm:spPr>
      <dgm:t>
        <a:bodyPr/>
        <a:lstStyle/>
        <a:p>
          <a:r>
            <a:rPr lang="fr-CA" sz="2100" dirty="0">
              <a:latin typeface="Arial" panose="020B0604020202020204" pitchFamily="34" charset="0"/>
              <a:cs typeface="Arial" panose="020B0604020202020204" pitchFamily="34" charset="0"/>
            </a:rPr>
            <a:t>B.  Accepter le refus de soins de l’usager</a:t>
          </a:r>
          <a:endParaRPr lang="fr-FR" sz="2100" dirty="0">
            <a:latin typeface="Arial" panose="020B0604020202020204" pitchFamily="34" charset="0"/>
            <a:cs typeface="Arial" panose="020B0604020202020204" pitchFamily="34" charset="0"/>
          </a:endParaRPr>
        </a:p>
      </dgm:t>
    </dgm:pt>
    <dgm:pt modelId="{6CDBEF97-84BD-4302-80F4-1D063469092A}" type="parTrans" cxnId="{A6A109B0-33B2-4ED6-8CDD-1ECF10CCD2D7}">
      <dgm:prSet/>
      <dgm:spPr/>
      <dgm:t>
        <a:bodyPr/>
        <a:lstStyle/>
        <a:p>
          <a:endParaRPr lang="fr-FR"/>
        </a:p>
      </dgm:t>
    </dgm:pt>
    <dgm:pt modelId="{3246EE24-1E23-4F88-8EE0-4FD34CAB60DA}" type="sibTrans" cxnId="{A6A109B0-33B2-4ED6-8CDD-1ECF10CCD2D7}">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76D3159A-03BE-4A34-946C-36A26D3CB2DF}" type="pres">
      <dgm:prSet presAssocID="{B054F735-D47F-4317-80E9-5B6B036BBFDF}" presName="node" presStyleLbl="node1" presStyleIdx="0" presStyleCnt="1" custLinFactNeighborX="11714" custLinFactNeighborY="236">
        <dgm:presLayoutVars>
          <dgm:bulletEnabled val="1"/>
        </dgm:presLayoutVars>
      </dgm:prSet>
      <dgm:spPr/>
      <dgm:t>
        <a:bodyPr/>
        <a:lstStyle/>
        <a:p>
          <a:endParaRPr lang="fr-FR"/>
        </a:p>
      </dgm:t>
    </dgm:pt>
  </dgm:ptLst>
  <dgm:cxnLst>
    <dgm:cxn modelId="{A6A109B0-33B2-4ED6-8CDD-1ECF10CCD2D7}" srcId="{4D5C33C9-3FDE-4D93-938E-C8CCBAEEC57C}" destId="{B054F735-D47F-4317-80E9-5B6B036BBFDF}" srcOrd="0" destOrd="0" parTransId="{6CDBEF97-84BD-4302-80F4-1D063469092A}" sibTransId="{3246EE24-1E23-4F88-8EE0-4FD34CAB60DA}"/>
    <dgm:cxn modelId="{4DF8F7C4-6C72-4EA7-8A7A-AA4892816717}" type="presOf" srcId="{4D5C33C9-3FDE-4D93-938E-C8CCBAEEC57C}" destId="{5B65485B-A180-4268-8B3D-EF331ADC70A3}" srcOrd="0" destOrd="0" presId="urn:microsoft.com/office/officeart/2005/8/layout/default"/>
    <dgm:cxn modelId="{EBB7BE9C-4621-4FA7-BA32-E84533C521C3}" type="presOf" srcId="{B054F735-D47F-4317-80E9-5B6B036BBFDF}" destId="{76D3159A-03BE-4A34-946C-36A26D3CB2DF}" srcOrd="0" destOrd="0" presId="urn:microsoft.com/office/officeart/2005/8/layout/default"/>
    <dgm:cxn modelId="{63DF7AF2-89D1-42F8-8BB0-722188EC1928}" type="presParOf" srcId="{5B65485B-A180-4268-8B3D-EF331ADC70A3}" destId="{76D3159A-03BE-4A34-946C-36A26D3CB2DF}" srcOrd="0" destOrd="0" presId="urn:microsoft.com/office/officeart/2005/8/layout/defaul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4B58BA-E6C4-4683-AF1F-FECA9A744FA0}" type="doc">
      <dgm:prSet loTypeId="urn:microsoft.com/office/officeart/2005/8/layout/radial1" loCatId="cycle" qsTypeId="urn:microsoft.com/office/officeart/2005/8/quickstyle/simple1" qsCatId="simple" csTypeId="urn:microsoft.com/office/officeart/2005/8/colors/accent1_1" csCatId="accent1" phldr="1"/>
      <dgm:spPr/>
      <dgm:t>
        <a:bodyPr/>
        <a:lstStyle/>
        <a:p>
          <a:endParaRPr lang="fr-FR"/>
        </a:p>
      </dgm:t>
    </dgm:pt>
    <dgm:pt modelId="{7450C9D0-B792-4C37-8215-B2D968F04CE3}">
      <dgm:prSet phldrT="[Texte]"/>
      <dgm:spPr>
        <a:solidFill>
          <a:srgbClr val="003C85"/>
        </a:solidFill>
      </dgm:spPr>
      <dgm:t>
        <a:bodyPr/>
        <a:lstStyle/>
        <a:p>
          <a:r>
            <a:rPr lang="fr-FR" dirty="0">
              <a:solidFill>
                <a:schemeClr val="bg1"/>
              </a:solidFill>
              <a:latin typeface="Arial" panose="020B0604020202020204" pitchFamily="34" charset="0"/>
              <a:cs typeface="Arial" panose="020B0604020202020204" pitchFamily="34" charset="0"/>
            </a:rPr>
            <a:t>Respect des droits</a:t>
          </a:r>
        </a:p>
      </dgm:t>
    </dgm:pt>
    <dgm:pt modelId="{BF5697EC-70C2-491F-A167-ACB97623A60F}" type="parTrans" cxnId="{16D62C67-542D-471F-A568-972CD0CDEC92}">
      <dgm:prSet/>
      <dgm:spPr/>
      <dgm:t>
        <a:bodyPr/>
        <a:lstStyle/>
        <a:p>
          <a:endParaRPr lang="fr-FR"/>
        </a:p>
      </dgm:t>
    </dgm:pt>
    <dgm:pt modelId="{3CD83C25-388F-4711-ABD6-B1857810AAA6}" type="sibTrans" cxnId="{16D62C67-542D-471F-A568-972CD0CDEC92}">
      <dgm:prSet/>
      <dgm:spPr/>
      <dgm:t>
        <a:bodyPr/>
        <a:lstStyle/>
        <a:p>
          <a:endParaRPr lang="fr-FR"/>
        </a:p>
      </dgm:t>
    </dgm:pt>
    <dgm:pt modelId="{1F020B5E-75D0-465C-ADD3-C144CB825D62}">
      <dgm:prSet phldrT="[Texte]"/>
      <dgm:spPr/>
      <dgm:t>
        <a:bodyPr/>
        <a:lstStyle/>
        <a:p>
          <a:r>
            <a:rPr lang="fr-FR">
              <a:solidFill>
                <a:srgbClr val="003C85"/>
              </a:solidFill>
              <a:latin typeface="Arial" panose="020B0604020202020204" pitchFamily="34" charset="0"/>
              <a:cs typeface="Arial" panose="020B0604020202020204" pitchFamily="34" charset="0"/>
            </a:rPr>
            <a:t>Inviolabilité et intégrité</a:t>
          </a:r>
          <a:endParaRPr lang="fr-FR" dirty="0">
            <a:solidFill>
              <a:srgbClr val="003C85"/>
            </a:solidFill>
            <a:latin typeface="Arial" panose="020B0604020202020204" pitchFamily="34" charset="0"/>
            <a:cs typeface="Arial" panose="020B0604020202020204" pitchFamily="34" charset="0"/>
          </a:endParaRPr>
        </a:p>
      </dgm:t>
    </dgm:pt>
    <dgm:pt modelId="{78B8D163-B6A7-41C1-B7C8-633C22D92233}" type="parTrans" cxnId="{880484F3-78C1-49AD-B43D-D33CE086C4DD}">
      <dgm:prSet/>
      <dgm:spPr/>
      <dgm:t>
        <a:bodyPr/>
        <a:lstStyle/>
        <a:p>
          <a:endParaRPr lang="fr-FR"/>
        </a:p>
      </dgm:t>
    </dgm:pt>
    <dgm:pt modelId="{3325E294-60AD-47B2-B615-832A3DA041DE}" type="sibTrans" cxnId="{880484F3-78C1-49AD-B43D-D33CE086C4DD}">
      <dgm:prSet/>
      <dgm:spPr/>
      <dgm:t>
        <a:bodyPr/>
        <a:lstStyle/>
        <a:p>
          <a:endParaRPr lang="fr-FR"/>
        </a:p>
      </dgm:t>
    </dgm:pt>
    <dgm:pt modelId="{19F3F28B-76E7-4A64-9E7D-DF050F53358E}">
      <dgm:prSet phldrT="[Texte]"/>
      <dgm:spPr/>
      <dgm:t>
        <a:bodyPr/>
        <a:lstStyle/>
        <a:p>
          <a:r>
            <a:rPr lang="fr-FR">
              <a:solidFill>
                <a:srgbClr val="003C85"/>
              </a:solidFill>
              <a:latin typeface="Arial" panose="020B0604020202020204" pitchFamily="34" charset="0"/>
              <a:cs typeface="Arial" panose="020B0604020202020204" pitchFamily="34" charset="0"/>
            </a:rPr>
            <a:t>Sécurité</a:t>
          </a:r>
          <a:endParaRPr lang="fr-FR" dirty="0">
            <a:solidFill>
              <a:srgbClr val="003C85"/>
            </a:solidFill>
            <a:latin typeface="Arial" panose="020B0604020202020204" pitchFamily="34" charset="0"/>
            <a:cs typeface="Arial" panose="020B0604020202020204" pitchFamily="34" charset="0"/>
          </a:endParaRPr>
        </a:p>
      </dgm:t>
    </dgm:pt>
    <dgm:pt modelId="{74EF605C-C341-403B-B6FF-38563F5B77A4}" type="parTrans" cxnId="{AFC9316F-5235-41ED-AF07-71E26EC67067}">
      <dgm:prSet/>
      <dgm:spPr/>
      <dgm:t>
        <a:bodyPr/>
        <a:lstStyle/>
        <a:p>
          <a:endParaRPr lang="fr-FR"/>
        </a:p>
      </dgm:t>
    </dgm:pt>
    <dgm:pt modelId="{30EE7FC5-C278-4EB2-8C53-92C6797E6590}" type="sibTrans" cxnId="{AFC9316F-5235-41ED-AF07-71E26EC67067}">
      <dgm:prSet/>
      <dgm:spPr/>
      <dgm:t>
        <a:bodyPr/>
        <a:lstStyle/>
        <a:p>
          <a:endParaRPr lang="fr-FR"/>
        </a:p>
      </dgm:t>
    </dgm:pt>
    <dgm:pt modelId="{6DA7E691-E1C9-4636-8CD9-EE261D10C31F}">
      <dgm:prSet phldrT="[Texte]"/>
      <dgm:spPr/>
      <dgm:t>
        <a:bodyPr/>
        <a:lstStyle/>
        <a:p>
          <a:r>
            <a:rPr lang="fr-FR">
              <a:solidFill>
                <a:srgbClr val="003C85"/>
              </a:solidFill>
              <a:latin typeface="Arial" panose="020B0604020202020204" pitchFamily="34" charset="0"/>
              <a:cs typeface="Arial" panose="020B0604020202020204" pitchFamily="34" charset="0"/>
            </a:rPr>
            <a:t>Dignité</a:t>
          </a:r>
          <a:endParaRPr lang="fr-FR" dirty="0">
            <a:solidFill>
              <a:srgbClr val="003C85"/>
            </a:solidFill>
            <a:latin typeface="Arial" panose="020B0604020202020204" pitchFamily="34" charset="0"/>
            <a:cs typeface="Arial" panose="020B0604020202020204" pitchFamily="34" charset="0"/>
          </a:endParaRPr>
        </a:p>
      </dgm:t>
    </dgm:pt>
    <dgm:pt modelId="{ABF70451-B51E-4E89-AEBD-DEC62976FB92}" type="parTrans" cxnId="{BE33F3B0-6475-4456-8F55-ED8892753A75}">
      <dgm:prSet/>
      <dgm:spPr/>
      <dgm:t>
        <a:bodyPr/>
        <a:lstStyle/>
        <a:p>
          <a:endParaRPr lang="fr-FR"/>
        </a:p>
      </dgm:t>
    </dgm:pt>
    <dgm:pt modelId="{FC3492AE-5358-4EF3-8087-CD10ADC5916A}" type="sibTrans" cxnId="{BE33F3B0-6475-4456-8F55-ED8892753A75}">
      <dgm:prSet/>
      <dgm:spPr/>
      <dgm:t>
        <a:bodyPr/>
        <a:lstStyle/>
        <a:p>
          <a:endParaRPr lang="fr-FR"/>
        </a:p>
      </dgm:t>
    </dgm:pt>
    <dgm:pt modelId="{778ED44A-965E-46E6-BFE3-1B59B661A66A}">
      <dgm:prSet phldrT="[Texte]"/>
      <dgm:spPr/>
      <dgm:t>
        <a:bodyPr/>
        <a:lstStyle/>
        <a:p>
          <a:r>
            <a:rPr lang="fr-FR" dirty="0">
              <a:solidFill>
                <a:srgbClr val="003C85"/>
              </a:solidFill>
              <a:latin typeface="Arial" panose="020B0604020202020204" pitchFamily="34" charset="0"/>
              <a:cs typeface="Arial" panose="020B0604020202020204" pitchFamily="34" charset="0"/>
            </a:rPr>
            <a:t>Respect de la vie privée et de la confidentialité</a:t>
          </a:r>
        </a:p>
      </dgm:t>
    </dgm:pt>
    <dgm:pt modelId="{1A31641F-3D3D-433F-AF17-9AFD4035603A}" type="parTrans" cxnId="{C15EF0C6-1D5D-41EF-BF45-71A5B5DA5628}">
      <dgm:prSet/>
      <dgm:spPr/>
      <dgm:t>
        <a:bodyPr/>
        <a:lstStyle/>
        <a:p>
          <a:endParaRPr lang="fr-FR"/>
        </a:p>
      </dgm:t>
    </dgm:pt>
    <dgm:pt modelId="{4BFA2AFA-BCE6-4940-AA8E-0A96F99F5CED}" type="sibTrans" cxnId="{C15EF0C6-1D5D-41EF-BF45-71A5B5DA5628}">
      <dgm:prSet/>
      <dgm:spPr/>
      <dgm:t>
        <a:bodyPr/>
        <a:lstStyle/>
        <a:p>
          <a:endParaRPr lang="fr-FR"/>
        </a:p>
      </dgm:t>
    </dgm:pt>
    <dgm:pt modelId="{682DA0A4-14D0-411C-AD9A-B2178BA5F9CA}">
      <dgm:prSet phldrT="[Texte]"/>
      <dgm:spPr/>
      <dgm:t>
        <a:bodyPr/>
        <a:lstStyle/>
        <a:p>
          <a:r>
            <a:rPr lang="fr-FR" dirty="0">
              <a:solidFill>
                <a:srgbClr val="003C85"/>
              </a:solidFill>
              <a:latin typeface="Arial" panose="020B0604020202020204" pitchFamily="34" charset="0"/>
              <a:cs typeface="Arial" panose="020B0604020202020204" pitchFamily="34" charset="0"/>
            </a:rPr>
            <a:t>Jouissance paisible des biens</a:t>
          </a:r>
        </a:p>
      </dgm:t>
    </dgm:pt>
    <dgm:pt modelId="{7A2AC50D-F3AE-4680-956C-F733BF94C140}" type="parTrans" cxnId="{37AF15CE-6E5F-4619-BB2C-A20D95654310}">
      <dgm:prSet/>
      <dgm:spPr/>
      <dgm:t>
        <a:bodyPr/>
        <a:lstStyle/>
        <a:p>
          <a:endParaRPr lang="fr-FR"/>
        </a:p>
      </dgm:t>
    </dgm:pt>
    <dgm:pt modelId="{C7D9A74A-DFAF-4FED-9BB6-0512E6CA54B0}" type="sibTrans" cxnId="{37AF15CE-6E5F-4619-BB2C-A20D95654310}">
      <dgm:prSet/>
      <dgm:spPr/>
      <dgm:t>
        <a:bodyPr/>
        <a:lstStyle/>
        <a:p>
          <a:endParaRPr lang="fr-FR"/>
        </a:p>
      </dgm:t>
    </dgm:pt>
    <dgm:pt modelId="{74657262-0B9C-4037-BB3D-7E4424CB4262}" type="pres">
      <dgm:prSet presAssocID="{984B58BA-E6C4-4683-AF1F-FECA9A744FA0}" presName="cycle" presStyleCnt="0">
        <dgm:presLayoutVars>
          <dgm:chMax val="1"/>
          <dgm:dir/>
          <dgm:animLvl val="ctr"/>
          <dgm:resizeHandles val="exact"/>
        </dgm:presLayoutVars>
      </dgm:prSet>
      <dgm:spPr/>
      <dgm:t>
        <a:bodyPr/>
        <a:lstStyle/>
        <a:p>
          <a:endParaRPr lang="fr-FR"/>
        </a:p>
      </dgm:t>
    </dgm:pt>
    <dgm:pt modelId="{239BF6F1-F4A9-434A-9378-0840ED3E5587}" type="pres">
      <dgm:prSet presAssocID="{7450C9D0-B792-4C37-8215-B2D968F04CE3}" presName="centerShape" presStyleLbl="node0" presStyleIdx="0" presStyleCnt="1"/>
      <dgm:spPr/>
      <dgm:t>
        <a:bodyPr/>
        <a:lstStyle/>
        <a:p>
          <a:endParaRPr lang="fr-FR"/>
        </a:p>
      </dgm:t>
    </dgm:pt>
    <dgm:pt modelId="{15A7D93A-BBD0-4F8E-B6C6-5DDE4B4B94F7}" type="pres">
      <dgm:prSet presAssocID="{78B8D163-B6A7-41C1-B7C8-633C22D92233}" presName="Name9" presStyleLbl="parChTrans1D2" presStyleIdx="0" presStyleCnt="5"/>
      <dgm:spPr/>
      <dgm:t>
        <a:bodyPr/>
        <a:lstStyle/>
        <a:p>
          <a:endParaRPr lang="fr-FR"/>
        </a:p>
      </dgm:t>
    </dgm:pt>
    <dgm:pt modelId="{EDB30475-4EA9-4538-B2F3-412F11551752}" type="pres">
      <dgm:prSet presAssocID="{78B8D163-B6A7-41C1-B7C8-633C22D92233}" presName="connTx" presStyleLbl="parChTrans1D2" presStyleIdx="0" presStyleCnt="5"/>
      <dgm:spPr/>
      <dgm:t>
        <a:bodyPr/>
        <a:lstStyle/>
        <a:p>
          <a:endParaRPr lang="fr-FR"/>
        </a:p>
      </dgm:t>
    </dgm:pt>
    <dgm:pt modelId="{8AE6A62B-2F00-4374-937E-EC31C27098F8}" type="pres">
      <dgm:prSet presAssocID="{1F020B5E-75D0-465C-ADD3-C144CB825D62}" presName="node" presStyleLbl="node1" presStyleIdx="0" presStyleCnt="5">
        <dgm:presLayoutVars>
          <dgm:bulletEnabled val="1"/>
        </dgm:presLayoutVars>
      </dgm:prSet>
      <dgm:spPr/>
      <dgm:t>
        <a:bodyPr/>
        <a:lstStyle/>
        <a:p>
          <a:endParaRPr lang="fr-FR"/>
        </a:p>
      </dgm:t>
    </dgm:pt>
    <dgm:pt modelId="{84FD84A5-CC12-4C8C-94EF-C0A19043DC8C}" type="pres">
      <dgm:prSet presAssocID="{74EF605C-C341-403B-B6FF-38563F5B77A4}" presName="Name9" presStyleLbl="parChTrans1D2" presStyleIdx="1" presStyleCnt="5"/>
      <dgm:spPr/>
      <dgm:t>
        <a:bodyPr/>
        <a:lstStyle/>
        <a:p>
          <a:endParaRPr lang="fr-FR"/>
        </a:p>
      </dgm:t>
    </dgm:pt>
    <dgm:pt modelId="{C355A59D-ED64-40C4-9745-376364132472}" type="pres">
      <dgm:prSet presAssocID="{74EF605C-C341-403B-B6FF-38563F5B77A4}" presName="connTx" presStyleLbl="parChTrans1D2" presStyleIdx="1" presStyleCnt="5"/>
      <dgm:spPr/>
      <dgm:t>
        <a:bodyPr/>
        <a:lstStyle/>
        <a:p>
          <a:endParaRPr lang="fr-FR"/>
        </a:p>
      </dgm:t>
    </dgm:pt>
    <dgm:pt modelId="{FD087E70-682A-4C4A-ADF0-D36E178895B5}" type="pres">
      <dgm:prSet presAssocID="{19F3F28B-76E7-4A64-9E7D-DF050F53358E}" presName="node" presStyleLbl="node1" presStyleIdx="1" presStyleCnt="5">
        <dgm:presLayoutVars>
          <dgm:bulletEnabled val="1"/>
        </dgm:presLayoutVars>
      </dgm:prSet>
      <dgm:spPr/>
      <dgm:t>
        <a:bodyPr/>
        <a:lstStyle/>
        <a:p>
          <a:endParaRPr lang="fr-FR"/>
        </a:p>
      </dgm:t>
    </dgm:pt>
    <dgm:pt modelId="{9217F375-9823-4155-9725-A3270FD80E4E}" type="pres">
      <dgm:prSet presAssocID="{ABF70451-B51E-4E89-AEBD-DEC62976FB92}" presName="Name9" presStyleLbl="parChTrans1D2" presStyleIdx="2" presStyleCnt="5"/>
      <dgm:spPr/>
      <dgm:t>
        <a:bodyPr/>
        <a:lstStyle/>
        <a:p>
          <a:endParaRPr lang="fr-FR"/>
        </a:p>
      </dgm:t>
    </dgm:pt>
    <dgm:pt modelId="{F378A517-DFEB-475E-8D71-3C0756A888D6}" type="pres">
      <dgm:prSet presAssocID="{ABF70451-B51E-4E89-AEBD-DEC62976FB92}" presName="connTx" presStyleLbl="parChTrans1D2" presStyleIdx="2" presStyleCnt="5"/>
      <dgm:spPr/>
      <dgm:t>
        <a:bodyPr/>
        <a:lstStyle/>
        <a:p>
          <a:endParaRPr lang="fr-FR"/>
        </a:p>
      </dgm:t>
    </dgm:pt>
    <dgm:pt modelId="{36EC5B87-0943-416A-B2E1-E08A836085C7}" type="pres">
      <dgm:prSet presAssocID="{6DA7E691-E1C9-4636-8CD9-EE261D10C31F}" presName="node" presStyleLbl="node1" presStyleIdx="2" presStyleCnt="5">
        <dgm:presLayoutVars>
          <dgm:bulletEnabled val="1"/>
        </dgm:presLayoutVars>
      </dgm:prSet>
      <dgm:spPr/>
      <dgm:t>
        <a:bodyPr/>
        <a:lstStyle/>
        <a:p>
          <a:endParaRPr lang="fr-FR"/>
        </a:p>
      </dgm:t>
    </dgm:pt>
    <dgm:pt modelId="{CFF1B249-D255-4A0C-A9BC-EB6306E3740A}" type="pres">
      <dgm:prSet presAssocID="{1A31641F-3D3D-433F-AF17-9AFD4035603A}" presName="Name9" presStyleLbl="parChTrans1D2" presStyleIdx="3" presStyleCnt="5"/>
      <dgm:spPr/>
      <dgm:t>
        <a:bodyPr/>
        <a:lstStyle/>
        <a:p>
          <a:endParaRPr lang="fr-FR"/>
        </a:p>
      </dgm:t>
    </dgm:pt>
    <dgm:pt modelId="{1A87D814-524E-4472-A17E-F275C2D70BB8}" type="pres">
      <dgm:prSet presAssocID="{1A31641F-3D3D-433F-AF17-9AFD4035603A}" presName="connTx" presStyleLbl="parChTrans1D2" presStyleIdx="3" presStyleCnt="5"/>
      <dgm:spPr/>
      <dgm:t>
        <a:bodyPr/>
        <a:lstStyle/>
        <a:p>
          <a:endParaRPr lang="fr-FR"/>
        </a:p>
      </dgm:t>
    </dgm:pt>
    <dgm:pt modelId="{BE956449-8463-49FB-A18B-EDE9240DABD0}" type="pres">
      <dgm:prSet presAssocID="{778ED44A-965E-46E6-BFE3-1B59B661A66A}" presName="node" presStyleLbl="node1" presStyleIdx="3" presStyleCnt="5">
        <dgm:presLayoutVars>
          <dgm:bulletEnabled val="1"/>
        </dgm:presLayoutVars>
      </dgm:prSet>
      <dgm:spPr/>
      <dgm:t>
        <a:bodyPr/>
        <a:lstStyle/>
        <a:p>
          <a:endParaRPr lang="fr-FR"/>
        </a:p>
      </dgm:t>
    </dgm:pt>
    <dgm:pt modelId="{393F7799-7C8D-4347-AFD0-43A0F6679802}" type="pres">
      <dgm:prSet presAssocID="{7A2AC50D-F3AE-4680-956C-F733BF94C140}" presName="Name9" presStyleLbl="parChTrans1D2" presStyleIdx="4" presStyleCnt="5"/>
      <dgm:spPr/>
      <dgm:t>
        <a:bodyPr/>
        <a:lstStyle/>
        <a:p>
          <a:endParaRPr lang="fr-FR"/>
        </a:p>
      </dgm:t>
    </dgm:pt>
    <dgm:pt modelId="{69CFB87C-CD87-4B67-8F46-6EEA22894C40}" type="pres">
      <dgm:prSet presAssocID="{7A2AC50D-F3AE-4680-956C-F733BF94C140}" presName="connTx" presStyleLbl="parChTrans1D2" presStyleIdx="4" presStyleCnt="5"/>
      <dgm:spPr/>
      <dgm:t>
        <a:bodyPr/>
        <a:lstStyle/>
        <a:p>
          <a:endParaRPr lang="fr-FR"/>
        </a:p>
      </dgm:t>
    </dgm:pt>
    <dgm:pt modelId="{24A6DB51-B279-44C6-81E4-3A962CB3AFED}" type="pres">
      <dgm:prSet presAssocID="{682DA0A4-14D0-411C-AD9A-B2178BA5F9CA}" presName="node" presStyleLbl="node1" presStyleIdx="4" presStyleCnt="5">
        <dgm:presLayoutVars>
          <dgm:bulletEnabled val="1"/>
        </dgm:presLayoutVars>
      </dgm:prSet>
      <dgm:spPr/>
      <dgm:t>
        <a:bodyPr/>
        <a:lstStyle/>
        <a:p>
          <a:endParaRPr lang="fr-FR"/>
        </a:p>
      </dgm:t>
    </dgm:pt>
  </dgm:ptLst>
  <dgm:cxnLst>
    <dgm:cxn modelId="{2C6DABF9-2F24-4D82-A068-70769BD1FA15}" type="presOf" srcId="{1A31641F-3D3D-433F-AF17-9AFD4035603A}" destId="{CFF1B249-D255-4A0C-A9BC-EB6306E3740A}" srcOrd="0" destOrd="0" presId="urn:microsoft.com/office/officeart/2005/8/layout/radial1"/>
    <dgm:cxn modelId="{83DC9A63-489F-495D-8968-3F6991801321}" type="presOf" srcId="{984B58BA-E6C4-4683-AF1F-FECA9A744FA0}" destId="{74657262-0B9C-4037-BB3D-7E4424CB4262}" srcOrd="0" destOrd="0" presId="urn:microsoft.com/office/officeart/2005/8/layout/radial1"/>
    <dgm:cxn modelId="{512FBCB4-A27E-4BE0-8DB9-72B0CEB25BBB}" type="presOf" srcId="{682DA0A4-14D0-411C-AD9A-B2178BA5F9CA}" destId="{24A6DB51-B279-44C6-81E4-3A962CB3AFED}" srcOrd="0" destOrd="0" presId="urn:microsoft.com/office/officeart/2005/8/layout/radial1"/>
    <dgm:cxn modelId="{89EA82D6-3CF4-4560-8242-9F12DF9E5B60}" type="presOf" srcId="{78B8D163-B6A7-41C1-B7C8-633C22D92233}" destId="{EDB30475-4EA9-4538-B2F3-412F11551752}" srcOrd="1" destOrd="0" presId="urn:microsoft.com/office/officeart/2005/8/layout/radial1"/>
    <dgm:cxn modelId="{C332649C-858E-4B53-9C61-21FE3F471FF9}" type="presOf" srcId="{7A2AC50D-F3AE-4680-956C-F733BF94C140}" destId="{393F7799-7C8D-4347-AFD0-43A0F6679802}" srcOrd="0" destOrd="0" presId="urn:microsoft.com/office/officeart/2005/8/layout/radial1"/>
    <dgm:cxn modelId="{37AF15CE-6E5F-4619-BB2C-A20D95654310}" srcId="{7450C9D0-B792-4C37-8215-B2D968F04CE3}" destId="{682DA0A4-14D0-411C-AD9A-B2178BA5F9CA}" srcOrd="4" destOrd="0" parTransId="{7A2AC50D-F3AE-4680-956C-F733BF94C140}" sibTransId="{C7D9A74A-DFAF-4FED-9BB6-0512E6CA54B0}"/>
    <dgm:cxn modelId="{B4EA556A-20BD-4C0A-913A-224EC61579BB}" type="presOf" srcId="{ABF70451-B51E-4E89-AEBD-DEC62976FB92}" destId="{F378A517-DFEB-475E-8D71-3C0756A888D6}" srcOrd="1" destOrd="0" presId="urn:microsoft.com/office/officeart/2005/8/layout/radial1"/>
    <dgm:cxn modelId="{F30B1C8E-703D-4270-9DFC-6BE9E308C3FC}" type="presOf" srcId="{1A31641F-3D3D-433F-AF17-9AFD4035603A}" destId="{1A87D814-524E-4472-A17E-F275C2D70BB8}" srcOrd="1" destOrd="0" presId="urn:microsoft.com/office/officeart/2005/8/layout/radial1"/>
    <dgm:cxn modelId="{FBBE8F2B-2EB4-492B-92D0-063CFD472783}" type="presOf" srcId="{ABF70451-B51E-4E89-AEBD-DEC62976FB92}" destId="{9217F375-9823-4155-9725-A3270FD80E4E}" srcOrd="0" destOrd="0" presId="urn:microsoft.com/office/officeart/2005/8/layout/radial1"/>
    <dgm:cxn modelId="{4F9DF632-D30B-4BFC-8B35-DC481189B545}" type="presOf" srcId="{7A2AC50D-F3AE-4680-956C-F733BF94C140}" destId="{69CFB87C-CD87-4B67-8F46-6EEA22894C40}" srcOrd="1" destOrd="0" presId="urn:microsoft.com/office/officeart/2005/8/layout/radial1"/>
    <dgm:cxn modelId="{6CE2A05E-E288-4BF2-A250-1F6151570CEE}" type="presOf" srcId="{1F020B5E-75D0-465C-ADD3-C144CB825D62}" destId="{8AE6A62B-2F00-4374-937E-EC31C27098F8}" srcOrd="0" destOrd="0" presId="urn:microsoft.com/office/officeart/2005/8/layout/radial1"/>
    <dgm:cxn modelId="{BB77DC06-2BEA-45E4-A458-0CA1C7BAE1B7}" type="presOf" srcId="{74EF605C-C341-403B-B6FF-38563F5B77A4}" destId="{C355A59D-ED64-40C4-9745-376364132472}" srcOrd="1" destOrd="0" presId="urn:microsoft.com/office/officeart/2005/8/layout/radial1"/>
    <dgm:cxn modelId="{D9B6C8A4-0478-48E7-B35F-31C44D9B9DD0}" type="presOf" srcId="{7450C9D0-B792-4C37-8215-B2D968F04CE3}" destId="{239BF6F1-F4A9-434A-9378-0840ED3E5587}" srcOrd="0" destOrd="0" presId="urn:microsoft.com/office/officeart/2005/8/layout/radial1"/>
    <dgm:cxn modelId="{BE33F3B0-6475-4456-8F55-ED8892753A75}" srcId="{7450C9D0-B792-4C37-8215-B2D968F04CE3}" destId="{6DA7E691-E1C9-4636-8CD9-EE261D10C31F}" srcOrd="2" destOrd="0" parTransId="{ABF70451-B51E-4E89-AEBD-DEC62976FB92}" sibTransId="{FC3492AE-5358-4EF3-8087-CD10ADC5916A}"/>
    <dgm:cxn modelId="{880484F3-78C1-49AD-B43D-D33CE086C4DD}" srcId="{7450C9D0-B792-4C37-8215-B2D968F04CE3}" destId="{1F020B5E-75D0-465C-ADD3-C144CB825D62}" srcOrd="0" destOrd="0" parTransId="{78B8D163-B6A7-41C1-B7C8-633C22D92233}" sibTransId="{3325E294-60AD-47B2-B615-832A3DA041DE}"/>
    <dgm:cxn modelId="{B8701283-E4F7-407D-9B52-CC5D3AF47BD2}" type="presOf" srcId="{6DA7E691-E1C9-4636-8CD9-EE261D10C31F}" destId="{36EC5B87-0943-416A-B2E1-E08A836085C7}" srcOrd="0" destOrd="0" presId="urn:microsoft.com/office/officeart/2005/8/layout/radial1"/>
    <dgm:cxn modelId="{331511A1-0F87-47AD-AD25-E997E4AD00A7}" type="presOf" srcId="{19F3F28B-76E7-4A64-9E7D-DF050F53358E}" destId="{FD087E70-682A-4C4A-ADF0-D36E178895B5}" srcOrd="0" destOrd="0" presId="urn:microsoft.com/office/officeart/2005/8/layout/radial1"/>
    <dgm:cxn modelId="{70FA09C9-65CC-43BC-8AFC-8867BECFA0F9}" type="presOf" srcId="{74EF605C-C341-403B-B6FF-38563F5B77A4}" destId="{84FD84A5-CC12-4C8C-94EF-C0A19043DC8C}" srcOrd="0" destOrd="0" presId="urn:microsoft.com/office/officeart/2005/8/layout/radial1"/>
    <dgm:cxn modelId="{9894A053-287F-4D4D-9171-3A42D5390BFF}" type="presOf" srcId="{78B8D163-B6A7-41C1-B7C8-633C22D92233}" destId="{15A7D93A-BBD0-4F8E-B6C6-5DDE4B4B94F7}" srcOrd="0" destOrd="0" presId="urn:microsoft.com/office/officeart/2005/8/layout/radial1"/>
    <dgm:cxn modelId="{AFC9316F-5235-41ED-AF07-71E26EC67067}" srcId="{7450C9D0-B792-4C37-8215-B2D968F04CE3}" destId="{19F3F28B-76E7-4A64-9E7D-DF050F53358E}" srcOrd="1" destOrd="0" parTransId="{74EF605C-C341-403B-B6FF-38563F5B77A4}" sibTransId="{30EE7FC5-C278-4EB2-8C53-92C6797E6590}"/>
    <dgm:cxn modelId="{16D62C67-542D-471F-A568-972CD0CDEC92}" srcId="{984B58BA-E6C4-4683-AF1F-FECA9A744FA0}" destId="{7450C9D0-B792-4C37-8215-B2D968F04CE3}" srcOrd="0" destOrd="0" parTransId="{BF5697EC-70C2-491F-A167-ACB97623A60F}" sibTransId="{3CD83C25-388F-4711-ABD6-B1857810AAA6}"/>
    <dgm:cxn modelId="{89DE6151-E0AB-4A83-A1A9-F951A9AA2FC3}" type="presOf" srcId="{778ED44A-965E-46E6-BFE3-1B59B661A66A}" destId="{BE956449-8463-49FB-A18B-EDE9240DABD0}" srcOrd="0" destOrd="0" presId="urn:microsoft.com/office/officeart/2005/8/layout/radial1"/>
    <dgm:cxn modelId="{C15EF0C6-1D5D-41EF-BF45-71A5B5DA5628}" srcId="{7450C9D0-B792-4C37-8215-B2D968F04CE3}" destId="{778ED44A-965E-46E6-BFE3-1B59B661A66A}" srcOrd="3" destOrd="0" parTransId="{1A31641F-3D3D-433F-AF17-9AFD4035603A}" sibTransId="{4BFA2AFA-BCE6-4940-AA8E-0A96F99F5CED}"/>
    <dgm:cxn modelId="{F8B0961F-DBD1-4833-9561-2FA331496FA9}" type="presParOf" srcId="{74657262-0B9C-4037-BB3D-7E4424CB4262}" destId="{239BF6F1-F4A9-434A-9378-0840ED3E5587}" srcOrd="0" destOrd="0" presId="urn:microsoft.com/office/officeart/2005/8/layout/radial1"/>
    <dgm:cxn modelId="{423FAB2A-14DE-418E-A114-4EBC629FFB1E}" type="presParOf" srcId="{74657262-0B9C-4037-BB3D-7E4424CB4262}" destId="{15A7D93A-BBD0-4F8E-B6C6-5DDE4B4B94F7}" srcOrd="1" destOrd="0" presId="urn:microsoft.com/office/officeart/2005/8/layout/radial1"/>
    <dgm:cxn modelId="{6084CEEF-2A73-46A4-B60E-5A5AD46EC23B}" type="presParOf" srcId="{15A7D93A-BBD0-4F8E-B6C6-5DDE4B4B94F7}" destId="{EDB30475-4EA9-4538-B2F3-412F11551752}" srcOrd="0" destOrd="0" presId="urn:microsoft.com/office/officeart/2005/8/layout/radial1"/>
    <dgm:cxn modelId="{5620096C-ED5D-44C2-BE52-F7D37B45C4CC}" type="presParOf" srcId="{74657262-0B9C-4037-BB3D-7E4424CB4262}" destId="{8AE6A62B-2F00-4374-937E-EC31C27098F8}" srcOrd="2" destOrd="0" presId="urn:microsoft.com/office/officeart/2005/8/layout/radial1"/>
    <dgm:cxn modelId="{02548E90-A6C8-46B8-872D-28E3759D56E5}" type="presParOf" srcId="{74657262-0B9C-4037-BB3D-7E4424CB4262}" destId="{84FD84A5-CC12-4C8C-94EF-C0A19043DC8C}" srcOrd="3" destOrd="0" presId="urn:microsoft.com/office/officeart/2005/8/layout/radial1"/>
    <dgm:cxn modelId="{AB216B69-7D9A-4BEE-93C0-A93F15E3DD71}" type="presParOf" srcId="{84FD84A5-CC12-4C8C-94EF-C0A19043DC8C}" destId="{C355A59D-ED64-40C4-9745-376364132472}" srcOrd="0" destOrd="0" presId="urn:microsoft.com/office/officeart/2005/8/layout/radial1"/>
    <dgm:cxn modelId="{5CE888D5-EBB4-46C0-93AC-E6F8FCEB1C39}" type="presParOf" srcId="{74657262-0B9C-4037-BB3D-7E4424CB4262}" destId="{FD087E70-682A-4C4A-ADF0-D36E178895B5}" srcOrd="4" destOrd="0" presId="urn:microsoft.com/office/officeart/2005/8/layout/radial1"/>
    <dgm:cxn modelId="{D874DEF0-F001-4B37-85A7-93CED900675E}" type="presParOf" srcId="{74657262-0B9C-4037-BB3D-7E4424CB4262}" destId="{9217F375-9823-4155-9725-A3270FD80E4E}" srcOrd="5" destOrd="0" presId="urn:microsoft.com/office/officeart/2005/8/layout/radial1"/>
    <dgm:cxn modelId="{AA63875E-2638-4BDE-AC32-F9629F4A0623}" type="presParOf" srcId="{9217F375-9823-4155-9725-A3270FD80E4E}" destId="{F378A517-DFEB-475E-8D71-3C0756A888D6}" srcOrd="0" destOrd="0" presId="urn:microsoft.com/office/officeart/2005/8/layout/radial1"/>
    <dgm:cxn modelId="{7474E667-62B2-4AB4-9ABC-159756AC0DDB}" type="presParOf" srcId="{74657262-0B9C-4037-BB3D-7E4424CB4262}" destId="{36EC5B87-0943-416A-B2E1-E08A836085C7}" srcOrd="6" destOrd="0" presId="urn:microsoft.com/office/officeart/2005/8/layout/radial1"/>
    <dgm:cxn modelId="{83BC4369-5920-4C64-B7BC-2DCA0E06CF9B}" type="presParOf" srcId="{74657262-0B9C-4037-BB3D-7E4424CB4262}" destId="{CFF1B249-D255-4A0C-A9BC-EB6306E3740A}" srcOrd="7" destOrd="0" presId="urn:microsoft.com/office/officeart/2005/8/layout/radial1"/>
    <dgm:cxn modelId="{F5AD16B3-00D3-4542-B486-2F1FE1F73E79}" type="presParOf" srcId="{CFF1B249-D255-4A0C-A9BC-EB6306E3740A}" destId="{1A87D814-524E-4472-A17E-F275C2D70BB8}" srcOrd="0" destOrd="0" presId="urn:microsoft.com/office/officeart/2005/8/layout/radial1"/>
    <dgm:cxn modelId="{2691B7F0-1770-4700-B41D-A0B77D5FCD01}" type="presParOf" srcId="{74657262-0B9C-4037-BB3D-7E4424CB4262}" destId="{BE956449-8463-49FB-A18B-EDE9240DABD0}" srcOrd="8" destOrd="0" presId="urn:microsoft.com/office/officeart/2005/8/layout/radial1"/>
    <dgm:cxn modelId="{86EA9A3D-7553-4DB5-8DBD-58886BA9FC83}" type="presParOf" srcId="{74657262-0B9C-4037-BB3D-7E4424CB4262}" destId="{393F7799-7C8D-4347-AFD0-43A0F6679802}" srcOrd="9" destOrd="0" presId="urn:microsoft.com/office/officeart/2005/8/layout/radial1"/>
    <dgm:cxn modelId="{6669E008-F0C5-46DB-90EF-4C92A6FA1362}" type="presParOf" srcId="{393F7799-7C8D-4347-AFD0-43A0F6679802}" destId="{69CFB87C-CD87-4B67-8F46-6EEA22894C40}" srcOrd="0" destOrd="0" presId="urn:microsoft.com/office/officeart/2005/8/layout/radial1"/>
    <dgm:cxn modelId="{C848AE74-DBA8-4445-BA21-B25B61D9BB79}" type="presParOf" srcId="{74657262-0B9C-4037-BB3D-7E4424CB4262}" destId="{24A6DB51-B279-44C6-81E4-3A962CB3AFE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AFCA590-ACED-4450-8003-8D712F18B6E0}"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fr-FR"/>
        </a:p>
      </dgm:t>
    </dgm:pt>
    <dgm:pt modelId="{00614E5E-9960-4823-ADFC-9172BC916998}">
      <dgm:prSet phldrT="[Texte]" custT="1"/>
      <dgm:spPr>
        <a:solidFill>
          <a:srgbClr val="FFDEDC"/>
        </a:solidFill>
      </dgm:spPr>
      <dgm:t>
        <a:bodyPr/>
        <a:lstStyle/>
        <a:p>
          <a:r>
            <a:rPr lang="fr-FR" sz="1100" dirty="0">
              <a:solidFill>
                <a:srgbClr val="003C85"/>
              </a:solidFill>
              <a:latin typeface="Arial" panose="020B0604020202020204" pitchFamily="34" charset="0"/>
              <a:cs typeface="Arial" panose="020B0604020202020204" pitchFamily="34" charset="0"/>
            </a:rPr>
            <a:t>Objets à risque illégaux ou doute sur leur légalité</a:t>
          </a:r>
        </a:p>
      </dgm:t>
    </dgm:pt>
    <dgm:pt modelId="{9EA599E1-64D3-4BC6-845D-63002D1BE143}" type="parTrans" cxnId="{9DFFEADB-D590-45F5-860B-EB452A28BD88}">
      <dgm:prSet/>
      <dgm:spPr/>
      <dgm:t>
        <a:bodyPr/>
        <a:lstStyle/>
        <a:p>
          <a:endParaRPr lang="fr-FR"/>
        </a:p>
      </dgm:t>
    </dgm:pt>
    <dgm:pt modelId="{A71D9603-5F19-44AF-8297-F169E297D0A0}" type="sibTrans" cxnId="{9DFFEADB-D590-45F5-860B-EB452A28BD88}">
      <dgm:prSet/>
      <dgm:spPr/>
      <dgm:t>
        <a:bodyPr/>
        <a:lstStyle/>
        <a:p>
          <a:endParaRPr lang="fr-FR"/>
        </a:p>
      </dgm:t>
    </dgm:pt>
    <dgm:pt modelId="{D933EF47-2E8B-474B-AF70-7533CD5B78BC}">
      <dgm:prSet phldrT="[Texte]" custT="1"/>
      <dgm:spPr>
        <a:ln>
          <a:solidFill>
            <a:srgbClr val="FFDEDC"/>
          </a:solidFill>
        </a:ln>
      </dgm:spPr>
      <dgm:t>
        <a:bodyPr/>
        <a:lstStyle/>
        <a:p>
          <a:r>
            <a:rPr lang="fr-FR" sz="1100" dirty="0">
              <a:solidFill>
                <a:srgbClr val="003C85"/>
              </a:solidFill>
              <a:latin typeface="Arial" panose="020B0604020202020204" pitchFamily="34" charset="0"/>
              <a:cs typeface="Arial" panose="020B0604020202020204" pitchFamily="34" charset="0"/>
            </a:rPr>
            <a:t>Contacter les autorités policières SANS divulguer le nom de l’usager</a:t>
          </a:r>
        </a:p>
      </dgm:t>
    </dgm:pt>
    <dgm:pt modelId="{FCB22558-048C-4353-B50E-3BEB21F8CD3D}" type="parTrans" cxnId="{BC7BB0D9-D9F4-4C97-A557-CF50FB5A539B}">
      <dgm:prSet/>
      <dgm:spPr>
        <a:ln>
          <a:solidFill>
            <a:srgbClr val="FFDEDC"/>
          </a:solidFill>
        </a:ln>
      </dgm:spPr>
      <dgm:t>
        <a:bodyPr/>
        <a:lstStyle/>
        <a:p>
          <a:endParaRPr lang="fr-FR"/>
        </a:p>
      </dgm:t>
    </dgm:pt>
    <dgm:pt modelId="{D167FF16-644D-44B2-A818-7F15214D6B64}" type="sibTrans" cxnId="{BC7BB0D9-D9F4-4C97-A557-CF50FB5A539B}">
      <dgm:prSet/>
      <dgm:spPr/>
      <dgm:t>
        <a:bodyPr/>
        <a:lstStyle/>
        <a:p>
          <a:endParaRPr lang="fr-FR"/>
        </a:p>
      </dgm:t>
    </dgm:pt>
    <dgm:pt modelId="{C5D0F02B-01CD-4698-90C1-BC47FEBC1C25}">
      <dgm:prSet phldrT="[Texte]" custT="1"/>
      <dgm:spPr>
        <a:ln>
          <a:solidFill>
            <a:srgbClr val="FFDEDC"/>
          </a:solidFill>
        </a:ln>
      </dgm:spPr>
      <dgm:t>
        <a:bodyPr/>
        <a:lstStyle/>
        <a:p>
          <a:r>
            <a:rPr lang="fr-FR" sz="1100" dirty="0">
              <a:solidFill>
                <a:srgbClr val="003C85"/>
              </a:solidFill>
              <a:latin typeface="Arial" panose="020B0604020202020204" pitchFamily="34" charset="0"/>
              <a:cs typeface="Arial" panose="020B0604020202020204" pitchFamily="34" charset="0"/>
            </a:rPr>
            <a:t>Suivre les consignes des autorités policières</a:t>
          </a:r>
        </a:p>
      </dgm:t>
    </dgm:pt>
    <dgm:pt modelId="{C3BDA2D4-B6AE-42DD-93DC-39DDB97A70F9}" type="parTrans" cxnId="{958C0C7F-04B3-4A2B-A123-3843D5F868E9}">
      <dgm:prSet/>
      <dgm:spPr>
        <a:ln>
          <a:solidFill>
            <a:srgbClr val="FFDEDC"/>
          </a:solidFill>
        </a:ln>
      </dgm:spPr>
      <dgm:t>
        <a:bodyPr/>
        <a:lstStyle/>
        <a:p>
          <a:endParaRPr lang="fr-FR"/>
        </a:p>
      </dgm:t>
    </dgm:pt>
    <dgm:pt modelId="{8A208D95-AB7F-47D8-8D4E-0B365488C1B5}" type="sibTrans" cxnId="{958C0C7F-04B3-4A2B-A123-3843D5F868E9}">
      <dgm:prSet/>
      <dgm:spPr/>
      <dgm:t>
        <a:bodyPr/>
        <a:lstStyle/>
        <a:p>
          <a:endParaRPr lang="fr-FR"/>
        </a:p>
      </dgm:t>
    </dgm:pt>
    <dgm:pt modelId="{B8E0CE57-FC21-4A54-BA76-7CEB89991916}">
      <dgm:prSet phldrT="[Texte]" custT="1"/>
      <dgm:spPr>
        <a:solidFill>
          <a:srgbClr val="BFE0EF"/>
        </a:solidFill>
      </dgm:spPr>
      <dgm:t>
        <a:bodyPr/>
        <a:lstStyle/>
        <a:p>
          <a:r>
            <a:rPr lang="fr-FR" sz="1100" dirty="0">
              <a:solidFill>
                <a:srgbClr val="003C85"/>
              </a:solidFill>
              <a:latin typeface="Arial" panose="020B0604020202020204" pitchFamily="34" charset="0"/>
              <a:cs typeface="Arial" panose="020B0604020202020204" pitchFamily="34" charset="0"/>
            </a:rPr>
            <a:t>Objets à risque légaux</a:t>
          </a:r>
        </a:p>
      </dgm:t>
    </dgm:pt>
    <dgm:pt modelId="{DA4EC013-7F03-4563-9874-0CF2AE2E9CDB}" type="parTrans" cxnId="{D9237AAB-7EB5-4289-BBF3-DE5795152F1A}">
      <dgm:prSet/>
      <dgm:spPr/>
      <dgm:t>
        <a:bodyPr/>
        <a:lstStyle/>
        <a:p>
          <a:endParaRPr lang="fr-FR"/>
        </a:p>
      </dgm:t>
    </dgm:pt>
    <dgm:pt modelId="{F486FDD2-CC26-41E1-8DE0-B5AD0CDD1F52}" type="sibTrans" cxnId="{D9237AAB-7EB5-4289-BBF3-DE5795152F1A}">
      <dgm:prSet/>
      <dgm:spPr/>
      <dgm:t>
        <a:bodyPr/>
        <a:lstStyle/>
        <a:p>
          <a:endParaRPr lang="fr-FR"/>
        </a:p>
      </dgm:t>
    </dgm:pt>
    <dgm:pt modelId="{E1459BB1-123E-4FE3-8C09-622F063C36FD}">
      <dgm:prSet phldrT="[Texte]" custT="1"/>
      <dgm:spPr>
        <a:ln>
          <a:solidFill>
            <a:srgbClr val="BFE0EF"/>
          </a:solidFill>
        </a:ln>
      </dgm:spPr>
      <dgm:t>
        <a:bodyPr/>
        <a:lstStyle/>
        <a:p>
          <a:r>
            <a:rPr lang="fr-FR" sz="1100" dirty="0">
              <a:solidFill>
                <a:srgbClr val="003C85"/>
              </a:solidFill>
              <a:latin typeface="Arial" panose="020B0604020202020204" pitchFamily="34" charset="0"/>
              <a:cs typeface="Arial" panose="020B0604020202020204" pitchFamily="34" charset="0"/>
            </a:rPr>
            <a:t>Suivre la procédure administrative PRO-10097</a:t>
          </a:r>
        </a:p>
      </dgm:t>
    </dgm:pt>
    <dgm:pt modelId="{EA4D63A7-A6C9-4A49-9FC8-507BCD63423A}" type="parTrans" cxnId="{E87DFE78-04F5-4482-978C-256BD4681438}">
      <dgm:prSet/>
      <dgm:spPr>
        <a:ln>
          <a:solidFill>
            <a:srgbClr val="BFE0EF"/>
          </a:solidFill>
        </a:ln>
      </dgm:spPr>
      <dgm:t>
        <a:bodyPr/>
        <a:lstStyle/>
        <a:p>
          <a:endParaRPr lang="fr-FR"/>
        </a:p>
      </dgm:t>
    </dgm:pt>
    <dgm:pt modelId="{1EEC2A7B-09A9-4D60-824B-21597560A256}" type="sibTrans" cxnId="{E87DFE78-04F5-4482-978C-256BD4681438}">
      <dgm:prSet/>
      <dgm:spPr/>
      <dgm:t>
        <a:bodyPr/>
        <a:lstStyle/>
        <a:p>
          <a:endParaRPr lang="fr-FR"/>
        </a:p>
      </dgm:t>
    </dgm:pt>
    <dgm:pt modelId="{1E0B884B-ACCF-412C-9A62-D718AB801979}">
      <dgm:prSet phldrT="[Texte]" custT="1"/>
      <dgm:spPr>
        <a:ln>
          <a:solidFill>
            <a:srgbClr val="BFE0EF"/>
          </a:solidFill>
        </a:ln>
      </dgm:spPr>
      <dgm:t>
        <a:bodyPr/>
        <a:lstStyle/>
        <a:p>
          <a:r>
            <a:rPr lang="fr-FR" sz="1100" dirty="0">
              <a:solidFill>
                <a:srgbClr val="003C85"/>
              </a:solidFill>
              <a:latin typeface="Arial" panose="020B0604020202020204" pitchFamily="34" charset="0"/>
              <a:cs typeface="Arial" panose="020B0604020202020204" pitchFamily="34" charset="0"/>
            </a:rPr>
            <a:t>Les identifier au nom de l’usager</a:t>
          </a:r>
        </a:p>
      </dgm:t>
    </dgm:pt>
    <dgm:pt modelId="{7ADBB324-3366-4F0F-B087-7932A5CA4A3C}" type="parTrans" cxnId="{4B4809C6-D1D0-4201-9CC1-E1FC0383D169}">
      <dgm:prSet/>
      <dgm:spPr>
        <a:ln>
          <a:solidFill>
            <a:srgbClr val="BFE0EF"/>
          </a:solidFill>
        </a:ln>
      </dgm:spPr>
      <dgm:t>
        <a:bodyPr/>
        <a:lstStyle/>
        <a:p>
          <a:endParaRPr lang="fr-FR"/>
        </a:p>
      </dgm:t>
    </dgm:pt>
    <dgm:pt modelId="{38D5B357-35AB-4792-9521-0F8D5FE6D46C}" type="sibTrans" cxnId="{4B4809C6-D1D0-4201-9CC1-E1FC0383D169}">
      <dgm:prSet/>
      <dgm:spPr/>
      <dgm:t>
        <a:bodyPr/>
        <a:lstStyle/>
        <a:p>
          <a:endParaRPr lang="fr-FR"/>
        </a:p>
      </dgm:t>
    </dgm:pt>
    <dgm:pt modelId="{F40405CE-B847-4687-B017-930FAAB71DC8}">
      <dgm:prSet phldrT="[Texte]" custT="1"/>
      <dgm:spPr>
        <a:ln>
          <a:solidFill>
            <a:srgbClr val="BFE0EF"/>
          </a:solidFill>
        </a:ln>
      </dgm:spPr>
      <dgm:t>
        <a:bodyPr/>
        <a:lstStyle/>
        <a:p>
          <a:r>
            <a:rPr lang="fr-FR" sz="1100" dirty="0">
              <a:solidFill>
                <a:srgbClr val="003C85"/>
              </a:solidFill>
              <a:latin typeface="Arial" panose="020B0604020202020204" pitchFamily="34" charset="0"/>
              <a:cs typeface="Arial" panose="020B0604020202020204" pitchFamily="34" charset="0"/>
            </a:rPr>
            <a:t>Disposer dans un endroit sécuritaire</a:t>
          </a:r>
        </a:p>
      </dgm:t>
    </dgm:pt>
    <dgm:pt modelId="{19A2B45C-CDC6-441B-A461-F7524447E7DC}" type="parTrans" cxnId="{3DA468B0-8A14-4E2B-A352-D2D3B6464033}">
      <dgm:prSet/>
      <dgm:spPr>
        <a:ln>
          <a:solidFill>
            <a:srgbClr val="BFE0EF"/>
          </a:solidFill>
        </a:ln>
      </dgm:spPr>
      <dgm:t>
        <a:bodyPr/>
        <a:lstStyle/>
        <a:p>
          <a:endParaRPr lang="fr-FR"/>
        </a:p>
      </dgm:t>
    </dgm:pt>
    <dgm:pt modelId="{0D43B98A-38C0-4417-ADB8-5E264E74A944}" type="sibTrans" cxnId="{3DA468B0-8A14-4E2B-A352-D2D3B6464033}">
      <dgm:prSet/>
      <dgm:spPr/>
      <dgm:t>
        <a:bodyPr/>
        <a:lstStyle/>
        <a:p>
          <a:endParaRPr lang="fr-FR"/>
        </a:p>
      </dgm:t>
    </dgm:pt>
    <dgm:pt modelId="{50927CF3-E9C6-4F22-93B2-40C349461435}">
      <dgm:prSet phldrT="[Texte]" custT="1"/>
      <dgm:spPr>
        <a:solidFill>
          <a:srgbClr val="9ADFD6"/>
        </a:solidFill>
      </dgm:spPr>
      <dgm:t>
        <a:bodyPr/>
        <a:lstStyle/>
        <a:p>
          <a:r>
            <a:rPr lang="fr-FR" sz="1100" dirty="0">
              <a:solidFill>
                <a:srgbClr val="003C85"/>
              </a:solidFill>
              <a:latin typeface="Arial" panose="020B0604020202020204" pitchFamily="34" charset="0"/>
              <a:cs typeface="Arial" panose="020B0604020202020204" pitchFamily="34" charset="0"/>
            </a:rPr>
            <a:t>Objets non à risque (légaux ou illégaux)</a:t>
          </a:r>
        </a:p>
      </dgm:t>
    </dgm:pt>
    <dgm:pt modelId="{7A0EFC51-8C2D-4B29-9225-34AE006E9561}" type="parTrans" cxnId="{D9AF7322-B6F4-4341-B9E7-9A30A3901C08}">
      <dgm:prSet/>
      <dgm:spPr/>
      <dgm:t>
        <a:bodyPr/>
        <a:lstStyle/>
        <a:p>
          <a:endParaRPr lang="fr-FR"/>
        </a:p>
      </dgm:t>
    </dgm:pt>
    <dgm:pt modelId="{8E6489AE-EDB9-44AF-9352-A7E9A216D550}" type="sibTrans" cxnId="{D9AF7322-B6F4-4341-B9E7-9A30A3901C08}">
      <dgm:prSet/>
      <dgm:spPr/>
      <dgm:t>
        <a:bodyPr/>
        <a:lstStyle/>
        <a:p>
          <a:endParaRPr lang="fr-FR"/>
        </a:p>
      </dgm:t>
    </dgm:pt>
    <dgm:pt modelId="{81B54F11-AD6D-48D9-85AE-041FD2C6009B}">
      <dgm:prSet phldrT="[Texte]" custT="1"/>
      <dgm:spPr>
        <a:ln>
          <a:solidFill>
            <a:srgbClr val="9ADFD6"/>
          </a:solidFill>
        </a:ln>
      </dgm:spPr>
      <dgm:t>
        <a:bodyPr/>
        <a:lstStyle/>
        <a:p>
          <a:r>
            <a:rPr lang="fr-FR" sz="1100" dirty="0">
              <a:solidFill>
                <a:srgbClr val="003C85"/>
              </a:solidFill>
              <a:latin typeface="Arial" panose="020B0604020202020204" pitchFamily="34" charset="0"/>
              <a:cs typeface="Arial" panose="020B0604020202020204" pitchFamily="34" charset="0"/>
            </a:rPr>
            <a:t>Pas saisis</a:t>
          </a:r>
        </a:p>
      </dgm:t>
    </dgm:pt>
    <dgm:pt modelId="{6EDDA13B-2E83-4DDA-BFBA-4B86055EDF2A}" type="parTrans" cxnId="{9CE40157-CCEA-45CF-A869-11A417C81478}">
      <dgm:prSet/>
      <dgm:spPr>
        <a:ln>
          <a:solidFill>
            <a:srgbClr val="9ADFD6"/>
          </a:solidFill>
        </a:ln>
      </dgm:spPr>
      <dgm:t>
        <a:bodyPr/>
        <a:lstStyle/>
        <a:p>
          <a:endParaRPr lang="fr-FR"/>
        </a:p>
      </dgm:t>
    </dgm:pt>
    <dgm:pt modelId="{F80256D1-DE91-4973-A2AF-02F49D3C3BB1}" type="sibTrans" cxnId="{9CE40157-CCEA-45CF-A869-11A417C81478}">
      <dgm:prSet/>
      <dgm:spPr/>
      <dgm:t>
        <a:bodyPr/>
        <a:lstStyle/>
        <a:p>
          <a:endParaRPr lang="fr-FR"/>
        </a:p>
      </dgm:t>
    </dgm:pt>
    <dgm:pt modelId="{6AC7963A-0D55-43F0-B07B-1613E6769F65}">
      <dgm:prSet phldrT="[Texte]" custT="1"/>
      <dgm:spPr>
        <a:ln>
          <a:solidFill>
            <a:srgbClr val="FFDEDC"/>
          </a:solidFill>
        </a:ln>
      </dgm:spPr>
      <dgm:t>
        <a:bodyPr/>
        <a:lstStyle/>
        <a:p>
          <a:r>
            <a:rPr lang="fr-FR" sz="1100" dirty="0" smtClean="0">
              <a:solidFill>
                <a:srgbClr val="003C85"/>
              </a:solidFill>
              <a:latin typeface="Arial" panose="020B0604020202020204" pitchFamily="34" charset="0"/>
              <a:cs typeface="Arial" panose="020B0604020202020204" pitchFamily="34" charset="0"/>
            </a:rPr>
            <a:t>Informer l’usager</a:t>
          </a:r>
          <a:endParaRPr lang="fr-FR" sz="1100" dirty="0">
            <a:solidFill>
              <a:srgbClr val="003C85"/>
            </a:solidFill>
            <a:latin typeface="Arial" panose="020B0604020202020204" pitchFamily="34" charset="0"/>
            <a:cs typeface="Arial" panose="020B0604020202020204" pitchFamily="34" charset="0"/>
          </a:endParaRPr>
        </a:p>
      </dgm:t>
    </dgm:pt>
    <dgm:pt modelId="{340B5DAE-29F2-4FCF-B968-71EB40CBC41F}" type="parTrans" cxnId="{511EF5CB-1490-420F-9B69-023B4727DE07}">
      <dgm:prSet/>
      <dgm:spPr>
        <a:ln>
          <a:solidFill>
            <a:srgbClr val="FFDEDC"/>
          </a:solidFill>
        </a:ln>
      </dgm:spPr>
      <dgm:t>
        <a:bodyPr/>
        <a:lstStyle/>
        <a:p>
          <a:endParaRPr lang="fr-FR"/>
        </a:p>
      </dgm:t>
    </dgm:pt>
    <dgm:pt modelId="{2C16B19A-51B3-426E-B49A-B018683C8E4B}" type="sibTrans" cxnId="{511EF5CB-1490-420F-9B69-023B4727DE07}">
      <dgm:prSet/>
      <dgm:spPr/>
      <dgm:t>
        <a:bodyPr/>
        <a:lstStyle/>
        <a:p>
          <a:endParaRPr lang="fr-FR"/>
        </a:p>
      </dgm:t>
    </dgm:pt>
    <dgm:pt modelId="{3EC25B51-A793-4763-9FDB-9B1F81C41A11}">
      <dgm:prSet phldrT="[Texte]" custT="1"/>
      <dgm:spPr>
        <a:ln>
          <a:solidFill>
            <a:srgbClr val="BFE0EF"/>
          </a:solidFill>
        </a:ln>
      </dgm:spPr>
      <dgm:t>
        <a:bodyPr/>
        <a:lstStyle/>
        <a:p>
          <a:r>
            <a:rPr lang="fr-FR" sz="1100" dirty="0" smtClean="0">
              <a:solidFill>
                <a:srgbClr val="003C85"/>
              </a:solidFill>
              <a:latin typeface="Arial" panose="020B0604020202020204" pitchFamily="34" charset="0"/>
              <a:cs typeface="Arial" panose="020B0604020202020204" pitchFamily="34" charset="0"/>
            </a:rPr>
            <a:t>Informer l’usager</a:t>
          </a:r>
          <a:endParaRPr lang="fr-FR" sz="1100" dirty="0">
            <a:solidFill>
              <a:srgbClr val="003C85"/>
            </a:solidFill>
            <a:latin typeface="Arial" panose="020B0604020202020204" pitchFamily="34" charset="0"/>
            <a:cs typeface="Arial" panose="020B0604020202020204" pitchFamily="34" charset="0"/>
          </a:endParaRPr>
        </a:p>
      </dgm:t>
    </dgm:pt>
    <dgm:pt modelId="{8AD0C5CA-2244-427B-9405-A36298D50DB8}" type="parTrans" cxnId="{26E92DB2-0625-42BE-AB79-F5A693AFB2D4}">
      <dgm:prSet/>
      <dgm:spPr>
        <a:ln>
          <a:solidFill>
            <a:srgbClr val="BFE0EF"/>
          </a:solidFill>
        </a:ln>
      </dgm:spPr>
      <dgm:t>
        <a:bodyPr/>
        <a:lstStyle/>
        <a:p>
          <a:endParaRPr lang="fr-FR"/>
        </a:p>
      </dgm:t>
    </dgm:pt>
    <dgm:pt modelId="{79876434-4F2B-413D-8A23-DEE6CFC6F53B}" type="sibTrans" cxnId="{26E92DB2-0625-42BE-AB79-F5A693AFB2D4}">
      <dgm:prSet/>
      <dgm:spPr/>
      <dgm:t>
        <a:bodyPr/>
        <a:lstStyle/>
        <a:p>
          <a:endParaRPr lang="fr-FR"/>
        </a:p>
      </dgm:t>
    </dgm:pt>
    <dgm:pt modelId="{A1419522-2239-496E-8AD5-D3C6E15A9475}" type="pres">
      <dgm:prSet presAssocID="{4AFCA590-ACED-4450-8003-8D712F18B6E0}" presName="diagram" presStyleCnt="0">
        <dgm:presLayoutVars>
          <dgm:chPref val="1"/>
          <dgm:dir/>
          <dgm:animOne val="branch"/>
          <dgm:animLvl val="lvl"/>
          <dgm:resizeHandles/>
        </dgm:presLayoutVars>
      </dgm:prSet>
      <dgm:spPr/>
      <dgm:t>
        <a:bodyPr/>
        <a:lstStyle/>
        <a:p>
          <a:endParaRPr lang="fr-FR"/>
        </a:p>
      </dgm:t>
    </dgm:pt>
    <dgm:pt modelId="{C9FF84A7-2486-41CB-B50E-ABD61844BB62}" type="pres">
      <dgm:prSet presAssocID="{00614E5E-9960-4823-ADFC-9172BC916998}" presName="root" presStyleCnt="0"/>
      <dgm:spPr/>
    </dgm:pt>
    <dgm:pt modelId="{148A7E20-8A44-4B7F-9A11-1798D4EF4416}" type="pres">
      <dgm:prSet presAssocID="{00614E5E-9960-4823-ADFC-9172BC916998}" presName="rootComposite" presStyleCnt="0"/>
      <dgm:spPr/>
    </dgm:pt>
    <dgm:pt modelId="{2BDDC50B-74EC-4E41-BC55-CAF51C46FE55}" type="pres">
      <dgm:prSet presAssocID="{00614E5E-9960-4823-ADFC-9172BC916998}" presName="rootText" presStyleLbl="node1" presStyleIdx="0" presStyleCnt="3" custScaleX="160944" custLinFactNeighborX="9495" custLinFactNeighborY="4401"/>
      <dgm:spPr/>
      <dgm:t>
        <a:bodyPr/>
        <a:lstStyle/>
        <a:p>
          <a:endParaRPr lang="fr-FR"/>
        </a:p>
      </dgm:t>
    </dgm:pt>
    <dgm:pt modelId="{D5010498-DE6A-45FF-B740-1E8DFDD409DD}" type="pres">
      <dgm:prSet presAssocID="{00614E5E-9960-4823-ADFC-9172BC916998}" presName="rootConnector" presStyleLbl="node1" presStyleIdx="0" presStyleCnt="3"/>
      <dgm:spPr/>
      <dgm:t>
        <a:bodyPr/>
        <a:lstStyle/>
        <a:p>
          <a:endParaRPr lang="fr-FR"/>
        </a:p>
      </dgm:t>
    </dgm:pt>
    <dgm:pt modelId="{4DC1DECE-2008-4E62-82BC-3D9980FB9C58}" type="pres">
      <dgm:prSet presAssocID="{00614E5E-9960-4823-ADFC-9172BC916998}" presName="childShape" presStyleCnt="0"/>
      <dgm:spPr/>
    </dgm:pt>
    <dgm:pt modelId="{07F639BB-65B5-429E-A48F-B961D8545054}" type="pres">
      <dgm:prSet presAssocID="{340B5DAE-29F2-4FCF-B968-71EB40CBC41F}" presName="Name13" presStyleLbl="parChTrans1D2" presStyleIdx="0" presStyleCnt="8"/>
      <dgm:spPr/>
      <dgm:t>
        <a:bodyPr/>
        <a:lstStyle/>
        <a:p>
          <a:endParaRPr lang="fr-FR"/>
        </a:p>
      </dgm:t>
    </dgm:pt>
    <dgm:pt modelId="{D6CCF19C-6571-4E70-938C-22FABDAB7756}" type="pres">
      <dgm:prSet presAssocID="{6AC7963A-0D55-43F0-B07B-1613E6769F65}" presName="childText" presStyleLbl="bgAcc1" presStyleIdx="0" presStyleCnt="8" custScaleX="160944" custLinFactNeighborX="11869" custLinFactNeighborY="4401">
        <dgm:presLayoutVars>
          <dgm:bulletEnabled val="1"/>
        </dgm:presLayoutVars>
      </dgm:prSet>
      <dgm:spPr/>
      <dgm:t>
        <a:bodyPr/>
        <a:lstStyle/>
        <a:p>
          <a:endParaRPr lang="fr-FR"/>
        </a:p>
      </dgm:t>
    </dgm:pt>
    <dgm:pt modelId="{2BADC007-A13D-4716-BFD9-2A2E587BD176}" type="pres">
      <dgm:prSet presAssocID="{FCB22558-048C-4353-B50E-3BEB21F8CD3D}" presName="Name13" presStyleLbl="parChTrans1D2" presStyleIdx="1" presStyleCnt="8"/>
      <dgm:spPr/>
      <dgm:t>
        <a:bodyPr/>
        <a:lstStyle/>
        <a:p>
          <a:endParaRPr lang="fr-FR"/>
        </a:p>
      </dgm:t>
    </dgm:pt>
    <dgm:pt modelId="{A369B00A-E055-4716-8981-AEAA66698352}" type="pres">
      <dgm:prSet presAssocID="{D933EF47-2E8B-474B-AF70-7533CD5B78BC}" presName="childText" presStyleLbl="bgAcc1" presStyleIdx="1" presStyleCnt="8" custScaleX="160944" custLinFactNeighborX="11869" custLinFactNeighborY="4401">
        <dgm:presLayoutVars>
          <dgm:bulletEnabled val="1"/>
        </dgm:presLayoutVars>
      </dgm:prSet>
      <dgm:spPr/>
      <dgm:t>
        <a:bodyPr/>
        <a:lstStyle/>
        <a:p>
          <a:endParaRPr lang="fr-FR"/>
        </a:p>
      </dgm:t>
    </dgm:pt>
    <dgm:pt modelId="{0435CE1C-FCBF-459F-919E-592179E8C2DD}" type="pres">
      <dgm:prSet presAssocID="{C3BDA2D4-B6AE-42DD-93DC-39DDB97A70F9}" presName="Name13" presStyleLbl="parChTrans1D2" presStyleIdx="2" presStyleCnt="8"/>
      <dgm:spPr/>
      <dgm:t>
        <a:bodyPr/>
        <a:lstStyle/>
        <a:p>
          <a:endParaRPr lang="fr-FR"/>
        </a:p>
      </dgm:t>
    </dgm:pt>
    <dgm:pt modelId="{36C8B1D6-2A31-4FD8-BF6E-12C5405E3019}" type="pres">
      <dgm:prSet presAssocID="{C5D0F02B-01CD-4698-90C1-BC47FEBC1C25}" presName="childText" presStyleLbl="bgAcc1" presStyleIdx="2" presStyleCnt="8" custScaleX="160944" custLinFactNeighborX="11869" custLinFactNeighborY="4401">
        <dgm:presLayoutVars>
          <dgm:bulletEnabled val="1"/>
        </dgm:presLayoutVars>
      </dgm:prSet>
      <dgm:spPr/>
      <dgm:t>
        <a:bodyPr/>
        <a:lstStyle/>
        <a:p>
          <a:endParaRPr lang="fr-FR"/>
        </a:p>
      </dgm:t>
    </dgm:pt>
    <dgm:pt modelId="{1D816267-84BD-4A26-B664-044BF034D1C5}" type="pres">
      <dgm:prSet presAssocID="{B8E0CE57-FC21-4A54-BA76-7CEB89991916}" presName="root" presStyleCnt="0"/>
      <dgm:spPr/>
    </dgm:pt>
    <dgm:pt modelId="{3ED1968D-1FA3-4AE4-A84C-2CE69B4CFDDC}" type="pres">
      <dgm:prSet presAssocID="{B8E0CE57-FC21-4A54-BA76-7CEB89991916}" presName="rootComposite" presStyleCnt="0"/>
      <dgm:spPr/>
    </dgm:pt>
    <dgm:pt modelId="{19AB61F1-4805-497C-8D3D-DC45AECFBE60}" type="pres">
      <dgm:prSet presAssocID="{B8E0CE57-FC21-4A54-BA76-7CEB89991916}" presName="rootText" presStyleLbl="node1" presStyleIdx="1" presStyleCnt="3" custScaleX="160944" custLinFactNeighborX="12366" custLinFactNeighborY="4416"/>
      <dgm:spPr/>
      <dgm:t>
        <a:bodyPr/>
        <a:lstStyle/>
        <a:p>
          <a:endParaRPr lang="fr-FR"/>
        </a:p>
      </dgm:t>
    </dgm:pt>
    <dgm:pt modelId="{65BDF0F4-2FEF-41BA-B13F-9494DE536709}" type="pres">
      <dgm:prSet presAssocID="{B8E0CE57-FC21-4A54-BA76-7CEB89991916}" presName="rootConnector" presStyleLbl="node1" presStyleIdx="1" presStyleCnt="3"/>
      <dgm:spPr/>
      <dgm:t>
        <a:bodyPr/>
        <a:lstStyle/>
        <a:p>
          <a:endParaRPr lang="fr-FR"/>
        </a:p>
      </dgm:t>
    </dgm:pt>
    <dgm:pt modelId="{71B0A949-F84E-4B0C-A939-7D63EB079225}" type="pres">
      <dgm:prSet presAssocID="{B8E0CE57-FC21-4A54-BA76-7CEB89991916}" presName="childShape" presStyleCnt="0"/>
      <dgm:spPr/>
    </dgm:pt>
    <dgm:pt modelId="{82BF643B-047D-4DD5-87A2-77A52FBEE67E}" type="pres">
      <dgm:prSet presAssocID="{8AD0C5CA-2244-427B-9405-A36298D50DB8}" presName="Name13" presStyleLbl="parChTrans1D2" presStyleIdx="3" presStyleCnt="8"/>
      <dgm:spPr/>
      <dgm:t>
        <a:bodyPr/>
        <a:lstStyle/>
        <a:p>
          <a:endParaRPr lang="fr-FR"/>
        </a:p>
      </dgm:t>
    </dgm:pt>
    <dgm:pt modelId="{A6333B88-3EF6-4F49-A283-9EC11CFCD099}" type="pres">
      <dgm:prSet presAssocID="{3EC25B51-A793-4763-9FDB-9B1F81C41A11}" presName="childText" presStyleLbl="bgAcc1" presStyleIdx="3" presStyleCnt="8" custScaleX="160944" custLinFactNeighborX="11869" custLinFactNeighborY="4401">
        <dgm:presLayoutVars>
          <dgm:bulletEnabled val="1"/>
        </dgm:presLayoutVars>
      </dgm:prSet>
      <dgm:spPr/>
      <dgm:t>
        <a:bodyPr/>
        <a:lstStyle/>
        <a:p>
          <a:endParaRPr lang="fr-FR"/>
        </a:p>
      </dgm:t>
    </dgm:pt>
    <dgm:pt modelId="{8D319CAE-4FAF-4AF9-9E36-E945870D3865}" type="pres">
      <dgm:prSet presAssocID="{7ADBB324-3366-4F0F-B087-7932A5CA4A3C}" presName="Name13" presStyleLbl="parChTrans1D2" presStyleIdx="4" presStyleCnt="8"/>
      <dgm:spPr/>
      <dgm:t>
        <a:bodyPr/>
        <a:lstStyle/>
        <a:p>
          <a:endParaRPr lang="fr-FR"/>
        </a:p>
      </dgm:t>
    </dgm:pt>
    <dgm:pt modelId="{C39D6D37-4FB1-4B9D-A3B2-9688BCFB5721}" type="pres">
      <dgm:prSet presAssocID="{1E0B884B-ACCF-412C-9A62-D718AB801979}" presName="childText" presStyleLbl="bgAcc1" presStyleIdx="4" presStyleCnt="8" custScaleX="160944" custLinFactNeighborX="15457" custLinFactNeighborY="4416">
        <dgm:presLayoutVars>
          <dgm:bulletEnabled val="1"/>
        </dgm:presLayoutVars>
      </dgm:prSet>
      <dgm:spPr/>
      <dgm:t>
        <a:bodyPr/>
        <a:lstStyle/>
        <a:p>
          <a:endParaRPr lang="fr-FR"/>
        </a:p>
      </dgm:t>
    </dgm:pt>
    <dgm:pt modelId="{8E9DB2BC-7A1C-4985-8345-FF2A28BBED1A}" type="pres">
      <dgm:prSet presAssocID="{19A2B45C-CDC6-441B-A461-F7524447E7DC}" presName="Name13" presStyleLbl="parChTrans1D2" presStyleIdx="5" presStyleCnt="8"/>
      <dgm:spPr/>
      <dgm:t>
        <a:bodyPr/>
        <a:lstStyle/>
        <a:p>
          <a:endParaRPr lang="fr-FR"/>
        </a:p>
      </dgm:t>
    </dgm:pt>
    <dgm:pt modelId="{444070D9-1F09-4C15-9A5B-AD47FF4A9E14}" type="pres">
      <dgm:prSet presAssocID="{F40405CE-B847-4687-B017-930FAAB71DC8}" presName="childText" presStyleLbl="bgAcc1" presStyleIdx="5" presStyleCnt="8" custScaleX="160944" custLinFactNeighborX="11869" custLinFactNeighborY="4401">
        <dgm:presLayoutVars>
          <dgm:bulletEnabled val="1"/>
        </dgm:presLayoutVars>
      </dgm:prSet>
      <dgm:spPr/>
      <dgm:t>
        <a:bodyPr/>
        <a:lstStyle/>
        <a:p>
          <a:endParaRPr lang="fr-FR"/>
        </a:p>
      </dgm:t>
    </dgm:pt>
    <dgm:pt modelId="{A6CF0EC8-DB7B-43C6-8DDC-5549419FC591}" type="pres">
      <dgm:prSet presAssocID="{EA4D63A7-A6C9-4A49-9FC8-507BCD63423A}" presName="Name13" presStyleLbl="parChTrans1D2" presStyleIdx="6" presStyleCnt="8"/>
      <dgm:spPr/>
      <dgm:t>
        <a:bodyPr/>
        <a:lstStyle/>
        <a:p>
          <a:endParaRPr lang="fr-FR"/>
        </a:p>
      </dgm:t>
    </dgm:pt>
    <dgm:pt modelId="{B2CE5F38-4072-4D26-899C-6500F25278B6}" type="pres">
      <dgm:prSet presAssocID="{E1459BB1-123E-4FE3-8C09-622F063C36FD}" presName="childText" presStyleLbl="bgAcc1" presStyleIdx="6" presStyleCnt="8" custScaleX="160944" custLinFactNeighborX="11869" custLinFactNeighborY="4401">
        <dgm:presLayoutVars>
          <dgm:bulletEnabled val="1"/>
        </dgm:presLayoutVars>
      </dgm:prSet>
      <dgm:spPr/>
      <dgm:t>
        <a:bodyPr/>
        <a:lstStyle/>
        <a:p>
          <a:endParaRPr lang="fr-FR"/>
        </a:p>
      </dgm:t>
    </dgm:pt>
    <dgm:pt modelId="{AE972199-4008-4B43-9C68-DC8862E22115}" type="pres">
      <dgm:prSet presAssocID="{50927CF3-E9C6-4F22-93B2-40C349461435}" presName="root" presStyleCnt="0"/>
      <dgm:spPr/>
    </dgm:pt>
    <dgm:pt modelId="{96848F7E-BA7B-49F0-8B29-4107E157CA52}" type="pres">
      <dgm:prSet presAssocID="{50927CF3-E9C6-4F22-93B2-40C349461435}" presName="rootComposite" presStyleCnt="0"/>
      <dgm:spPr/>
    </dgm:pt>
    <dgm:pt modelId="{AC7CE55D-2D53-4FBF-8646-C1068515AAAB}" type="pres">
      <dgm:prSet presAssocID="{50927CF3-E9C6-4F22-93B2-40C349461435}" presName="rootText" presStyleLbl="node1" presStyleIdx="2" presStyleCnt="3"/>
      <dgm:spPr/>
      <dgm:t>
        <a:bodyPr/>
        <a:lstStyle/>
        <a:p>
          <a:endParaRPr lang="fr-FR"/>
        </a:p>
      </dgm:t>
    </dgm:pt>
    <dgm:pt modelId="{E52E994C-7C84-4F06-8FA5-DCC9105051D5}" type="pres">
      <dgm:prSet presAssocID="{50927CF3-E9C6-4F22-93B2-40C349461435}" presName="rootConnector" presStyleLbl="node1" presStyleIdx="2" presStyleCnt="3"/>
      <dgm:spPr/>
      <dgm:t>
        <a:bodyPr/>
        <a:lstStyle/>
        <a:p>
          <a:endParaRPr lang="fr-FR"/>
        </a:p>
      </dgm:t>
    </dgm:pt>
    <dgm:pt modelId="{F72F0AFC-0FA7-4B98-ABE2-3E6A3CCEC634}" type="pres">
      <dgm:prSet presAssocID="{50927CF3-E9C6-4F22-93B2-40C349461435}" presName="childShape" presStyleCnt="0"/>
      <dgm:spPr/>
    </dgm:pt>
    <dgm:pt modelId="{C632C04D-CEA9-4D48-87E1-92A45DED8FB7}" type="pres">
      <dgm:prSet presAssocID="{6EDDA13B-2E83-4DDA-BFBA-4B86055EDF2A}" presName="Name13" presStyleLbl="parChTrans1D2" presStyleIdx="7" presStyleCnt="8"/>
      <dgm:spPr/>
      <dgm:t>
        <a:bodyPr/>
        <a:lstStyle/>
        <a:p>
          <a:endParaRPr lang="fr-FR"/>
        </a:p>
      </dgm:t>
    </dgm:pt>
    <dgm:pt modelId="{467E032B-AC93-40AD-A1FE-957AA90B7910}" type="pres">
      <dgm:prSet presAssocID="{81B54F11-AD6D-48D9-85AE-041FD2C6009B}" presName="childText" presStyleLbl="bgAcc1" presStyleIdx="7" presStyleCnt="8">
        <dgm:presLayoutVars>
          <dgm:bulletEnabled val="1"/>
        </dgm:presLayoutVars>
      </dgm:prSet>
      <dgm:spPr/>
      <dgm:t>
        <a:bodyPr/>
        <a:lstStyle/>
        <a:p>
          <a:endParaRPr lang="fr-FR"/>
        </a:p>
      </dgm:t>
    </dgm:pt>
  </dgm:ptLst>
  <dgm:cxnLst>
    <dgm:cxn modelId="{3BA76F04-D22F-457C-A5BF-6DE9C028BC2A}" type="presOf" srcId="{00614E5E-9960-4823-ADFC-9172BC916998}" destId="{D5010498-DE6A-45FF-B740-1E8DFDD409DD}" srcOrd="1" destOrd="0" presId="urn:microsoft.com/office/officeart/2005/8/layout/hierarchy3"/>
    <dgm:cxn modelId="{30E0BB08-18D0-463C-B7D6-61814D933776}" type="presOf" srcId="{50927CF3-E9C6-4F22-93B2-40C349461435}" destId="{E52E994C-7C84-4F06-8FA5-DCC9105051D5}" srcOrd="1" destOrd="0" presId="urn:microsoft.com/office/officeart/2005/8/layout/hierarchy3"/>
    <dgm:cxn modelId="{C250FA1F-6904-4B4F-B1F6-8DE7A67253CE}" type="presOf" srcId="{3EC25B51-A793-4763-9FDB-9B1F81C41A11}" destId="{A6333B88-3EF6-4F49-A283-9EC11CFCD099}" srcOrd="0" destOrd="0" presId="urn:microsoft.com/office/officeart/2005/8/layout/hierarchy3"/>
    <dgm:cxn modelId="{E7F232C8-00A9-43ED-96B1-40E923409B86}" type="presOf" srcId="{FCB22558-048C-4353-B50E-3BEB21F8CD3D}" destId="{2BADC007-A13D-4716-BFD9-2A2E587BD176}" srcOrd="0" destOrd="0" presId="urn:microsoft.com/office/officeart/2005/8/layout/hierarchy3"/>
    <dgm:cxn modelId="{8ECECD0E-2CA1-4D72-BA46-2519612FAA70}" type="presOf" srcId="{EA4D63A7-A6C9-4A49-9FC8-507BCD63423A}" destId="{A6CF0EC8-DB7B-43C6-8DDC-5549419FC591}" srcOrd="0" destOrd="0" presId="urn:microsoft.com/office/officeart/2005/8/layout/hierarchy3"/>
    <dgm:cxn modelId="{543F517E-2CC0-4403-BA5A-3EAD7808C5FE}" type="presOf" srcId="{F40405CE-B847-4687-B017-930FAAB71DC8}" destId="{444070D9-1F09-4C15-9A5B-AD47FF4A9E14}" srcOrd="0" destOrd="0" presId="urn:microsoft.com/office/officeart/2005/8/layout/hierarchy3"/>
    <dgm:cxn modelId="{F19397FA-C165-48C9-AD0A-DFFC5ECD1E6C}" type="presOf" srcId="{6AC7963A-0D55-43F0-B07B-1613E6769F65}" destId="{D6CCF19C-6571-4E70-938C-22FABDAB7756}" srcOrd="0" destOrd="0" presId="urn:microsoft.com/office/officeart/2005/8/layout/hierarchy3"/>
    <dgm:cxn modelId="{9CE40157-CCEA-45CF-A869-11A417C81478}" srcId="{50927CF3-E9C6-4F22-93B2-40C349461435}" destId="{81B54F11-AD6D-48D9-85AE-041FD2C6009B}" srcOrd="0" destOrd="0" parTransId="{6EDDA13B-2E83-4DDA-BFBA-4B86055EDF2A}" sibTransId="{F80256D1-DE91-4973-A2AF-02F49D3C3BB1}"/>
    <dgm:cxn modelId="{0CBC476D-0A05-4AE0-96B1-09F3801DF437}" type="presOf" srcId="{19A2B45C-CDC6-441B-A461-F7524447E7DC}" destId="{8E9DB2BC-7A1C-4985-8345-FF2A28BBED1A}" srcOrd="0" destOrd="0" presId="urn:microsoft.com/office/officeart/2005/8/layout/hierarchy3"/>
    <dgm:cxn modelId="{26E92DB2-0625-42BE-AB79-F5A693AFB2D4}" srcId="{B8E0CE57-FC21-4A54-BA76-7CEB89991916}" destId="{3EC25B51-A793-4763-9FDB-9B1F81C41A11}" srcOrd="0" destOrd="0" parTransId="{8AD0C5CA-2244-427B-9405-A36298D50DB8}" sibTransId="{79876434-4F2B-413D-8A23-DEE6CFC6F53B}"/>
    <dgm:cxn modelId="{BC7BB0D9-D9F4-4C97-A557-CF50FB5A539B}" srcId="{00614E5E-9960-4823-ADFC-9172BC916998}" destId="{D933EF47-2E8B-474B-AF70-7533CD5B78BC}" srcOrd="1" destOrd="0" parTransId="{FCB22558-048C-4353-B50E-3BEB21F8CD3D}" sibTransId="{D167FF16-644D-44B2-A818-7F15214D6B64}"/>
    <dgm:cxn modelId="{958C0C7F-04B3-4A2B-A123-3843D5F868E9}" srcId="{00614E5E-9960-4823-ADFC-9172BC916998}" destId="{C5D0F02B-01CD-4698-90C1-BC47FEBC1C25}" srcOrd="2" destOrd="0" parTransId="{C3BDA2D4-B6AE-42DD-93DC-39DDB97A70F9}" sibTransId="{8A208D95-AB7F-47D8-8D4E-0B365488C1B5}"/>
    <dgm:cxn modelId="{4B4809C6-D1D0-4201-9CC1-E1FC0383D169}" srcId="{B8E0CE57-FC21-4A54-BA76-7CEB89991916}" destId="{1E0B884B-ACCF-412C-9A62-D718AB801979}" srcOrd="1" destOrd="0" parTransId="{7ADBB324-3366-4F0F-B087-7932A5CA4A3C}" sibTransId="{38D5B357-35AB-4792-9521-0F8D5FE6D46C}"/>
    <dgm:cxn modelId="{AAA8685B-9457-4E96-8504-44A935E82A39}" type="presOf" srcId="{C5D0F02B-01CD-4698-90C1-BC47FEBC1C25}" destId="{36C8B1D6-2A31-4FD8-BF6E-12C5405E3019}" srcOrd="0" destOrd="0" presId="urn:microsoft.com/office/officeart/2005/8/layout/hierarchy3"/>
    <dgm:cxn modelId="{00435662-4DCA-4295-8001-73394DDDFE3E}" type="presOf" srcId="{1E0B884B-ACCF-412C-9A62-D718AB801979}" destId="{C39D6D37-4FB1-4B9D-A3B2-9688BCFB5721}" srcOrd="0" destOrd="0" presId="urn:microsoft.com/office/officeart/2005/8/layout/hierarchy3"/>
    <dgm:cxn modelId="{3DA468B0-8A14-4E2B-A352-D2D3B6464033}" srcId="{B8E0CE57-FC21-4A54-BA76-7CEB89991916}" destId="{F40405CE-B847-4687-B017-930FAAB71DC8}" srcOrd="2" destOrd="0" parTransId="{19A2B45C-CDC6-441B-A461-F7524447E7DC}" sibTransId="{0D43B98A-38C0-4417-ADB8-5E264E74A944}"/>
    <dgm:cxn modelId="{5F0D8B8C-0E5D-47DE-B469-EB0FDE5DD4A5}" type="presOf" srcId="{D933EF47-2E8B-474B-AF70-7533CD5B78BC}" destId="{A369B00A-E055-4716-8981-AEAA66698352}" srcOrd="0" destOrd="0" presId="urn:microsoft.com/office/officeart/2005/8/layout/hierarchy3"/>
    <dgm:cxn modelId="{9DFFEADB-D590-45F5-860B-EB452A28BD88}" srcId="{4AFCA590-ACED-4450-8003-8D712F18B6E0}" destId="{00614E5E-9960-4823-ADFC-9172BC916998}" srcOrd="0" destOrd="0" parTransId="{9EA599E1-64D3-4BC6-845D-63002D1BE143}" sibTransId="{A71D9603-5F19-44AF-8297-F169E297D0A0}"/>
    <dgm:cxn modelId="{8E467720-B5CC-4EC1-B1CF-C704E1B903AD}" type="presOf" srcId="{C3BDA2D4-B6AE-42DD-93DC-39DDB97A70F9}" destId="{0435CE1C-FCBF-459F-919E-592179E8C2DD}" srcOrd="0" destOrd="0" presId="urn:microsoft.com/office/officeart/2005/8/layout/hierarchy3"/>
    <dgm:cxn modelId="{7020A793-FE2D-4463-BE0D-6552D63613B3}" type="presOf" srcId="{4AFCA590-ACED-4450-8003-8D712F18B6E0}" destId="{A1419522-2239-496E-8AD5-D3C6E15A9475}" srcOrd="0" destOrd="0" presId="urn:microsoft.com/office/officeart/2005/8/layout/hierarchy3"/>
    <dgm:cxn modelId="{D04A6601-616E-4BBD-AC87-E5D98AAAF76E}" type="presOf" srcId="{B8E0CE57-FC21-4A54-BA76-7CEB89991916}" destId="{19AB61F1-4805-497C-8D3D-DC45AECFBE60}" srcOrd="0" destOrd="0" presId="urn:microsoft.com/office/officeart/2005/8/layout/hierarchy3"/>
    <dgm:cxn modelId="{C0BC9986-EB86-4A70-99A9-C9C4C2BFFCCC}" type="presOf" srcId="{8AD0C5CA-2244-427B-9405-A36298D50DB8}" destId="{82BF643B-047D-4DD5-87A2-77A52FBEE67E}" srcOrd="0" destOrd="0" presId="urn:microsoft.com/office/officeart/2005/8/layout/hierarchy3"/>
    <dgm:cxn modelId="{0894002F-B4E2-4452-8001-8A9CF7AF90A4}" type="presOf" srcId="{B8E0CE57-FC21-4A54-BA76-7CEB89991916}" destId="{65BDF0F4-2FEF-41BA-B13F-9494DE536709}" srcOrd="1" destOrd="0" presId="urn:microsoft.com/office/officeart/2005/8/layout/hierarchy3"/>
    <dgm:cxn modelId="{5D76014B-12B0-4FD3-B358-021A622CDD92}" type="presOf" srcId="{E1459BB1-123E-4FE3-8C09-622F063C36FD}" destId="{B2CE5F38-4072-4D26-899C-6500F25278B6}" srcOrd="0" destOrd="0" presId="urn:microsoft.com/office/officeart/2005/8/layout/hierarchy3"/>
    <dgm:cxn modelId="{D9237AAB-7EB5-4289-BBF3-DE5795152F1A}" srcId="{4AFCA590-ACED-4450-8003-8D712F18B6E0}" destId="{B8E0CE57-FC21-4A54-BA76-7CEB89991916}" srcOrd="1" destOrd="0" parTransId="{DA4EC013-7F03-4563-9874-0CF2AE2E9CDB}" sibTransId="{F486FDD2-CC26-41E1-8DE0-B5AD0CDD1F52}"/>
    <dgm:cxn modelId="{71B2B623-68EC-4621-AB5E-FADB55B60C34}" type="presOf" srcId="{81B54F11-AD6D-48D9-85AE-041FD2C6009B}" destId="{467E032B-AC93-40AD-A1FE-957AA90B7910}" srcOrd="0" destOrd="0" presId="urn:microsoft.com/office/officeart/2005/8/layout/hierarchy3"/>
    <dgm:cxn modelId="{D9AF7322-B6F4-4341-B9E7-9A30A3901C08}" srcId="{4AFCA590-ACED-4450-8003-8D712F18B6E0}" destId="{50927CF3-E9C6-4F22-93B2-40C349461435}" srcOrd="2" destOrd="0" parTransId="{7A0EFC51-8C2D-4B29-9225-34AE006E9561}" sibTransId="{8E6489AE-EDB9-44AF-9352-A7E9A216D550}"/>
    <dgm:cxn modelId="{3B6AE289-077B-4A02-823B-5FB5848AD5F8}" type="presOf" srcId="{7ADBB324-3366-4F0F-B087-7932A5CA4A3C}" destId="{8D319CAE-4FAF-4AF9-9E36-E945870D3865}" srcOrd="0" destOrd="0" presId="urn:microsoft.com/office/officeart/2005/8/layout/hierarchy3"/>
    <dgm:cxn modelId="{D4496AAA-57ED-47DF-9383-AB3FD25800D1}" type="presOf" srcId="{340B5DAE-29F2-4FCF-B968-71EB40CBC41F}" destId="{07F639BB-65B5-429E-A48F-B961D8545054}" srcOrd="0" destOrd="0" presId="urn:microsoft.com/office/officeart/2005/8/layout/hierarchy3"/>
    <dgm:cxn modelId="{C6B656EF-C361-4664-9BE0-A3F3ED363235}" type="presOf" srcId="{00614E5E-9960-4823-ADFC-9172BC916998}" destId="{2BDDC50B-74EC-4E41-BC55-CAF51C46FE55}" srcOrd="0" destOrd="0" presId="urn:microsoft.com/office/officeart/2005/8/layout/hierarchy3"/>
    <dgm:cxn modelId="{3461226B-0066-4390-A50C-CD94F943DA91}" type="presOf" srcId="{6EDDA13B-2E83-4DDA-BFBA-4B86055EDF2A}" destId="{C632C04D-CEA9-4D48-87E1-92A45DED8FB7}" srcOrd="0" destOrd="0" presId="urn:microsoft.com/office/officeart/2005/8/layout/hierarchy3"/>
    <dgm:cxn modelId="{F3860DC1-B658-4B3D-963C-29007BAE1400}" type="presOf" srcId="{50927CF3-E9C6-4F22-93B2-40C349461435}" destId="{AC7CE55D-2D53-4FBF-8646-C1068515AAAB}" srcOrd="0" destOrd="0" presId="urn:microsoft.com/office/officeart/2005/8/layout/hierarchy3"/>
    <dgm:cxn modelId="{511EF5CB-1490-420F-9B69-023B4727DE07}" srcId="{00614E5E-9960-4823-ADFC-9172BC916998}" destId="{6AC7963A-0D55-43F0-B07B-1613E6769F65}" srcOrd="0" destOrd="0" parTransId="{340B5DAE-29F2-4FCF-B968-71EB40CBC41F}" sibTransId="{2C16B19A-51B3-426E-B49A-B018683C8E4B}"/>
    <dgm:cxn modelId="{E87DFE78-04F5-4482-978C-256BD4681438}" srcId="{B8E0CE57-FC21-4A54-BA76-7CEB89991916}" destId="{E1459BB1-123E-4FE3-8C09-622F063C36FD}" srcOrd="3" destOrd="0" parTransId="{EA4D63A7-A6C9-4A49-9FC8-507BCD63423A}" sibTransId="{1EEC2A7B-09A9-4D60-824B-21597560A256}"/>
    <dgm:cxn modelId="{FBF3B0B9-7719-4B76-94FB-FEA9C2C955FB}" type="presParOf" srcId="{A1419522-2239-496E-8AD5-D3C6E15A9475}" destId="{C9FF84A7-2486-41CB-B50E-ABD61844BB62}" srcOrd="0" destOrd="0" presId="urn:microsoft.com/office/officeart/2005/8/layout/hierarchy3"/>
    <dgm:cxn modelId="{FB7ED25E-9FC9-4A43-8EFC-E0647031A691}" type="presParOf" srcId="{C9FF84A7-2486-41CB-B50E-ABD61844BB62}" destId="{148A7E20-8A44-4B7F-9A11-1798D4EF4416}" srcOrd="0" destOrd="0" presId="urn:microsoft.com/office/officeart/2005/8/layout/hierarchy3"/>
    <dgm:cxn modelId="{F87436E9-E7BD-485E-9D92-03B6BF8503C1}" type="presParOf" srcId="{148A7E20-8A44-4B7F-9A11-1798D4EF4416}" destId="{2BDDC50B-74EC-4E41-BC55-CAF51C46FE55}" srcOrd="0" destOrd="0" presId="urn:microsoft.com/office/officeart/2005/8/layout/hierarchy3"/>
    <dgm:cxn modelId="{DFFCFAAF-1E91-4A6A-801A-FDED712670C6}" type="presParOf" srcId="{148A7E20-8A44-4B7F-9A11-1798D4EF4416}" destId="{D5010498-DE6A-45FF-B740-1E8DFDD409DD}" srcOrd="1" destOrd="0" presId="urn:microsoft.com/office/officeart/2005/8/layout/hierarchy3"/>
    <dgm:cxn modelId="{CF2F773C-C1D7-4DC9-8C75-3E399BD503B5}" type="presParOf" srcId="{C9FF84A7-2486-41CB-B50E-ABD61844BB62}" destId="{4DC1DECE-2008-4E62-82BC-3D9980FB9C58}" srcOrd="1" destOrd="0" presId="urn:microsoft.com/office/officeart/2005/8/layout/hierarchy3"/>
    <dgm:cxn modelId="{FB4495E1-76E4-43DC-92DA-CCDDE994ADBC}" type="presParOf" srcId="{4DC1DECE-2008-4E62-82BC-3D9980FB9C58}" destId="{07F639BB-65B5-429E-A48F-B961D8545054}" srcOrd="0" destOrd="0" presId="urn:microsoft.com/office/officeart/2005/8/layout/hierarchy3"/>
    <dgm:cxn modelId="{7BAEB1EE-1347-4DE4-A784-6AB13A47C0D4}" type="presParOf" srcId="{4DC1DECE-2008-4E62-82BC-3D9980FB9C58}" destId="{D6CCF19C-6571-4E70-938C-22FABDAB7756}" srcOrd="1" destOrd="0" presId="urn:microsoft.com/office/officeart/2005/8/layout/hierarchy3"/>
    <dgm:cxn modelId="{604E6251-1DE5-470C-ACA9-139DCA710F76}" type="presParOf" srcId="{4DC1DECE-2008-4E62-82BC-3D9980FB9C58}" destId="{2BADC007-A13D-4716-BFD9-2A2E587BD176}" srcOrd="2" destOrd="0" presId="urn:microsoft.com/office/officeart/2005/8/layout/hierarchy3"/>
    <dgm:cxn modelId="{CF87819C-0F78-4885-BB7A-68D0E99FE8C5}" type="presParOf" srcId="{4DC1DECE-2008-4E62-82BC-3D9980FB9C58}" destId="{A369B00A-E055-4716-8981-AEAA66698352}" srcOrd="3" destOrd="0" presId="urn:microsoft.com/office/officeart/2005/8/layout/hierarchy3"/>
    <dgm:cxn modelId="{2878B902-56C2-464E-9828-C20165E5BFA8}" type="presParOf" srcId="{4DC1DECE-2008-4E62-82BC-3D9980FB9C58}" destId="{0435CE1C-FCBF-459F-919E-592179E8C2DD}" srcOrd="4" destOrd="0" presId="urn:microsoft.com/office/officeart/2005/8/layout/hierarchy3"/>
    <dgm:cxn modelId="{57D7EFD2-A318-4575-8601-BE54EA9367A0}" type="presParOf" srcId="{4DC1DECE-2008-4E62-82BC-3D9980FB9C58}" destId="{36C8B1D6-2A31-4FD8-BF6E-12C5405E3019}" srcOrd="5" destOrd="0" presId="urn:microsoft.com/office/officeart/2005/8/layout/hierarchy3"/>
    <dgm:cxn modelId="{382EC2E5-F209-43B5-A2D8-5AE06D553B98}" type="presParOf" srcId="{A1419522-2239-496E-8AD5-D3C6E15A9475}" destId="{1D816267-84BD-4A26-B664-044BF034D1C5}" srcOrd="1" destOrd="0" presId="urn:microsoft.com/office/officeart/2005/8/layout/hierarchy3"/>
    <dgm:cxn modelId="{24B893BE-A0A3-4B87-A170-532C1751E5AB}" type="presParOf" srcId="{1D816267-84BD-4A26-B664-044BF034D1C5}" destId="{3ED1968D-1FA3-4AE4-A84C-2CE69B4CFDDC}" srcOrd="0" destOrd="0" presId="urn:microsoft.com/office/officeart/2005/8/layout/hierarchy3"/>
    <dgm:cxn modelId="{D88D39AF-9D8F-4795-9138-918AB05EB26F}" type="presParOf" srcId="{3ED1968D-1FA3-4AE4-A84C-2CE69B4CFDDC}" destId="{19AB61F1-4805-497C-8D3D-DC45AECFBE60}" srcOrd="0" destOrd="0" presId="urn:microsoft.com/office/officeart/2005/8/layout/hierarchy3"/>
    <dgm:cxn modelId="{211F0ABB-C1D6-432C-95F9-8328291A024B}" type="presParOf" srcId="{3ED1968D-1FA3-4AE4-A84C-2CE69B4CFDDC}" destId="{65BDF0F4-2FEF-41BA-B13F-9494DE536709}" srcOrd="1" destOrd="0" presId="urn:microsoft.com/office/officeart/2005/8/layout/hierarchy3"/>
    <dgm:cxn modelId="{A60C8FB0-0B06-4448-B44F-D11C8FB7BFCF}" type="presParOf" srcId="{1D816267-84BD-4A26-B664-044BF034D1C5}" destId="{71B0A949-F84E-4B0C-A939-7D63EB079225}" srcOrd="1" destOrd="0" presId="urn:microsoft.com/office/officeart/2005/8/layout/hierarchy3"/>
    <dgm:cxn modelId="{08597B3F-AFCD-4C0F-825A-0CBE9D49B83A}" type="presParOf" srcId="{71B0A949-F84E-4B0C-A939-7D63EB079225}" destId="{82BF643B-047D-4DD5-87A2-77A52FBEE67E}" srcOrd="0" destOrd="0" presId="urn:microsoft.com/office/officeart/2005/8/layout/hierarchy3"/>
    <dgm:cxn modelId="{1E8C914A-AC93-4B19-B06C-6B0E594B1288}" type="presParOf" srcId="{71B0A949-F84E-4B0C-A939-7D63EB079225}" destId="{A6333B88-3EF6-4F49-A283-9EC11CFCD099}" srcOrd="1" destOrd="0" presId="urn:microsoft.com/office/officeart/2005/8/layout/hierarchy3"/>
    <dgm:cxn modelId="{34999DE9-599D-403B-81A3-8EAE5D55243A}" type="presParOf" srcId="{71B0A949-F84E-4B0C-A939-7D63EB079225}" destId="{8D319CAE-4FAF-4AF9-9E36-E945870D3865}" srcOrd="2" destOrd="0" presId="urn:microsoft.com/office/officeart/2005/8/layout/hierarchy3"/>
    <dgm:cxn modelId="{40A980A1-2659-4506-8A86-C5656FD92E21}" type="presParOf" srcId="{71B0A949-F84E-4B0C-A939-7D63EB079225}" destId="{C39D6D37-4FB1-4B9D-A3B2-9688BCFB5721}" srcOrd="3" destOrd="0" presId="urn:microsoft.com/office/officeart/2005/8/layout/hierarchy3"/>
    <dgm:cxn modelId="{FFFAF6CF-3F2F-478F-9D9E-B0F1AB8FA9A6}" type="presParOf" srcId="{71B0A949-F84E-4B0C-A939-7D63EB079225}" destId="{8E9DB2BC-7A1C-4985-8345-FF2A28BBED1A}" srcOrd="4" destOrd="0" presId="urn:microsoft.com/office/officeart/2005/8/layout/hierarchy3"/>
    <dgm:cxn modelId="{9330AAD9-5214-4C90-80E3-93BE58CFF0F5}" type="presParOf" srcId="{71B0A949-F84E-4B0C-A939-7D63EB079225}" destId="{444070D9-1F09-4C15-9A5B-AD47FF4A9E14}" srcOrd="5" destOrd="0" presId="urn:microsoft.com/office/officeart/2005/8/layout/hierarchy3"/>
    <dgm:cxn modelId="{CA59EAD4-695F-4CEC-8C53-06C6F4A1F653}" type="presParOf" srcId="{71B0A949-F84E-4B0C-A939-7D63EB079225}" destId="{A6CF0EC8-DB7B-43C6-8DDC-5549419FC591}" srcOrd="6" destOrd="0" presId="urn:microsoft.com/office/officeart/2005/8/layout/hierarchy3"/>
    <dgm:cxn modelId="{2E392C79-046A-490F-A1E9-401C9C57A06B}" type="presParOf" srcId="{71B0A949-F84E-4B0C-A939-7D63EB079225}" destId="{B2CE5F38-4072-4D26-899C-6500F25278B6}" srcOrd="7" destOrd="0" presId="urn:microsoft.com/office/officeart/2005/8/layout/hierarchy3"/>
    <dgm:cxn modelId="{1C884AA2-3E8D-457F-8CC6-87746402CECA}" type="presParOf" srcId="{A1419522-2239-496E-8AD5-D3C6E15A9475}" destId="{AE972199-4008-4B43-9C68-DC8862E22115}" srcOrd="2" destOrd="0" presId="urn:microsoft.com/office/officeart/2005/8/layout/hierarchy3"/>
    <dgm:cxn modelId="{97FA0BCB-2D14-4362-8111-E134555CA17B}" type="presParOf" srcId="{AE972199-4008-4B43-9C68-DC8862E22115}" destId="{96848F7E-BA7B-49F0-8B29-4107E157CA52}" srcOrd="0" destOrd="0" presId="urn:microsoft.com/office/officeart/2005/8/layout/hierarchy3"/>
    <dgm:cxn modelId="{BC37608C-8CE9-4755-92BF-E5200D74B9C3}" type="presParOf" srcId="{96848F7E-BA7B-49F0-8B29-4107E157CA52}" destId="{AC7CE55D-2D53-4FBF-8646-C1068515AAAB}" srcOrd="0" destOrd="0" presId="urn:microsoft.com/office/officeart/2005/8/layout/hierarchy3"/>
    <dgm:cxn modelId="{0376F43B-F0F7-4621-A4CA-AFBC29E4479F}" type="presParOf" srcId="{96848F7E-BA7B-49F0-8B29-4107E157CA52}" destId="{E52E994C-7C84-4F06-8FA5-DCC9105051D5}" srcOrd="1" destOrd="0" presId="urn:microsoft.com/office/officeart/2005/8/layout/hierarchy3"/>
    <dgm:cxn modelId="{630E60A2-4DB2-4F49-97F4-ADDC8F947222}" type="presParOf" srcId="{AE972199-4008-4B43-9C68-DC8862E22115}" destId="{F72F0AFC-0FA7-4B98-ABE2-3E6A3CCEC634}" srcOrd="1" destOrd="0" presId="urn:microsoft.com/office/officeart/2005/8/layout/hierarchy3"/>
    <dgm:cxn modelId="{7F88DFDE-D42D-4AAD-A143-810CA3E0F2EE}" type="presParOf" srcId="{F72F0AFC-0FA7-4B98-ABE2-3E6A3CCEC634}" destId="{C632C04D-CEA9-4D48-87E1-92A45DED8FB7}" srcOrd="0" destOrd="0" presId="urn:microsoft.com/office/officeart/2005/8/layout/hierarchy3"/>
    <dgm:cxn modelId="{01C6056E-BEE3-48EF-AFD6-5BBF160B39E5}" type="presParOf" srcId="{F72F0AFC-0FA7-4B98-ABE2-3E6A3CCEC634}" destId="{467E032B-AC93-40AD-A1FE-957AA90B791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1.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EDAA45D6-9C33-48FA-B444-F0E081AC9406}">
      <dgm:prSet custT="1"/>
      <dgm:spPr>
        <a:solidFill>
          <a:srgbClr val="003C85"/>
        </a:solidFill>
      </dgm:spPr>
      <dgm:t>
        <a:bodyPr/>
        <a:lstStyle/>
        <a:p>
          <a:r>
            <a:rPr lang="fr-CA" sz="1200" dirty="0">
              <a:latin typeface="Arial" panose="020B0604020202020204" pitchFamily="34" charset="0"/>
              <a:cs typeface="Arial" panose="020B0604020202020204" pitchFamily="34" charset="0"/>
            </a:rPr>
            <a:t>C. Aviser les policiers. Après tout, l’intervenante n’a pas le choix puisqu’il s’agit d’une substance illégale.</a:t>
          </a:r>
        </a:p>
      </dgm:t>
    </dgm:pt>
    <dgm:pt modelId="{F01A086E-A85B-4ECF-9D76-88FDA5DAB41F}" type="parTrans" cxnId="{765FE4D5-533A-44A1-915F-C220A75BFB7F}">
      <dgm:prSet/>
      <dgm:spPr/>
      <dgm:t>
        <a:bodyPr/>
        <a:lstStyle/>
        <a:p>
          <a:endParaRPr lang="fr-FR"/>
        </a:p>
      </dgm:t>
    </dgm:pt>
    <dgm:pt modelId="{32C9C67D-7795-4723-B3B3-39CAF09AB90C}" type="sibTrans" cxnId="{765FE4D5-533A-44A1-915F-C220A75BFB7F}">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8820ED78-A8FA-4576-9B71-65C557A957C4}" type="pres">
      <dgm:prSet presAssocID="{EDAA45D6-9C33-48FA-B444-F0E081AC9406}" presName="node" presStyleLbl="node1" presStyleIdx="0" presStyleCnt="1" custScaleY="122532" custLinFactNeighborX="-1139" custLinFactNeighborY="799">
        <dgm:presLayoutVars>
          <dgm:bulletEnabled val="1"/>
        </dgm:presLayoutVars>
      </dgm:prSet>
      <dgm:spPr/>
      <dgm:t>
        <a:bodyPr/>
        <a:lstStyle/>
        <a:p>
          <a:endParaRPr lang="fr-FR"/>
        </a:p>
      </dgm:t>
    </dgm:pt>
  </dgm:ptLst>
  <dgm:cxnLst>
    <dgm:cxn modelId="{A157E278-5002-416C-8E33-ADE4F4B0B805}" type="presOf" srcId="{EDAA45D6-9C33-48FA-B444-F0E081AC9406}" destId="{8820ED78-A8FA-4576-9B71-65C557A957C4}" srcOrd="0" destOrd="0" presId="urn:microsoft.com/office/officeart/2005/8/layout/default"/>
    <dgm:cxn modelId="{58B78048-7688-4CCC-AB7B-163E5CB29834}" type="presOf" srcId="{BF12E8B9-CFB6-4F02-A4E8-992D930E9EC8}" destId="{1FD81B5E-D8E1-4187-B908-2FE7D7DF2F53}" srcOrd="0" destOrd="0" presId="urn:microsoft.com/office/officeart/2005/8/layout/default"/>
    <dgm:cxn modelId="{765FE4D5-533A-44A1-915F-C220A75BFB7F}" srcId="{BF12E8B9-CFB6-4F02-A4E8-992D930E9EC8}" destId="{EDAA45D6-9C33-48FA-B444-F0E081AC9406}" srcOrd="0" destOrd="0" parTransId="{F01A086E-A85B-4ECF-9D76-88FDA5DAB41F}" sibTransId="{32C9C67D-7795-4723-B3B3-39CAF09AB90C}"/>
    <dgm:cxn modelId="{253D6509-E3D1-4568-AF53-12CCB2A47C26}" type="presParOf" srcId="{1FD81B5E-D8E1-4187-B908-2FE7D7DF2F53}" destId="{8820ED78-A8FA-4576-9B71-65C557A957C4}"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85D920FD-219F-47EA-BA04-783D8FEA424F}">
      <dgm:prSet custT="1"/>
      <dgm:spPr>
        <a:solidFill>
          <a:srgbClr val="003C85"/>
        </a:solidFill>
      </dgm:spPr>
      <dgm:t>
        <a:bodyPr/>
        <a:lstStyle/>
        <a:p>
          <a:r>
            <a:rPr lang="fr-CA" sz="1200" dirty="0">
              <a:latin typeface="Arial" panose="020B0604020202020204" pitchFamily="34" charset="0"/>
              <a:cs typeface="Arial" panose="020B0604020202020204" pitchFamily="34" charset="0"/>
            </a:rPr>
            <a:t>B. Ne pas intervenir au sujet de la substance qui ne pose pas un risque pour la sécurité de l’usager dans le cadre du service dispensé.</a:t>
          </a:r>
        </a:p>
      </dgm:t>
    </dgm:pt>
    <dgm:pt modelId="{4EF98E6E-80B0-40C9-9FFA-8A34C6C9D42E}" type="parTrans" cxnId="{99B467C7-292D-48FC-A647-6CF7F29CE4E3}">
      <dgm:prSet/>
      <dgm:spPr/>
      <dgm:t>
        <a:bodyPr/>
        <a:lstStyle/>
        <a:p>
          <a:endParaRPr lang="fr-FR"/>
        </a:p>
      </dgm:t>
    </dgm:pt>
    <dgm:pt modelId="{F8D89591-8DAE-4411-A753-3597656BA88B}" type="sibTrans" cxnId="{99B467C7-292D-48FC-A647-6CF7F29CE4E3}">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DD228A52-7F6B-481A-9CEE-82B2C8E3FBF4}" type="pres">
      <dgm:prSet presAssocID="{85D920FD-219F-47EA-BA04-783D8FEA424F}" presName="node" presStyleLbl="node1" presStyleIdx="0" presStyleCnt="1" custScaleY="139960" custLinFactNeighborX="-1156" custLinFactNeighborY="-5901">
        <dgm:presLayoutVars>
          <dgm:bulletEnabled val="1"/>
        </dgm:presLayoutVars>
      </dgm:prSet>
      <dgm:spPr/>
      <dgm:t>
        <a:bodyPr/>
        <a:lstStyle/>
        <a:p>
          <a:endParaRPr lang="fr-FR"/>
        </a:p>
      </dgm:t>
    </dgm:pt>
  </dgm:ptLst>
  <dgm:cxnLst>
    <dgm:cxn modelId="{58B78048-7688-4CCC-AB7B-163E5CB29834}" type="presOf" srcId="{BF12E8B9-CFB6-4F02-A4E8-992D930E9EC8}" destId="{1FD81B5E-D8E1-4187-B908-2FE7D7DF2F53}" srcOrd="0" destOrd="0" presId="urn:microsoft.com/office/officeart/2005/8/layout/default"/>
    <dgm:cxn modelId="{0C63AF04-70CA-4CEC-BBF7-52CAAB3E5AF8}" type="presOf" srcId="{85D920FD-219F-47EA-BA04-783D8FEA424F}" destId="{DD228A52-7F6B-481A-9CEE-82B2C8E3FBF4}" srcOrd="0" destOrd="0" presId="urn:microsoft.com/office/officeart/2005/8/layout/default"/>
    <dgm:cxn modelId="{99B467C7-292D-48FC-A647-6CF7F29CE4E3}" srcId="{BF12E8B9-CFB6-4F02-A4E8-992D930E9EC8}" destId="{85D920FD-219F-47EA-BA04-783D8FEA424F}" srcOrd="0" destOrd="0" parTransId="{4EF98E6E-80B0-40C9-9FFA-8A34C6C9D42E}" sibTransId="{F8D89591-8DAE-4411-A753-3597656BA88B}"/>
    <dgm:cxn modelId="{630362CB-965E-4B25-8291-7AE91C634E5C}" type="presParOf" srcId="{1FD81B5E-D8E1-4187-B908-2FE7D7DF2F53}" destId="{DD228A52-7F6B-481A-9CEE-82B2C8E3FBF4}"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16155EC3-D522-44C7-B469-7628FC5ACFC4}">
      <dgm:prSet phldrT="[Texte]" custT="1"/>
      <dgm:spPr>
        <a:solidFill>
          <a:srgbClr val="003C85"/>
        </a:solidFill>
      </dgm:spPr>
      <dgm:t>
        <a:bodyPr/>
        <a:lstStyle/>
        <a:p>
          <a:r>
            <a:rPr lang="fr-FR" sz="1400" dirty="0">
              <a:latin typeface="Arial" panose="020B0604020202020204" pitchFamily="34" charset="0"/>
              <a:cs typeface="Arial" panose="020B0604020202020204" pitchFamily="34" charset="0"/>
            </a:rPr>
            <a:t>A. Demander à l’usager de lui remettre</a:t>
          </a:r>
          <a:br>
            <a:rPr lang="fr-FR" sz="1400" dirty="0">
              <a:latin typeface="Arial" panose="020B0604020202020204" pitchFamily="34" charset="0"/>
              <a:cs typeface="Arial" panose="020B0604020202020204" pitchFamily="34" charset="0"/>
            </a:rPr>
          </a:br>
          <a:r>
            <a:rPr lang="fr-FR" sz="1400" dirty="0">
              <a:latin typeface="Arial" panose="020B0604020202020204" pitchFamily="34" charset="0"/>
              <a:cs typeface="Arial" panose="020B0604020202020204" pitchFamily="34" charset="0"/>
            </a:rPr>
            <a:t>la substance. </a:t>
          </a:r>
        </a:p>
      </dgm:t>
    </dgm:pt>
    <dgm:pt modelId="{2611B937-3012-4755-8F55-D7F7568D6945}" type="sibTrans" cxnId="{CACBE5CB-57F9-40C7-8418-FF359268C1D1}">
      <dgm:prSet/>
      <dgm:spPr/>
      <dgm:t>
        <a:bodyPr/>
        <a:lstStyle/>
        <a:p>
          <a:endParaRPr lang="fr-FR"/>
        </a:p>
      </dgm:t>
    </dgm:pt>
    <dgm:pt modelId="{503C7771-D11A-4F8C-9BED-216F19964329}" type="parTrans" cxnId="{CACBE5CB-57F9-40C7-8418-FF359268C1D1}">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3DD9765D-FACB-4FAA-8F42-D5CB15619206}" type="pres">
      <dgm:prSet presAssocID="{16155EC3-D522-44C7-B469-7628FC5ACFC4}" presName="node" presStyleLbl="node1" presStyleIdx="0" presStyleCnt="1" custScaleY="138986" custLinFactX="13510" custLinFactNeighborX="100000" custLinFactNeighborY="-23523">
        <dgm:presLayoutVars>
          <dgm:bulletEnabled val="1"/>
        </dgm:presLayoutVars>
      </dgm:prSet>
      <dgm:spPr/>
      <dgm:t>
        <a:bodyPr/>
        <a:lstStyle/>
        <a:p>
          <a:endParaRPr lang="fr-FR"/>
        </a:p>
      </dgm:t>
    </dgm:pt>
  </dgm:ptLst>
  <dgm:cxnLst>
    <dgm:cxn modelId="{58B78048-7688-4CCC-AB7B-163E5CB29834}" type="presOf" srcId="{BF12E8B9-CFB6-4F02-A4E8-992D930E9EC8}" destId="{1FD81B5E-D8E1-4187-B908-2FE7D7DF2F53}" srcOrd="0" destOrd="0" presId="urn:microsoft.com/office/officeart/2005/8/layout/default"/>
    <dgm:cxn modelId="{F52F502C-312B-45D0-8031-5DF8AD1274C2}" type="presOf" srcId="{16155EC3-D522-44C7-B469-7628FC5ACFC4}" destId="{3DD9765D-FACB-4FAA-8F42-D5CB15619206}" srcOrd="0" destOrd="0" presId="urn:microsoft.com/office/officeart/2005/8/layout/default"/>
    <dgm:cxn modelId="{CACBE5CB-57F9-40C7-8418-FF359268C1D1}" srcId="{BF12E8B9-CFB6-4F02-A4E8-992D930E9EC8}" destId="{16155EC3-D522-44C7-B469-7628FC5ACFC4}" srcOrd="0" destOrd="0" parTransId="{503C7771-D11A-4F8C-9BED-216F19964329}" sibTransId="{2611B937-3012-4755-8F55-D7F7568D6945}"/>
    <dgm:cxn modelId="{5AC985A4-7361-452A-A5A2-05792B0904B3}" type="presParOf" srcId="{1FD81B5E-D8E1-4187-B908-2FE7D7DF2F53}" destId="{3DD9765D-FACB-4FAA-8F42-D5CB15619206}" srcOrd="0" destOrd="0" presId="urn:microsoft.com/office/officeart/2005/8/layout/defaul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1F70253-9119-44CC-AA77-7D7407F62C63}" type="doc">
      <dgm:prSet loTypeId="urn:microsoft.com/office/officeart/2005/8/layout/process1" loCatId="process" qsTypeId="urn:microsoft.com/office/officeart/2005/8/quickstyle/simple1" qsCatId="simple" csTypeId="urn:microsoft.com/office/officeart/2005/8/colors/colorful1" csCatId="colorful" phldr="1"/>
      <dgm:spPr/>
    </dgm:pt>
    <dgm:pt modelId="{FBB48365-8F02-47AA-AF73-A736C6D6365A}">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Procéder à une rétroaction entre les intervenants concernés</a:t>
          </a:r>
        </a:p>
      </dgm:t>
    </dgm:pt>
    <dgm:pt modelId="{C1DACFF6-2BB7-4613-8CDD-1BC456879414}" type="parTrans" cxnId="{AA8FB7EC-6BFA-4585-9D08-D893D2346085}">
      <dgm:prSet/>
      <dgm:spPr/>
      <dgm:t>
        <a:bodyPr/>
        <a:lstStyle/>
        <a:p>
          <a:endParaRPr lang="fr-FR"/>
        </a:p>
      </dgm:t>
    </dgm:pt>
    <dgm:pt modelId="{7B03DFC2-366F-4D4B-B701-677E9062D2EA}" type="sibTrans" cxnId="{AA8FB7EC-6BFA-4585-9D08-D893D2346085}">
      <dgm:prSet/>
      <dgm:spPr>
        <a:solidFill>
          <a:srgbClr val="003C85"/>
        </a:solidFill>
      </dgm:spPr>
      <dgm:t>
        <a:bodyPr/>
        <a:lstStyle/>
        <a:p>
          <a:endParaRPr lang="fr-FR"/>
        </a:p>
      </dgm:t>
    </dgm:pt>
    <dgm:pt modelId="{FFD7C58C-A163-4524-9CDB-0BD94930AE7A}">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Informer l’intervenant pivot ou le médecin si pertinent</a:t>
          </a:r>
        </a:p>
      </dgm:t>
    </dgm:pt>
    <dgm:pt modelId="{D9278164-14C3-43BD-B06B-94C57D3F06BA}" type="parTrans" cxnId="{64574F91-7BBB-4088-98F3-03DA7A0407B4}">
      <dgm:prSet/>
      <dgm:spPr/>
      <dgm:t>
        <a:bodyPr/>
        <a:lstStyle/>
        <a:p>
          <a:endParaRPr lang="fr-FR"/>
        </a:p>
      </dgm:t>
    </dgm:pt>
    <dgm:pt modelId="{FFA94CDC-836C-4CA9-B37C-6C0615A97D38}" type="sibTrans" cxnId="{64574F91-7BBB-4088-98F3-03DA7A0407B4}">
      <dgm:prSet/>
      <dgm:spPr>
        <a:solidFill>
          <a:srgbClr val="003C85"/>
        </a:solidFill>
      </dgm:spPr>
      <dgm:t>
        <a:bodyPr/>
        <a:lstStyle/>
        <a:p>
          <a:endParaRPr lang="fr-FR"/>
        </a:p>
      </dgm:t>
    </dgm:pt>
    <dgm:pt modelId="{A20716A6-983F-4C8F-B4CC-543693B453F5}">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Consigner les informations au dossier</a:t>
          </a:r>
        </a:p>
      </dgm:t>
    </dgm:pt>
    <dgm:pt modelId="{E9CDB6D8-B0E5-4FE4-B1E3-104E804C4443}" type="parTrans" cxnId="{462F040F-542D-4AF0-B6E0-92D1E6625B51}">
      <dgm:prSet/>
      <dgm:spPr/>
      <dgm:t>
        <a:bodyPr/>
        <a:lstStyle/>
        <a:p>
          <a:endParaRPr lang="fr-FR"/>
        </a:p>
      </dgm:t>
    </dgm:pt>
    <dgm:pt modelId="{5C46765E-444F-47F0-B403-D7863CEDE657}" type="sibTrans" cxnId="{462F040F-542D-4AF0-B6E0-92D1E6625B51}">
      <dgm:prSet/>
      <dgm:spPr>
        <a:solidFill>
          <a:srgbClr val="003C85"/>
        </a:solidFill>
      </dgm:spPr>
      <dgm:t>
        <a:bodyPr/>
        <a:lstStyle/>
        <a:p>
          <a:endParaRPr lang="fr-FR"/>
        </a:p>
      </dgm:t>
    </dgm:pt>
    <dgm:pt modelId="{C28356D0-7DCC-43D3-9A3A-AFF535964B5C}">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Effectuer un suivi  immédiat auprès de l’usager</a:t>
          </a:r>
        </a:p>
      </dgm:t>
    </dgm:pt>
    <dgm:pt modelId="{306A7ADD-67B8-4EEC-945F-80541100E6EA}" type="parTrans" cxnId="{9342FD6F-5810-41E9-A5AF-05DE0FCA2E05}">
      <dgm:prSet/>
      <dgm:spPr/>
      <dgm:t>
        <a:bodyPr/>
        <a:lstStyle/>
        <a:p>
          <a:endParaRPr lang="fr-FR"/>
        </a:p>
      </dgm:t>
    </dgm:pt>
    <dgm:pt modelId="{4C54DFF7-0D09-417B-8A32-7E08E5E95E7E}" type="sibTrans" cxnId="{9342FD6F-5810-41E9-A5AF-05DE0FCA2E05}">
      <dgm:prSet/>
      <dgm:spPr>
        <a:solidFill>
          <a:srgbClr val="003C85"/>
        </a:solidFill>
      </dgm:spPr>
      <dgm:t>
        <a:bodyPr/>
        <a:lstStyle/>
        <a:p>
          <a:endParaRPr lang="fr-FR"/>
        </a:p>
      </dgm:t>
    </dgm:pt>
    <dgm:pt modelId="{949F3EB0-FAD0-44D8-A87B-9BDB2AAF64D2}">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Analyser les données pour améliorer les pratiques lors </a:t>
          </a:r>
          <a:r>
            <a:rPr lang="fr-FR" dirty="0" smtClean="0">
              <a:solidFill>
                <a:srgbClr val="003C85"/>
              </a:solidFill>
              <a:latin typeface="Arial" panose="020B0604020202020204" pitchFamily="34" charset="0"/>
              <a:cs typeface="Arial" panose="020B0604020202020204" pitchFamily="34" charset="0"/>
            </a:rPr>
            <a:t>d’événements inhabituels </a:t>
          </a:r>
          <a:r>
            <a:rPr lang="fr-FR" dirty="0">
              <a:solidFill>
                <a:srgbClr val="003C85"/>
              </a:solidFill>
              <a:latin typeface="Arial" panose="020B0604020202020204" pitchFamily="34" charset="0"/>
              <a:cs typeface="Arial" panose="020B0604020202020204" pitchFamily="34" charset="0"/>
            </a:rPr>
            <a:t>(gestionnaire)</a:t>
          </a:r>
        </a:p>
      </dgm:t>
    </dgm:pt>
    <dgm:pt modelId="{E241D44C-2824-4359-945E-74EA9C1C06AF}" type="parTrans" cxnId="{5F9A5E65-6E01-42BB-90EA-DC587D081E98}">
      <dgm:prSet/>
      <dgm:spPr/>
      <dgm:t>
        <a:bodyPr/>
        <a:lstStyle/>
        <a:p>
          <a:endParaRPr lang="fr-FR"/>
        </a:p>
      </dgm:t>
    </dgm:pt>
    <dgm:pt modelId="{A5C515E4-403D-4557-8E0F-576B58B5FB35}" type="sibTrans" cxnId="{5F9A5E65-6E01-42BB-90EA-DC587D081E98}">
      <dgm:prSet/>
      <dgm:spPr/>
      <dgm:t>
        <a:bodyPr/>
        <a:lstStyle/>
        <a:p>
          <a:endParaRPr lang="fr-FR"/>
        </a:p>
      </dgm:t>
    </dgm:pt>
    <dgm:pt modelId="{F49AEFA7-8A41-4E1C-A01C-745336B42A4C}">
      <dgm:prSet phldrT="[Texte]"/>
      <dgm:spPr>
        <a:noFill/>
        <a:ln>
          <a:solidFill>
            <a:srgbClr val="BFE0EF"/>
          </a:solidFill>
        </a:ln>
      </dgm:spPr>
      <dgm:t>
        <a:bodyPr/>
        <a:lstStyle/>
        <a:p>
          <a:r>
            <a:rPr lang="fr-FR" dirty="0">
              <a:solidFill>
                <a:srgbClr val="003C85"/>
              </a:solidFill>
              <a:latin typeface="Arial" panose="020B0604020202020204" pitchFamily="34" charset="0"/>
              <a:cs typeface="Arial" panose="020B0604020202020204" pitchFamily="34" charset="0"/>
            </a:rPr>
            <a:t>Effectuer un suivi rapproché auprès de l’usager si applicable</a:t>
          </a:r>
        </a:p>
      </dgm:t>
    </dgm:pt>
    <dgm:pt modelId="{CFB7E930-7B87-4463-92FA-84E7AD8D560A}" type="parTrans" cxnId="{E8DA6C12-6F8F-4524-ADF0-69DB5B2F76E1}">
      <dgm:prSet/>
      <dgm:spPr/>
      <dgm:t>
        <a:bodyPr/>
        <a:lstStyle/>
        <a:p>
          <a:endParaRPr lang="fr-FR"/>
        </a:p>
      </dgm:t>
    </dgm:pt>
    <dgm:pt modelId="{8C647A85-BB90-4FD7-B130-1F04B04C7F68}" type="sibTrans" cxnId="{E8DA6C12-6F8F-4524-ADF0-69DB5B2F76E1}">
      <dgm:prSet/>
      <dgm:spPr>
        <a:solidFill>
          <a:srgbClr val="003C85"/>
        </a:solidFill>
      </dgm:spPr>
      <dgm:t>
        <a:bodyPr/>
        <a:lstStyle/>
        <a:p>
          <a:endParaRPr lang="fr-FR"/>
        </a:p>
      </dgm:t>
    </dgm:pt>
    <dgm:pt modelId="{F884DDAA-07E2-4BD1-AA03-36DFF0090CD4}" type="pres">
      <dgm:prSet presAssocID="{D1F70253-9119-44CC-AA77-7D7407F62C63}" presName="Name0" presStyleCnt="0">
        <dgm:presLayoutVars>
          <dgm:dir/>
          <dgm:resizeHandles val="exact"/>
        </dgm:presLayoutVars>
      </dgm:prSet>
      <dgm:spPr/>
    </dgm:pt>
    <dgm:pt modelId="{B27AF53D-723E-4C56-A6EA-549BA0776138}" type="pres">
      <dgm:prSet presAssocID="{FBB48365-8F02-47AA-AF73-A736C6D6365A}" presName="node" presStyleLbl="node1" presStyleIdx="0" presStyleCnt="6">
        <dgm:presLayoutVars>
          <dgm:bulletEnabled val="1"/>
        </dgm:presLayoutVars>
      </dgm:prSet>
      <dgm:spPr/>
      <dgm:t>
        <a:bodyPr/>
        <a:lstStyle/>
        <a:p>
          <a:endParaRPr lang="fr-FR"/>
        </a:p>
      </dgm:t>
    </dgm:pt>
    <dgm:pt modelId="{400E605E-F49B-40FE-9BBC-E07E444527CB}" type="pres">
      <dgm:prSet presAssocID="{7B03DFC2-366F-4D4B-B701-677E9062D2EA}" presName="sibTrans" presStyleLbl="sibTrans2D1" presStyleIdx="0" presStyleCnt="5"/>
      <dgm:spPr/>
      <dgm:t>
        <a:bodyPr/>
        <a:lstStyle/>
        <a:p>
          <a:endParaRPr lang="fr-FR"/>
        </a:p>
      </dgm:t>
    </dgm:pt>
    <dgm:pt modelId="{40461419-364D-4091-909A-A08D5FCE71C5}" type="pres">
      <dgm:prSet presAssocID="{7B03DFC2-366F-4D4B-B701-677E9062D2EA}" presName="connectorText" presStyleLbl="sibTrans2D1" presStyleIdx="0" presStyleCnt="5"/>
      <dgm:spPr/>
      <dgm:t>
        <a:bodyPr/>
        <a:lstStyle/>
        <a:p>
          <a:endParaRPr lang="fr-FR"/>
        </a:p>
      </dgm:t>
    </dgm:pt>
    <dgm:pt modelId="{C7019C76-F5FB-4A92-BC1F-89B1D9BBBA9A}" type="pres">
      <dgm:prSet presAssocID="{FFD7C58C-A163-4524-9CDB-0BD94930AE7A}" presName="node" presStyleLbl="node1" presStyleIdx="1" presStyleCnt="6">
        <dgm:presLayoutVars>
          <dgm:bulletEnabled val="1"/>
        </dgm:presLayoutVars>
      </dgm:prSet>
      <dgm:spPr/>
      <dgm:t>
        <a:bodyPr/>
        <a:lstStyle/>
        <a:p>
          <a:endParaRPr lang="fr-FR"/>
        </a:p>
      </dgm:t>
    </dgm:pt>
    <dgm:pt modelId="{51270364-1F6D-4223-BCBA-4D586D352940}" type="pres">
      <dgm:prSet presAssocID="{FFA94CDC-836C-4CA9-B37C-6C0615A97D38}" presName="sibTrans" presStyleLbl="sibTrans2D1" presStyleIdx="1" presStyleCnt="5"/>
      <dgm:spPr/>
      <dgm:t>
        <a:bodyPr/>
        <a:lstStyle/>
        <a:p>
          <a:endParaRPr lang="fr-FR"/>
        </a:p>
      </dgm:t>
    </dgm:pt>
    <dgm:pt modelId="{684DB45D-6D89-4755-9BE4-8D80855F9FF4}" type="pres">
      <dgm:prSet presAssocID="{FFA94CDC-836C-4CA9-B37C-6C0615A97D38}" presName="connectorText" presStyleLbl="sibTrans2D1" presStyleIdx="1" presStyleCnt="5"/>
      <dgm:spPr/>
      <dgm:t>
        <a:bodyPr/>
        <a:lstStyle/>
        <a:p>
          <a:endParaRPr lang="fr-FR"/>
        </a:p>
      </dgm:t>
    </dgm:pt>
    <dgm:pt modelId="{1C89F04F-EC41-41FC-9EE7-DB98519CE69D}" type="pres">
      <dgm:prSet presAssocID="{C28356D0-7DCC-43D3-9A3A-AFF535964B5C}" presName="node" presStyleLbl="node1" presStyleIdx="2" presStyleCnt="6">
        <dgm:presLayoutVars>
          <dgm:bulletEnabled val="1"/>
        </dgm:presLayoutVars>
      </dgm:prSet>
      <dgm:spPr/>
      <dgm:t>
        <a:bodyPr/>
        <a:lstStyle/>
        <a:p>
          <a:endParaRPr lang="fr-FR"/>
        </a:p>
      </dgm:t>
    </dgm:pt>
    <dgm:pt modelId="{ED1B9B1E-AC99-41AA-BB51-2B2A0E7B6E4F}" type="pres">
      <dgm:prSet presAssocID="{4C54DFF7-0D09-417B-8A32-7E08E5E95E7E}" presName="sibTrans" presStyleLbl="sibTrans2D1" presStyleIdx="2" presStyleCnt="5"/>
      <dgm:spPr/>
      <dgm:t>
        <a:bodyPr/>
        <a:lstStyle/>
        <a:p>
          <a:endParaRPr lang="fr-FR"/>
        </a:p>
      </dgm:t>
    </dgm:pt>
    <dgm:pt modelId="{618A331F-CA5F-4672-B69C-F83D2C49F8D3}" type="pres">
      <dgm:prSet presAssocID="{4C54DFF7-0D09-417B-8A32-7E08E5E95E7E}" presName="connectorText" presStyleLbl="sibTrans2D1" presStyleIdx="2" presStyleCnt="5"/>
      <dgm:spPr/>
      <dgm:t>
        <a:bodyPr/>
        <a:lstStyle/>
        <a:p>
          <a:endParaRPr lang="fr-FR"/>
        </a:p>
      </dgm:t>
    </dgm:pt>
    <dgm:pt modelId="{C9026B36-2A4B-4637-815A-626732468205}" type="pres">
      <dgm:prSet presAssocID="{F49AEFA7-8A41-4E1C-A01C-745336B42A4C}" presName="node" presStyleLbl="node1" presStyleIdx="3" presStyleCnt="6">
        <dgm:presLayoutVars>
          <dgm:bulletEnabled val="1"/>
        </dgm:presLayoutVars>
      </dgm:prSet>
      <dgm:spPr/>
      <dgm:t>
        <a:bodyPr/>
        <a:lstStyle/>
        <a:p>
          <a:endParaRPr lang="fr-FR"/>
        </a:p>
      </dgm:t>
    </dgm:pt>
    <dgm:pt modelId="{7CC991B4-43DC-4024-AB07-AE2FE1EF3EA9}" type="pres">
      <dgm:prSet presAssocID="{8C647A85-BB90-4FD7-B130-1F04B04C7F68}" presName="sibTrans" presStyleLbl="sibTrans2D1" presStyleIdx="3" presStyleCnt="5"/>
      <dgm:spPr/>
      <dgm:t>
        <a:bodyPr/>
        <a:lstStyle/>
        <a:p>
          <a:endParaRPr lang="fr-FR"/>
        </a:p>
      </dgm:t>
    </dgm:pt>
    <dgm:pt modelId="{BC47C7F7-7F76-4D0D-8289-22D39E794650}" type="pres">
      <dgm:prSet presAssocID="{8C647A85-BB90-4FD7-B130-1F04B04C7F68}" presName="connectorText" presStyleLbl="sibTrans2D1" presStyleIdx="3" presStyleCnt="5"/>
      <dgm:spPr/>
      <dgm:t>
        <a:bodyPr/>
        <a:lstStyle/>
        <a:p>
          <a:endParaRPr lang="fr-FR"/>
        </a:p>
      </dgm:t>
    </dgm:pt>
    <dgm:pt modelId="{F08DB1A7-156A-4608-B2B1-9C05F607A033}" type="pres">
      <dgm:prSet presAssocID="{A20716A6-983F-4C8F-B4CC-543693B453F5}" presName="node" presStyleLbl="node1" presStyleIdx="4" presStyleCnt="6">
        <dgm:presLayoutVars>
          <dgm:bulletEnabled val="1"/>
        </dgm:presLayoutVars>
      </dgm:prSet>
      <dgm:spPr/>
      <dgm:t>
        <a:bodyPr/>
        <a:lstStyle/>
        <a:p>
          <a:endParaRPr lang="fr-FR"/>
        </a:p>
      </dgm:t>
    </dgm:pt>
    <dgm:pt modelId="{0C803E2B-7A2A-4CD0-8F03-FCAF66C616C8}" type="pres">
      <dgm:prSet presAssocID="{5C46765E-444F-47F0-B403-D7863CEDE657}" presName="sibTrans" presStyleLbl="sibTrans2D1" presStyleIdx="4" presStyleCnt="5"/>
      <dgm:spPr/>
      <dgm:t>
        <a:bodyPr/>
        <a:lstStyle/>
        <a:p>
          <a:endParaRPr lang="fr-FR"/>
        </a:p>
      </dgm:t>
    </dgm:pt>
    <dgm:pt modelId="{4888A3A0-0676-475C-8994-F85E5A2A2583}" type="pres">
      <dgm:prSet presAssocID="{5C46765E-444F-47F0-B403-D7863CEDE657}" presName="connectorText" presStyleLbl="sibTrans2D1" presStyleIdx="4" presStyleCnt="5"/>
      <dgm:spPr/>
      <dgm:t>
        <a:bodyPr/>
        <a:lstStyle/>
        <a:p>
          <a:endParaRPr lang="fr-FR"/>
        </a:p>
      </dgm:t>
    </dgm:pt>
    <dgm:pt modelId="{17C2867A-B434-4BB9-8A8F-89460C60AD22}" type="pres">
      <dgm:prSet presAssocID="{949F3EB0-FAD0-44D8-A87B-9BDB2AAF64D2}" presName="node" presStyleLbl="node1" presStyleIdx="5" presStyleCnt="6">
        <dgm:presLayoutVars>
          <dgm:bulletEnabled val="1"/>
        </dgm:presLayoutVars>
      </dgm:prSet>
      <dgm:spPr/>
      <dgm:t>
        <a:bodyPr/>
        <a:lstStyle/>
        <a:p>
          <a:endParaRPr lang="fr-FR"/>
        </a:p>
      </dgm:t>
    </dgm:pt>
  </dgm:ptLst>
  <dgm:cxnLst>
    <dgm:cxn modelId="{2C8A079E-4F0C-476D-9748-93BD7992E9CE}" type="presOf" srcId="{4C54DFF7-0D09-417B-8A32-7E08E5E95E7E}" destId="{ED1B9B1E-AC99-41AA-BB51-2B2A0E7B6E4F}" srcOrd="0" destOrd="0" presId="urn:microsoft.com/office/officeart/2005/8/layout/process1"/>
    <dgm:cxn modelId="{12E69CBA-CDF4-41D2-97F3-646619DFECF5}" type="presOf" srcId="{A20716A6-983F-4C8F-B4CC-543693B453F5}" destId="{F08DB1A7-156A-4608-B2B1-9C05F607A033}" srcOrd="0" destOrd="0" presId="urn:microsoft.com/office/officeart/2005/8/layout/process1"/>
    <dgm:cxn modelId="{C173B7FD-18A1-4FB3-B98B-1CEEE89A0DDE}" type="presOf" srcId="{7B03DFC2-366F-4D4B-B701-677E9062D2EA}" destId="{40461419-364D-4091-909A-A08D5FCE71C5}" srcOrd="1" destOrd="0" presId="urn:microsoft.com/office/officeart/2005/8/layout/process1"/>
    <dgm:cxn modelId="{64574F91-7BBB-4088-98F3-03DA7A0407B4}" srcId="{D1F70253-9119-44CC-AA77-7D7407F62C63}" destId="{FFD7C58C-A163-4524-9CDB-0BD94930AE7A}" srcOrd="1" destOrd="0" parTransId="{D9278164-14C3-43BD-B06B-94C57D3F06BA}" sibTransId="{FFA94CDC-836C-4CA9-B37C-6C0615A97D38}"/>
    <dgm:cxn modelId="{76A4F96B-6BEA-4C6B-8501-1E138F4BEDC3}" type="presOf" srcId="{949F3EB0-FAD0-44D8-A87B-9BDB2AAF64D2}" destId="{17C2867A-B434-4BB9-8A8F-89460C60AD22}" srcOrd="0" destOrd="0" presId="urn:microsoft.com/office/officeart/2005/8/layout/process1"/>
    <dgm:cxn modelId="{AEE64CF7-A8CB-4517-9EE9-88FADA38C505}" type="presOf" srcId="{F49AEFA7-8A41-4E1C-A01C-745336B42A4C}" destId="{C9026B36-2A4B-4637-815A-626732468205}" srcOrd="0" destOrd="0" presId="urn:microsoft.com/office/officeart/2005/8/layout/process1"/>
    <dgm:cxn modelId="{03CDDAD3-8836-40C1-9262-3CD149E87B80}" type="presOf" srcId="{5C46765E-444F-47F0-B403-D7863CEDE657}" destId="{0C803E2B-7A2A-4CD0-8F03-FCAF66C616C8}" srcOrd="0" destOrd="0" presId="urn:microsoft.com/office/officeart/2005/8/layout/process1"/>
    <dgm:cxn modelId="{8D20F62B-7CA3-4EC2-AF6F-3ADE24CD7A1F}" type="presOf" srcId="{8C647A85-BB90-4FD7-B130-1F04B04C7F68}" destId="{BC47C7F7-7F76-4D0D-8289-22D39E794650}" srcOrd="1" destOrd="0" presId="urn:microsoft.com/office/officeart/2005/8/layout/process1"/>
    <dgm:cxn modelId="{6C5D5099-C64C-4694-9563-5CE09064BA9C}" type="presOf" srcId="{FFA94CDC-836C-4CA9-B37C-6C0615A97D38}" destId="{51270364-1F6D-4223-BCBA-4D586D352940}" srcOrd="0" destOrd="0" presId="urn:microsoft.com/office/officeart/2005/8/layout/process1"/>
    <dgm:cxn modelId="{D5D73DD4-4D44-4396-A76A-960444636D44}" type="presOf" srcId="{FFD7C58C-A163-4524-9CDB-0BD94930AE7A}" destId="{C7019C76-F5FB-4A92-BC1F-89B1D9BBBA9A}" srcOrd="0" destOrd="0" presId="urn:microsoft.com/office/officeart/2005/8/layout/process1"/>
    <dgm:cxn modelId="{462F040F-542D-4AF0-B6E0-92D1E6625B51}" srcId="{D1F70253-9119-44CC-AA77-7D7407F62C63}" destId="{A20716A6-983F-4C8F-B4CC-543693B453F5}" srcOrd="4" destOrd="0" parTransId="{E9CDB6D8-B0E5-4FE4-B1E3-104E804C4443}" sibTransId="{5C46765E-444F-47F0-B403-D7863CEDE657}"/>
    <dgm:cxn modelId="{D71164F0-A29A-4EDC-9E68-B9343DB15603}" type="presOf" srcId="{5C46765E-444F-47F0-B403-D7863CEDE657}" destId="{4888A3A0-0676-475C-8994-F85E5A2A2583}" srcOrd="1" destOrd="0" presId="urn:microsoft.com/office/officeart/2005/8/layout/process1"/>
    <dgm:cxn modelId="{E8DA6C12-6F8F-4524-ADF0-69DB5B2F76E1}" srcId="{D1F70253-9119-44CC-AA77-7D7407F62C63}" destId="{F49AEFA7-8A41-4E1C-A01C-745336B42A4C}" srcOrd="3" destOrd="0" parTransId="{CFB7E930-7B87-4463-92FA-84E7AD8D560A}" sibTransId="{8C647A85-BB90-4FD7-B130-1F04B04C7F68}"/>
    <dgm:cxn modelId="{C1764A27-A9DB-42A9-B791-BE03E33339D0}" type="presOf" srcId="{C28356D0-7DCC-43D3-9A3A-AFF535964B5C}" destId="{1C89F04F-EC41-41FC-9EE7-DB98519CE69D}" srcOrd="0" destOrd="0" presId="urn:microsoft.com/office/officeart/2005/8/layout/process1"/>
    <dgm:cxn modelId="{9342FD6F-5810-41E9-A5AF-05DE0FCA2E05}" srcId="{D1F70253-9119-44CC-AA77-7D7407F62C63}" destId="{C28356D0-7DCC-43D3-9A3A-AFF535964B5C}" srcOrd="2" destOrd="0" parTransId="{306A7ADD-67B8-4EEC-945F-80541100E6EA}" sibTransId="{4C54DFF7-0D09-417B-8A32-7E08E5E95E7E}"/>
    <dgm:cxn modelId="{A688592A-DDC8-401F-88CF-9BCC60A47DBF}" type="presOf" srcId="{4C54DFF7-0D09-417B-8A32-7E08E5E95E7E}" destId="{618A331F-CA5F-4672-B69C-F83D2C49F8D3}" srcOrd="1" destOrd="0" presId="urn:microsoft.com/office/officeart/2005/8/layout/process1"/>
    <dgm:cxn modelId="{5F9A5E65-6E01-42BB-90EA-DC587D081E98}" srcId="{D1F70253-9119-44CC-AA77-7D7407F62C63}" destId="{949F3EB0-FAD0-44D8-A87B-9BDB2AAF64D2}" srcOrd="5" destOrd="0" parTransId="{E241D44C-2824-4359-945E-74EA9C1C06AF}" sibTransId="{A5C515E4-403D-4557-8E0F-576B58B5FB35}"/>
    <dgm:cxn modelId="{AA8FB7EC-6BFA-4585-9D08-D893D2346085}" srcId="{D1F70253-9119-44CC-AA77-7D7407F62C63}" destId="{FBB48365-8F02-47AA-AF73-A736C6D6365A}" srcOrd="0" destOrd="0" parTransId="{C1DACFF6-2BB7-4613-8CDD-1BC456879414}" sibTransId="{7B03DFC2-366F-4D4B-B701-677E9062D2EA}"/>
    <dgm:cxn modelId="{BFF67E60-A11B-4B0E-B44F-983DDBD40B19}" type="presOf" srcId="{FBB48365-8F02-47AA-AF73-A736C6D6365A}" destId="{B27AF53D-723E-4C56-A6EA-549BA0776138}" srcOrd="0" destOrd="0" presId="urn:microsoft.com/office/officeart/2005/8/layout/process1"/>
    <dgm:cxn modelId="{774BA71C-B0F1-47B0-9047-DF935EA5F42F}" type="presOf" srcId="{D1F70253-9119-44CC-AA77-7D7407F62C63}" destId="{F884DDAA-07E2-4BD1-AA03-36DFF0090CD4}" srcOrd="0" destOrd="0" presId="urn:microsoft.com/office/officeart/2005/8/layout/process1"/>
    <dgm:cxn modelId="{2A3413F2-0F54-4A0D-B4A7-7416B800B914}" type="presOf" srcId="{7B03DFC2-366F-4D4B-B701-677E9062D2EA}" destId="{400E605E-F49B-40FE-9BBC-E07E444527CB}" srcOrd="0" destOrd="0" presId="urn:microsoft.com/office/officeart/2005/8/layout/process1"/>
    <dgm:cxn modelId="{D0EF45EC-3FE4-4231-8219-DD480186B788}" type="presOf" srcId="{FFA94CDC-836C-4CA9-B37C-6C0615A97D38}" destId="{684DB45D-6D89-4755-9BE4-8D80855F9FF4}" srcOrd="1" destOrd="0" presId="urn:microsoft.com/office/officeart/2005/8/layout/process1"/>
    <dgm:cxn modelId="{A9E1C6F3-BF41-40A9-90D5-8053B550547E}" type="presOf" srcId="{8C647A85-BB90-4FD7-B130-1F04B04C7F68}" destId="{7CC991B4-43DC-4024-AB07-AE2FE1EF3EA9}" srcOrd="0" destOrd="0" presId="urn:microsoft.com/office/officeart/2005/8/layout/process1"/>
    <dgm:cxn modelId="{E81BD184-FD48-41FC-A11F-11135A78E314}" type="presParOf" srcId="{F884DDAA-07E2-4BD1-AA03-36DFF0090CD4}" destId="{B27AF53D-723E-4C56-A6EA-549BA0776138}" srcOrd="0" destOrd="0" presId="urn:microsoft.com/office/officeart/2005/8/layout/process1"/>
    <dgm:cxn modelId="{C8F1B3D0-7936-41CA-8D07-F1894E8E0557}" type="presParOf" srcId="{F884DDAA-07E2-4BD1-AA03-36DFF0090CD4}" destId="{400E605E-F49B-40FE-9BBC-E07E444527CB}" srcOrd="1" destOrd="0" presId="urn:microsoft.com/office/officeart/2005/8/layout/process1"/>
    <dgm:cxn modelId="{0C56F679-C0D6-453B-A7ED-596F350C9173}" type="presParOf" srcId="{400E605E-F49B-40FE-9BBC-E07E444527CB}" destId="{40461419-364D-4091-909A-A08D5FCE71C5}" srcOrd="0" destOrd="0" presId="urn:microsoft.com/office/officeart/2005/8/layout/process1"/>
    <dgm:cxn modelId="{28C39C2C-D429-470D-90EA-1C0ED7AFA8ED}" type="presParOf" srcId="{F884DDAA-07E2-4BD1-AA03-36DFF0090CD4}" destId="{C7019C76-F5FB-4A92-BC1F-89B1D9BBBA9A}" srcOrd="2" destOrd="0" presId="urn:microsoft.com/office/officeart/2005/8/layout/process1"/>
    <dgm:cxn modelId="{2C2BA6E7-BD60-4571-B100-06F5DAD088F1}" type="presParOf" srcId="{F884DDAA-07E2-4BD1-AA03-36DFF0090CD4}" destId="{51270364-1F6D-4223-BCBA-4D586D352940}" srcOrd="3" destOrd="0" presId="urn:microsoft.com/office/officeart/2005/8/layout/process1"/>
    <dgm:cxn modelId="{752089C8-20F0-4C22-863E-0C6F3902C157}" type="presParOf" srcId="{51270364-1F6D-4223-BCBA-4D586D352940}" destId="{684DB45D-6D89-4755-9BE4-8D80855F9FF4}" srcOrd="0" destOrd="0" presId="urn:microsoft.com/office/officeart/2005/8/layout/process1"/>
    <dgm:cxn modelId="{53F9BB27-EC36-43F9-9946-D8258E9C1A4B}" type="presParOf" srcId="{F884DDAA-07E2-4BD1-AA03-36DFF0090CD4}" destId="{1C89F04F-EC41-41FC-9EE7-DB98519CE69D}" srcOrd="4" destOrd="0" presId="urn:microsoft.com/office/officeart/2005/8/layout/process1"/>
    <dgm:cxn modelId="{953C6F8C-5647-4610-BA17-4D1FA67FC762}" type="presParOf" srcId="{F884DDAA-07E2-4BD1-AA03-36DFF0090CD4}" destId="{ED1B9B1E-AC99-41AA-BB51-2B2A0E7B6E4F}" srcOrd="5" destOrd="0" presId="urn:microsoft.com/office/officeart/2005/8/layout/process1"/>
    <dgm:cxn modelId="{D76CF9AB-5B2B-43AA-AC74-4F3A025C194B}" type="presParOf" srcId="{ED1B9B1E-AC99-41AA-BB51-2B2A0E7B6E4F}" destId="{618A331F-CA5F-4672-B69C-F83D2C49F8D3}" srcOrd="0" destOrd="0" presId="urn:microsoft.com/office/officeart/2005/8/layout/process1"/>
    <dgm:cxn modelId="{82F2BD80-BCDF-43BA-9835-A626DA35ECFB}" type="presParOf" srcId="{F884DDAA-07E2-4BD1-AA03-36DFF0090CD4}" destId="{C9026B36-2A4B-4637-815A-626732468205}" srcOrd="6" destOrd="0" presId="urn:microsoft.com/office/officeart/2005/8/layout/process1"/>
    <dgm:cxn modelId="{D7E75E15-1F87-44D6-9807-F3A0AB3F0547}" type="presParOf" srcId="{F884DDAA-07E2-4BD1-AA03-36DFF0090CD4}" destId="{7CC991B4-43DC-4024-AB07-AE2FE1EF3EA9}" srcOrd="7" destOrd="0" presId="urn:microsoft.com/office/officeart/2005/8/layout/process1"/>
    <dgm:cxn modelId="{76F71958-414B-40E4-B32F-41A238C03517}" type="presParOf" srcId="{7CC991B4-43DC-4024-AB07-AE2FE1EF3EA9}" destId="{BC47C7F7-7F76-4D0D-8289-22D39E794650}" srcOrd="0" destOrd="0" presId="urn:microsoft.com/office/officeart/2005/8/layout/process1"/>
    <dgm:cxn modelId="{5DDACE08-8780-47E0-8510-4DC3DF64EF71}" type="presParOf" srcId="{F884DDAA-07E2-4BD1-AA03-36DFF0090CD4}" destId="{F08DB1A7-156A-4608-B2B1-9C05F607A033}" srcOrd="8" destOrd="0" presId="urn:microsoft.com/office/officeart/2005/8/layout/process1"/>
    <dgm:cxn modelId="{07CB7F20-60C6-4168-A6EC-694B534699C9}" type="presParOf" srcId="{F884DDAA-07E2-4BD1-AA03-36DFF0090CD4}" destId="{0C803E2B-7A2A-4CD0-8F03-FCAF66C616C8}" srcOrd="9" destOrd="0" presId="urn:microsoft.com/office/officeart/2005/8/layout/process1"/>
    <dgm:cxn modelId="{45A9D3BD-FC93-444B-A793-16ADDEFA89BA}" type="presParOf" srcId="{0C803E2B-7A2A-4CD0-8F03-FCAF66C616C8}" destId="{4888A3A0-0676-475C-8994-F85E5A2A2583}" srcOrd="0" destOrd="0" presId="urn:microsoft.com/office/officeart/2005/8/layout/process1"/>
    <dgm:cxn modelId="{49E124A5-D8FE-4563-B570-8BCE05E07C1E}" type="presParOf" srcId="{F884DDAA-07E2-4BD1-AA03-36DFF0090CD4}" destId="{17C2867A-B434-4BB9-8A8F-89460C60AD22}"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6F27EE2F-4B81-4C82-AE94-1CD55B6E9874}">
      <dgm:prSet phldrT="[Texte]"/>
      <dgm:spPr>
        <a:solidFill>
          <a:srgbClr val="003C85"/>
        </a:solidFill>
      </dgm:spPr>
      <dgm:t>
        <a:bodyPr/>
        <a:lstStyle/>
        <a:p>
          <a:r>
            <a:rPr lang="fr-CA" dirty="0">
              <a:solidFill>
                <a:schemeClr val="bg1"/>
              </a:solidFill>
              <a:latin typeface="Arial" panose="020B0604020202020204" pitchFamily="34" charset="0"/>
              <a:cs typeface="Arial" panose="020B0604020202020204" pitchFamily="34" charset="0"/>
            </a:rPr>
            <a:t>A. Signification de la situation à risque</a:t>
          </a:r>
          <a:endParaRPr lang="fr-FR" dirty="0">
            <a:solidFill>
              <a:schemeClr val="bg1"/>
            </a:solidFill>
            <a:latin typeface="Arial" panose="020B0604020202020204" pitchFamily="34" charset="0"/>
            <a:cs typeface="Arial" panose="020B0604020202020204" pitchFamily="34" charset="0"/>
          </a:endParaRPr>
        </a:p>
      </dgm:t>
    </dgm:pt>
    <dgm:pt modelId="{4DFE31A0-B8A1-49DC-B8FE-E148B2259C38}" type="parTrans" cxnId="{01D0B81E-F0CF-40BF-B69D-6DBE3140EF8A}">
      <dgm:prSet/>
      <dgm:spPr/>
      <dgm:t>
        <a:bodyPr/>
        <a:lstStyle/>
        <a:p>
          <a:endParaRPr lang="fr-FR"/>
        </a:p>
      </dgm:t>
    </dgm:pt>
    <dgm:pt modelId="{C5338B44-5CEB-4984-97B7-78323A738EFD}" type="sibTrans" cxnId="{01D0B81E-F0CF-40BF-B69D-6DBE3140EF8A}">
      <dgm:prSet/>
      <dgm:spPr/>
      <dgm:t>
        <a:bodyPr/>
        <a:lstStyle/>
        <a:p>
          <a:endParaRPr lang="fr-FR"/>
        </a:p>
      </dgm:t>
    </dgm:pt>
    <dgm:pt modelId="{5627FE59-658B-4C36-9F60-C55D4AC09305}">
      <dgm:prSet/>
      <dgm:spPr>
        <a:solidFill>
          <a:srgbClr val="003C85"/>
        </a:solidFill>
      </dgm:spPr>
      <dgm:t>
        <a:bodyPr/>
        <a:lstStyle/>
        <a:p>
          <a:r>
            <a:rPr lang="fr-CA" dirty="0">
              <a:solidFill>
                <a:schemeClr val="bg1"/>
              </a:solidFill>
              <a:latin typeface="Arial" panose="020B0604020202020204" pitchFamily="34" charset="0"/>
              <a:cs typeface="Arial" panose="020B0604020202020204" pitchFamily="34" charset="0"/>
            </a:rPr>
            <a:t>B. Évaluation du risque en l’absence de consentement</a:t>
          </a:r>
        </a:p>
      </dgm:t>
    </dgm:pt>
    <dgm:pt modelId="{A34734A6-C66E-484B-8488-3CF4BA711FEF}" type="parTrans" cxnId="{4AA74BE3-CD02-47F3-826A-8825AF6EC2C5}">
      <dgm:prSet/>
      <dgm:spPr/>
      <dgm:t>
        <a:bodyPr/>
        <a:lstStyle/>
        <a:p>
          <a:endParaRPr lang="fr-FR"/>
        </a:p>
      </dgm:t>
    </dgm:pt>
    <dgm:pt modelId="{21710641-D39A-4FD9-AFC5-565DC6F5C87A}" type="sibTrans" cxnId="{4AA74BE3-CD02-47F3-826A-8825AF6EC2C5}">
      <dgm:prSet/>
      <dgm:spPr/>
      <dgm:t>
        <a:bodyPr/>
        <a:lstStyle/>
        <a:p>
          <a:endParaRPr lang="fr-FR"/>
        </a:p>
      </dgm:t>
    </dgm:pt>
    <dgm:pt modelId="{C71E1701-A723-49D3-8E32-AF48E5888BD4}">
      <dgm:prSet/>
      <dgm:spPr>
        <a:solidFill>
          <a:srgbClr val="003C85"/>
        </a:solidFill>
      </dgm:spPr>
      <dgm:t>
        <a:bodyPr/>
        <a:lstStyle/>
        <a:p>
          <a:r>
            <a:rPr lang="fr-CA" dirty="0">
              <a:solidFill>
                <a:schemeClr val="bg1"/>
              </a:solidFill>
              <a:latin typeface="Arial" panose="020B0604020202020204" pitchFamily="34" charset="0"/>
              <a:cs typeface="Arial" panose="020B0604020202020204" pitchFamily="34" charset="0"/>
            </a:rPr>
            <a:t>D. Fouille</a:t>
          </a:r>
        </a:p>
      </dgm:t>
    </dgm:pt>
    <dgm:pt modelId="{8E3827C1-8BE5-41AB-A4E0-4D5C3C208763}" type="parTrans" cxnId="{3A2F9632-8CAB-4632-819A-9DA035467BB2}">
      <dgm:prSet/>
      <dgm:spPr/>
      <dgm:t>
        <a:bodyPr/>
        <a:lstStyle/>
        <a:p>
          <a:endParaRPr lang="fr-FR"/>
        </a:p>
      </dgm:t>
    </dgm:pt>
    <dgm:pt modelId="{B73EFC2C-8001-4455-B69A-99F437D1AFE4}" type="sibTrans" cxnId="{3A2F9632-8CAB-4632-819A-9DA035467BB2}">
      <dgm:prSet/>
      <dgm:spPr/>
      <dgm:t>
        <a:bodyPr/>
        <a:lstStyle/>
        <a:p>
          <a:endParaRPr lang="fr-FR"/>
        </a:p>
      </dgm:t>
    </dgm:pt>
    <dgm:pt modelId="{F6667059-9DB4-4C7D-BB99-C078DBD0AAFC}">
      <dgm:prSet/>
      <dgm:spPr>
        <a:solidFill>
          <a:srgbClr val="003C85"/>
        </a:solidFill>
      </dgm:spPr>
      <dgm:t>
        <a:bodyPr/>
        <a:lstStyle/>
        <a:p>
          <a:r>
            <a:rPr lang="fr-CA" dirty="0">
              <a:solidFill>
                <a:schemeClr val="bg1"/>
              </a:solidFill>
              <a:latin typeface="Arial" panose="020B0604020202020204" pitchFamily="34" charset="0"/>
              <a:cs typeface="Arial" panose="020B0604020202020204" pitchFamily="34" charset="0"/>
            </a:rPr>
            <a:t>E. Saisie</a:t>
          </a:r>
        </a:p>
      </dgm:t>
    </dgm:pt>
    <dgm:pt modelId="{A163D983-67A9-4C71-AB22-D9DEAD4CC3E8}" type="parTrans" cxnId="{1603EF71-1F09-43E3-A344-0204C69B7696}">
      <dgm:prSet/>
      <dgm:spPr/>
      <dgm:t>
        <a:bodyPr/>
        <a:lstStyle/>
        <a:p>
          <a:endParaRPr lang="fr-FR"/>
        </a:p>
      </dgm:t>
    </dgm:pt>
    <dgm:pt modelId="{0DCFEE92-F5EE-4191-A25F-416E59E75C1B}" type="sibTrans" cxnId="{1603EF71-1F09-43E3-A344-0204C69B7696}">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48FA4CDE-9D07-4E01-9502-55AC910DF897}" type="pres">
      <dgm:prSet presAssocID="{6F27EE2F-4B81-4C82-AE94-1CD55B6E9874}" presName="node" presStyleLbl="node1" presStyleIdx="0" presStyleCnt="4" custLinFactNeighborX="-2647" custLinFactNeighborY="3243">
        <dgm:presLayoutVars>
          <dgm:bulletEnabled val="1"/>
        </dgm:presLayoutVars>
      </dgm:prSet>
      <dgm:spPr/>
      <dgm:t>
        <a:bodyPr/>
        <a:lstStyle/>
        <a:p>
          <a:endParaRPr lang="fr-FR"/>
        </a:p>
      </dgm:t>
    </dgm:pt>
    <dgm:pt modelId="{8DE389A3-BBDC-46FB-BF58-2BE9BDCCF065}" type="pres">
      <dgm:prSet presAssocID="{C5338B44-5CEB-4984-97B7-78323A738EFD}" presName="sibTrans" presStyleCnt="0"/>
      <dgm:spPr/>
    </dgm:pt>
    <dgm:pt modelId="{37D2452F-CB61-4C0A-A800-0A42F0EED2BA}" type="pres">
      <dgm:prSet presAssocID="{5627FE59-658B-4C36-9F60-C55D4AC09305}" presName="node" presStyleLbl="node1" presStyleIdx="1" presStyleCnt="4" custLinFactNeighborX="-312" custLinFactNeighborY="3243">
        <dgm:presLayoutVars>
          <dgm:bulletEnabled val="1"/>
        </dgm:presLayoutVars>
      </dgm:prSet>
      <dgm:spPr/>
      <dgm:t>
        <a:bodyPr/>
        <a:lstStyle/>
        <a:p>
          <a:endParaRPr lang="fr-FR"/>
        </a:p>
      </dgm:t>
    </dgm:pt>
    <dgm:pt modelId="{2BB65242-4396-4FDB-8E7C-90D0AAB32D26}" type="pres">
      <dgm:prSet presAssocID="{21710641-D39A-4FD9-AFC5-565DC6F5C87A}" presName="sibTrans" presStyleCnt="0"/>
      <dgm:spPr/>
    </dgm:pt>
    <dgm:pt modelId="{B2A8B0EA-A23C-4F06-86CE-5A61F0A431FF}" type="pres">
      <dgm:prSet presAssocID="{C71E1701-A723-49D3-8E32-AF48E5888BD4}" presName="node" presStyleLbl="node1" presStyleIdx="2" presStyleCnt="4" custLinFactX="-100000" custLinFactY="13427" custLinFactNeighborX="-122922" custLinFactNeighborY="100000">
        <dgm:presLayoutVars>
          <dgm:bulletEnabled val="1"/>
        </dgm:presLayoutVars>
      </dgm:prSet>
      <dgm:spPr/>
      <dgm:t>
        <a:bodyPr/>
        <a:lstStyle/>
        <a:p>
          <a:endParaRPr lang="fr-FR"/>
        </a:p>
      </dgm:t>
    </dgm:pt>
    <dgm:pt modelId="{6ED0B781-D69C-4794-B25D-7F747C15EF1B}" type="pres">
      <dgm:prSet presAssocID="{B73EFC2C-8001-4455-B69A-99F437D1AFE4}" presName="sibTrans" presStyleCnt="0"/>
      <dgm:spPr/>
    </dgm:pt>
    <dgm:pt modelId="{B99A09E1-AC9A-4008-A04B-D5F2D22A9573}" type="pres">
      <dgm:prSet presAssocID="{F6667059-9DB4-4C7D-BB99-C078DBD0AAFC}" presName="node" presStyleLbl="node1" presStyleIdx="3" presStyleCnt="4" custLinFactNeighborX="-312" custLinFactNeighborY="730">
        <dgm:presLayoutVars>
          <dgm:bulletEnabled val="1"/>
        </dgm:presLayoutVars>
      </dgm:prSet>
      <dgm:spPr/>
      <dgm:t>
        <a:bodyPr/>
        <a:lstStyle/>
        <a:p>
          <a:endParaRPr lang="fr-FR"/>
        </a:p>
      </dgm:t>
    </dgm:pt>
  </dgm:ptLst>
  <dgm:cxnLst>
    <dgm:cxn modelId="{587D2AA7-ED58-4445-8764-E5D97DBF92B0}" type="presOf" srcId="{C71E1701-A723-49D3-8E32-AF48E5888BD4}" destId="{B2A8B0EA-A23C-4F06-86CE-5A61F0A431FF}" srcOrd="0" destOrd="0" presId="urn:microsoft.com/office/officeart/2005/8/layout/default"/>
    <dgm:cxn modelId="{01D0B81E-F0CF-40BF-B69D-6DBE3140EF8A}" srcId="{4D5C33C9-3FDE-4D93-938E-C8CCBAEEC57C}" destId="{6F27EE2F-4B81-4C82-AE94-1CD55B6E9874}" srcOrd="0" destOrd="0" parTransId="{4DFE31A0-B8A1-49DC-B8FE-E148B2259C38}" sibTransId="{C5338B44-5CEB-4984-97B7-78323A738EFD}"/>
    <dgm:cxn modelId="{C8D49DBB-A0B7-40FE-AFFE-C427B38FF60E}" type="presOf" srcId="{5627FE59-658B-4C36-9F60-C55D4AC09305}" destId="{37D2452F-CB61-4C0A-A800-0A42F0EED2BA}" srcOrd="0" destOrd="0" presId="urn:microsoft.com/office/officeart/2005/8/layout/default"/>
    <dgm:cxn modelId="{4AA74BE3-CD02-47F3-826A-8825AF6EC2C5}" srcId="{4D5C33C9-3FDE-4D93-938E-C8CCBAEEC57C}" destId="{5627FE59-658B-4C36-9F60-C55D4AC09305}" srcOrd="1" destOrd="0" parTransId="{A34734A6-C66E-484B-8488-3CF4BA711FEF}" sibTransId="{21710641-D39A-4FD9-AFC5-565DC6F5C87A}"/>
    <dgm:cxn modelId="{7ED94300-B4D8-44EE-B154-30524EB4E149}" type="presOf" srcId="{6F27EE2F-4B81-4C82-AE94-1CD55B6E9874}" destId="{48FA4CDE-9D07-4E01-9502-55AC910DF897}" srcOrd="0" destOrd="0" presId="urn:microsoft.com/office/officeart/2005/8/layout/default"/>
    <dgm:cxn modelId="{726AA8D1-231E-43A9-9D5E-334EF8EDD18A}" type="presOf" srcId="{F6667059-9DB4-4C7D-BB99-C078DBD0AAFC}" destId="{B99A09E1-AC9A-4008-A04B-D5F2D22A9573}" srcOrd="0" destOrd="0" presId="urn:microsoft.com/office/officeart/2005/8/layout/default"/>
    <dgm:cxn modelId="{1603EF71-1F09-43E3-A344-0204C69B7696}" srcId="{4D5C33C9-3FDE-4D93-938E-C8CCBAEEC57C}" destId="{F6667059-9DB4-4C7D-BB99-C078DBD0AAFC}" srcOrd="3" destOrd="0" parTransId="{A163D983-67A9-4C71-AB22-D9DEAD4CC3E8}" sibTransId="{0DCFEE92-F5EE-4191-A25F-416E59E75C1B}"/>
    <dgm:cxn modelId="{3A2F9632-8CAB-4632-819A-9DA035467BB2}" srcId="{4D5C33C9-3FDE-4D93-938E-C8CCBAEEC57C}" destId="{C71E1701-A723-49D3-8E32-AF48E5888BD4}" srcOrd="2" destOrd="0" parTransId="{8E3827C1-8BE5-41AB-A4E0-4D5C3C208763}" sibTransId="{B73EFC2C-8001-4455-B69A-99F437D1AFE4}"/>
    <dgm:cxn modelId="{4DF8F7C4-6C72-4EA7-8A7A-AA4892816717}" type="presOf" srcId="{4D5C33C9-3FDE-4D93-938E-C8CCBAEEC57C}" destId="{5B65485B-A180-4268-8B3D-EF331ADC70A3}" srcOrd="0" destOrd="0" presId="urn:microsoft.com/office/officeart/2005/8/layout/default"/>
    <dgm:cxn modelId="{402BBD44-8B45-47FF-97A3-150FF6DEB6C9}" type="presParOf" srcId="{5B65485B-A180-4268-8B3D-EF331ADC70A3}" destId="{48FA4CDE-9D07-4E01-9502-55AC910DF897}" srcOrd="0" destOrd="0" presId="urn:microsoft.com/office/officeart/2005/8/layout/default"/>
    <dgm:cxn modelId="{0E12DCB5-83CA-4C5F-AFC5-AE0856BA793F}" type="presParOf" srcId="{5B65485B-A180-4268-8B3D-EF331ADC70A3}" destId="{8DE389A3-BBDC-46FB-BF58-2BE9BDCCF065}" srcOrd="1" destOrd="0" presId="urn:microsoft.com/office/officeart/2005/8/layout/default"/>
    <dgm:cxn modelId="{F65FBA8B-4CE1-4130-82EF-B0D6A33E1EB3}" type="presParOf" srcId="{5B65485B-A180-4268-8B3D-EF331ADC70A3}" destId="{37D2452F-CB61-4C0A-A800-0A42F0EED2BA}" srcOrd="2" destOrd="0" presId="urn:microsoft.com/office/officeart/2005/8/layout/default"/>
    <dgm:cxn modelId="{E9E7E422-FF53-4C4F-8695-9D1F7DD3F4AD}" type="presParOf" srcId="{5B65485B-A180-4268-8B3D-EF331ADC70A3}" destId="{2BB65242-4396-4FDB-8E7C-90D0AAB32D26}" srcOrd="3" destOrd="0" presId="urn:microsoft.com/office/officeart/2005/8/layout/default"/>
    <dgm:cxn modelId="{56A1B678-08E7-4979-A525-2C332262293C}" type="presParOf" srcId="{5B65485B-A180-4268-8B3D-EF331ADC70A3}" destId="{B2A8B0EA-A23C-4F06-86CE-5A61F0A431FF}" srcOrd="4" destOrd="0" presId="urn:microsoft.com/office/officeart/2005/8/layout/default"/>
    <dgm:cxn modelId="{5E1EF308-65D8-40FE-89C0-7529838D6BB4}" type="presParOf" srcId="{5B65485B-A180-4268-8B3D-EF331ADC70A3}" destId="{6ED0B781-D69C-4794-B25D-7F747C15EF1B}" srcOrd="5" destOrd="0" presId="urn:microsoft.com/office/officeart/2005/8/layout/default"/>
    <dgm:cxn modelId="{E1310466-3323-498C-A994-6932CBFECDAB}" type="presParOf" srcId="{5B65485B-A180-4268-8B3D-EF331ADC70A3}" destId="{B99A09E1-AC9A-4008-A04B-D5F2D22A9573}"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D5C33C9-3FDE-4D93-938E-C8CCBAEEC5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A3A0D508-7FE4-4A0C-9CBC-B8C85A25EE3B}">
      <dgm:prSet custT="1"/>
      <dgm:spPr>
        <a:solidFill>
          <a:srgbClr val="003C85"/>
        </a:solidFill>
      </dgm:spPr>
      <dgm:t>
        <a:bodyPr/>
        <a:lstStyle/>
        <a:p>
          <a:r>
            <a:rPr lang="fr-CA" sz="1700" dirty="0">
              <a:solidFill>
                <a:schemeClr val="bg1"/>
              </a:solidFill>
              <a:latin typeface="Arial" panose="020B0604020202020204" pitchFamily="34" charset="0"/>
              <a:cs typeface="Arial" panose="020B0604020202020204" pitchFamily="34" charset="0"/>
            </a:rPr>
            <a:t>C. Recherche de consentement</a:t>
          </a:r>
        </a:p>
      </dgm:t>
    </dgm:pt>
    <dgm:pt modelId="{1EFF3414-F516-44AC-9917-6DD14AE85E49}" type="parTrans" cxnId="{ED44B15D-7163-4A82-8ABB-19341606B3BC}">
      <dgm:prSet/>
      <dgm:spPr/>
      <dgm:t>
        <a:bodyPr/>
        <a:lstStyle/>
        <a:p>
          <a:endParaRPr lang="fr-FR"/>
        </a:p>
      </dgm:t>
    </dgm:pt>
    <dgm:pt modelId="{A04181DC-099D-40DD-BACF-F48250B2F1CF}" type="sibTrans" cxnId="{ED44B15D-7163-4A82-8ABB-19341606B3BC}">
      <dgm:prSet/>
      <dgm:spPr/>
      <dgm:t>
        <a:bodyPr/>
        <a:lstStyle/>
        <a:p>
          <a:endParaRPr lang="fr-FR"/>
        </a:p>
      </dgm:t>
    </dgm:pt>
    <dgm:pt modelId="{5B65485B-A180-4268-8B3D-EF331ADC70A3}" type="pres">
      <dgm:prSet presAssocID="{4D5C33C9-3FDE-4D93-938E-C8CCBAEEC57C}" presName="diagram" presStyleCnt="0">
        <dgm:presLayoutVars>
          <dgm:dir/>
          <dgm:resizeHandles val="exact"/>
        </dgm:presLayoutVars>
      </dgm:prSet>
      <dgm:spPr/>
      <dgm:t>
        <a:bodyPr/>
        <a:lstStyle/>
        <a:p>
          <a:endParaRPr lang="fr-FR"/>
        </a:p>
      </dgm:t>
    </dgm:pt>
    <dgm:pt modelId="{4F47214C-3085-42B7-AFB0-C8C8D31892B8}" type="pres">
      <dgm:prSet presAssocID="{A3A0D508-7FE4-4A0C-9CBC-B8C85A25EE3B}" presName="node" presStyleLbl="node1" presStyleIdx="0" presStyleCnt="1" custLinFactNeighborX="-47745" custLinFactNeighborY="50341">
        <dgm:presLayoutVars>
          <dgm:bulletEnabled val="1"/>
        </dgm:presLayoutVars>
      </dgm:prSet>
      <dgm:spPr/>
      <dgm:t>
        <a:bodyPr/>
        <a:lstStyle/>
        <a:p>
          <a:endParaRPr lang="fr-FR"/>
        </a:p>
      </dgm:t>
    </dgm:pt>
  </dgm:ptLst>
  <dgm:cxnLst>
    <dgm:cxn modelId="{4DF8F7C4-6C72-4EA7-8A7A-AA4892816717}" type="presOf" srcId="{4D5C33C9-3FDE-4D93-938E-C8CCBAEEC57C}" destId="{5B65485B-A180-4268-8B3D-EF331ADC70A3}" srcOrd="0" destOrd="0" presId="urn:microsoft.com/office/officeart/2005/8/layout/default"/>
    <dgm:cxn modelId="{031A3EE1-7FFD-4D10-ABCE-0D331BF578DE}" type="presOf" srcId="{A3A0D508-7FE4-4A0C-9CBC-B8C85A25EE3B}" destId="{4F47214C-3085-42B7-AFB0-C8C8D31892B8}" srcOrd="0" destOrd="0" presId="urn:microsoft.com/office/officeart/2005/8/layout/default"/>
    <dgm:cxn modelId="{ED44B15D-7163-4A82-8ABB-19341606B3BC}" srcId="{4D5C33C9-3FDE-4D93-938E-C8CCBAEEC57C}" destId="{A3A0D508-7FE4-4A0C-9CBC-B8C85A25EE3B}" srcOrd="0" destOrd="0" parTransId="{1EFF3414-F516-44AC-9917-6DD14AE85E49}" sibTransId="{A04181DC-099D-40DD-BACF-F48250B2F1CF}"/>
    <dgm:cxn modelId="{9B6F7666-967B-449F-8C9B-BCFDA4BEBC5F}" type="presParOf" srcId="{5B65485B-A180-4268-8B3D-EF331ADC70A3}" destId="{4F47214C-3085-42B7-AFB0-C8C8D31892B8}" srcOrd="0" destOrd="0" presId="urn:microsoft.com/office/officeart/2005/8/layout/default"/>
  </dgm:cxnLst>
  <dgm:bg>
    <a:solidFill>
      <a:srgbClr val="003C85"/>
    </a:solid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4B58BA-E6C4-4683-AF1F-FECA9A744FA0}" type="doc">
      <dgm:prSet loTypeId="urn:microsoft.com/office/officeart/2005/8/layout/radial1" loCatId="cycle" qsTypeId="urn:microsoft.com/office/officeart/2005/8/quickstyle/simple1" qsCatId="simple" csTypeId="urn:microsoft.com/office/officeart/2005/8/colors/accent1_1" csCatId="accent1" phldr="1"/>
      <dgm:spPr/>
      <dgm:t>
        <a:bodyPr/>
        <a:lstStyle/>
        <a:p>
          <a:endParaRPr lang="fr-FR"/>
        </a:p>
      </dgm:t>
    </dgm:pt>
    <dgm:pt modelId="{7450C9D0-B792-4C37-8215-B2D968F04CE3}">
      <dgm:prSet phldrT="[Texte]"/>
      <dgm:spPr>
        <a:solidFill>
          <a:srgbClr val="003C85"/>
        </a:solidFill>
      </dgm:spPr>
      <dgm:t>
        <a:bodyPr/>
        <a:lstStyle/>
        <a:p>
          <a:r>
            <a:rPr lang="fr-FR">
              <a:solidFill>
                <a:schemeClr val="bg1"/>
              </a:solidFill>
              <a:latin typeface="Arial" panose="020B0604020202020204" pitchFamily="34" charset="0"/>
              <a:cs typeface="Arial" panose="020B0604020202020204" pitchFamily="34" charset="0"/>
            </a:rPr>
            <a:t>Modalités d’application</a:t>
          </a:r>
          <a:endParaRPr lang="fr-FR" dirty="0">
            <a:solidFill>
              <a:schemeClr val="bg1"/>
            </a:solidFill>
            <a:latin typeface="Arial" panose="020B0604020202020204" pitchFamily="34" charset="0"/>
            <a:cs typeface="Arial" panose="020B0604020202020204" pitchFamily="34" charset="0"/>
          </a:endParaRPr>
        </a:p>
      </dgm:t>
    </dgm:pt>
    <dgm:pt modelId="{BF5697EC-70C2-491F-A167-ACB97623A60F}" type="parTrans" cxnId="{16D62C67-542D-471F-A568-972CD0CDEC92}">
      <dgm:prSet/>
      <dgm:spPr/>
      <dgm:t>
        <a:bodyPr/>
        <a:lstStyle/>
        <a:p>
          <a:endParaRPr lang="fr-FR"/>
        </a:p>
      </dgm:t>
    </dgm:pt>
    <dgm:pt modelId="{3CD83C25-388F-4711-ABD6-B1857810AAA6}" type="sibTrans" cxnId="{16D62C67-542D-471F-A568-972CD0CDEC92}">
      <dgm:prSet/>
      <dgm:spPr/>
      <dgm:t>
        <a:bodyPr/>
        <a:lstStyle/>
        <a:p>
          <a:endParaRPr lang="fr-FR"/>
        </a:p>
      </dgm:t>
    </dgm:pt>
    <dgm:pt modelId="{C73FA45C-FF53-428F-BD61-9F10CD8620FB}">
      <dgm:prSet phldrT="[Texte]"/>
      <dgm:spPr/>
      <dgm:t>
        <a:bodyPr/>
        <a:lstStyle/>
        <a:p>
          <a:r>
            <a:rPr lang="fr-FR" dirty="0">
              <a:latin typeface="Arial" panose="020B0604020202020204" pitchFamily="34" charset="0"/>
              <a:cs typeface="Arial" panose="020B0604020202020204" pitchFamily="34" charset="0"/>
            </a:rPr>
            <a:t>Motif préalable à la fouille et à la saisie</a:t>
          </a:r>
        </a:p>
      </dgm:t>
    </dgm:pt>
    <dgm:pt modelId="{31F89F5F-9FE6-4F86-822C-EA6DC2917918}" type="parTrans" cxnId="{A412E94C-B6E3-476A-BA5A-EE375F3BC24D}">
      <dgm:prSet/>
      <dgm:spPr/>
      <dgm:t>
        <a:bodyPr/>
        <a:lstStyle/>
        <a:p>
          <a:endParaRPr lang="fr-FR"/>
        </a:p>
      </dgm:t>
    </dgm:pt>
    <dgm:pt modelId="{256972D9-36D5-4F06-85CF-DA055A3761CA}" type="sibTrans" cxnId="{A412E94C-B6E3-476A-BA5A-EE375F3BC24D}">
      <dgm:prSet/>
      <dgm:spPr/>
      <dgm:t>
        <a:bodyPr/>
        <a:lstStyle/>
        <a:p>
          <a:endParaRPr lang="fr-FR"/>
        </a:p>
      </dgm:t>
    </dgm:pt>
    <dgm:pt modelId="{0ADB4EE1-E31F-47E3-8008-FA9A924BF3D3}">
      <dgm:prSet phldrT="[Texte]"/>
      <dgm:spPr/>
      <dgm:t>
        <a:bodyPr/>
        <a:lstStyle/>
        <a:p>
          <a:r>
            <a:rPr lang="fr-FR" dirty="0">
              <a:latin typeface="Arial" panose="020B0604020202020204" pitchFamily="34" charset="0"/>
              <a:cs typeface="Arial" panose="020B0604020202020204" pitchFamily="34" charset="0"/>
            </a:rPr>
            <a:t>Exceptionnelle, limitée à ce qui est nécessaire et justifiée dans les circonstances</a:t>
          </a:r>
        </a:p>
      </dgm:t>
    </dgm:pt>
    <dgm:pt modelId="{50B78498-6178-4B63-BF0D-10E323B0C76B}" type="parTrans" cxnId="{15059E4A-E5DB-41A6-A1E8-3CF2B4195C3A}">
      <dgm:prSet/>
      <dgm:spPr/>
      <dgm:t>
        <a:bodyPr/>
        <a:lstStyle/>
        <a:p>
          <a:endParaRPr lang="fr-FR"/>
        </a:p>
      </dgm:t>
    </dgm:pt>
    <dgm:pt modelId="{18DCE3CE-0760-44B8-808C-894C39E8B715}" type="sibTrans" cxnId="{15059E4A-E5DB-41A6-A1E8-3CF2B4195C3A}">
      <dgm:prSet/>
      <dgm:spPr/>
      <dgm:t>
        <a:bodyPr/>
        <a:lstStyle/>
        <a:p>
          <a:endParaRPr lang="fr-FR"/>
        </a:p>
      </dgm:t>
    </dgm:pt>
    <dgm:pt modelId="{CBF75D4E-B289-419B-938A-D37307662F49}">
      <dgm:prSet phldrT="[Texte]"/>
      <dgm:spPr/>
      <dgm:t>
        <a:bodyPr/>
        <a:lstStyle/>
        <a:p>
          <a:r>
            <a:rPr lang="fr-FR" dirty="0">
              <a:latin typeface="Arial" panose="020B0604020202020204" pitchFamily="34" charset="0"/>
              <a:cs typeface="Arial" panose="020B0604020202020204" pitchFamily="34" charset="0"/>
            </a:rPr>
            <a:t>Proportionnelle au niveau de risque, non discriminatoire</a:t>
          </a:r>
        </a:p>
      </dgm:t>
    </dgm:pt>
    <dgm:pt modelId="{5ACF8699-3BFD-492F-9A2B-CA8C56D5B582}" type="parTrans" cxnId="{D0923A98-64FA-42E5-8D5B-D2D3605DB7BF}">
      <dgm:prSet/>
      <dgm:spPr/>
      <dgm:t>
        <a:bodyPr/>
        <a:lstStyle/>
        <a:p>
          <a:endParaRPr lang="fr-FR"/>
        </a:p>
      </dgm:t>
    </dgm:pt>
    <dgm:pt modelId="{43B0676D-22B8-449C-A885-9540025D3EA9}" type="sibTrans" cxnId="{D0923A98-64FA-42E5-8D5B-D2D3605DB7BF}">
      <dgm:prSet/>
      <dgm:spPr/>
      <dgm:t>
        <a:bodyPr/>
        <a:lstStyle/>
        <a:p>
          <a:endParaRPr lang="fr-FR"/>
        </a:p>
      </dgm:t>
    </dgm:pt>
    <dgm:pt modelId="{162CFE11-F552-4F62-8ABA-5142583B3E28}">
      <dgm:prSet phldrT="[Texte]"/>
      <dgm:spPr/>
      <dgm:t>
        <a:bodyPr/>
        <a:lstStyle/>
        <a:p>
          <a:r>
            <a:rPr lang="fr-FR" dirty="0">
              <a:latin typeface="Arial" panose="020B0604020202020204" pitchFamily="34" charset="0"/>
              <a:cs typeface="Arial" panose="020B0604020202020204" pitchFamily="34" charset="0"/>
            </a:rPr>
            <a:t>Effectuée selon la procédure </a:t>
          </a:r>
          <a:r>
            <a:rPr lang="fr-FR" i="1" u="none" dirty="0">
              <a:latin typeface="Arial" panose="020B0604020202020204" pitchFamily="34" charset="0"/>
              <a:cs typeface="Arial" panose="020B0604020202020204" pitchFamily="34" charset="0"/>
            </a:rPr>
            <a:t>Fouille et saisie à l’endroit des usagers</a:t>
          </a:r>
        </a:p>
      </dgm:t>
    </dgm:pt>
    <dgm:pt modelId="{93760F9F-4D3B-45F3-AC35-1353FEB3CBF0}" type="parTrans" cxnId="{7E45FC32-D98D-4747-9420-401C67E17E41}">
      <dgm:prSet/>
      <dgm:spPr/>
      <dgm:t>
        <a:bodyPr/>
        <a:lstStyle/>
        <a:p>
          <a:endParaRPr lang="fr-FR"/>
        </a:p>
      </dgm:t>
    </dgm:pt>
    <dgm:pt modelId="{116705CB-2F22-4FF7-97DF-12C342EDEBD0}" type="sibTrans" cxnId="{7E45FC32-D98D-4747-9420-401C67E17E41}">
      <dgm:prSet/>
      <dgm:spPr/>
      <dgm:t>
        <a:bodyPr/>
        <a:lstStyle/>
        <a:p>
          <a:endParaRPr lang="fr-FR"/>
        </a:p>
      </dgm:t>
    </dgm:pt>
    <dgm:pt modelId="{74657262-0B9C-4037-BB3D-7E4424CB4262}" type="pres">
      <dgm:prSet presAssocID="{984B58BA-E6C4-4683-AF1F-FECA9A744FA0}" presName="cycle" presStyleCnt="0">
        <dgm:presLayoutVars>
          <dgm:chMax val="1"/>
          <dgm:dir/>
          <dgm:animLvl val="ctr"/>
          <dgm:resizeHandles val="exact"/>
        </dgm:presLayoutVars>
      </dgm:prSet>
      <dgm:spPr/>
      <dgm:t>
        <a:bodyPr/>
        <a:lstStyle/>
        <a:p>
          <a:endParaRPr lang="fr-FR"/>
        </a:p>
      </dgm:t>
    </dgm:pt>
    <dgm:pt modelId="{239BF6F1-F4A9-434A-9378-0840ED3E5587}" type="pres">
      <dgm:prSet presAssocID="{7450C9D0-B792-4C37-8215-B2D968F04CE3}" presName="centerShape" presStyleLbl="node0" presStyleIdx="0" presStyleCnt="1"/>
      <dgm:spPr/>
      <dgm:t>
        <a:bodyPr/>
        <a:lstStyle/>
        <a:p>
          <a:endParaRPr lang="fr-FR"/>
        </a:p>
      </dgm:t>
    </dgm:pt>
    <dgm:pt modelId="{18D4DDBD-B919-4EB5-80C1-F131897E1400}" type="pres">
      <dgm:prSet presAssocID="{31F89F5F-9FE6-4F86-822C-EA6DC2917918}" presName="Name9" presStyleLbl="parChTrans1D2" presStyleIdx="0" presStyleCnt="4"/>
      <dgm:spPr/>
      <dgm:t>
        <a:bodyPr/>
        <a:lstStyle/>
        <a:p>
          <a:endParaRPr lang="fr-FR"/>
        </a:p>
      </dgm:t>
    </dgm:pt>
    <dgm:pt modelId="{663E68F8-9630-41D7-A5A8-12D432E5BCBF}" type="pres">
      <dgm:prSet presAssocID="{31F89F5F-9FE6-4F86-822C-EA6DC2917918}" presName="connTx" presStyleLbl="parChTrans1D2" presStyleIdx="0" presStyleCnt="4"/>
      <dgm:spPr/>
      <dgm:t>
        <a:bodyPr/>
        <a:lstStyle/>
        <a:p>
          <a:endParaRPr lang="fr-FR"/>
        </a:p>
      </dgm:t>
    </dgm:pt>
    <dgm:pt modelId="{4F895135-AA98-4A0A-BD9A-CC01B3E36328}" type="pres">
      <dgm:prSet presAssocID="{C73FA45C-FF53-428F-BD61-9F10CD8620FB}" presName="node" presStyleLbl="node1" presStyleIdx="0" presStyleCnt="4">
        <dgm:presLayoutVars>
          <dgm:bulletEnabled val="1"/>
        </dgm:presLayoutVars>
      </dgm:prSet>
      <dgm:spPr/>
      <dgm:t>
        <a:bodyPr/>
        <a:lstStyle/>
        <a:p>
          <a:endParaRPr lang="fr-FR"/>
        </a:p>
      </dgm:t>
    </dgm:pt>
    <dgm:pt modelId="{BEB8C229-875D-4FE1-B42C-BCBE6482AA4A}" type="pres">
      <dgm:prSet presAssocID="{50B78498-6178-4B63-BF0D-10E323B0C76B}" presName="Name9" presStyleLbl="parChTrans1D2" presStyleIdx="1" presStyleCnt="4"/>
      <dgm:spPr/>
      <dgm:t>
        <a:bodyPr/>
        <a:lstStyle/>
        <a:p>
          <a:endParaRPr lang="fr-FR"/>
        </a:p>
      </dgm:t>
    </dgm:pt>
    <dgm:pt modelId="{EC6D51FE-2E4D-458F-9197-C5696FD69F27}" type="pres">
      <dgm:prSet presAssocID="{50B78498-6178-4B63-BF0D-10E323B0C76B}" presName="connTx" presStyleLbl="parChTrans1D2" presStyleIdx="1" presStyleCnt="4"/>
      <dgm:spPr/>
      <dgm:t>
        <a:bodyPr/>
        <a:lstStyle/>
        <a:p>
          <a:endParaRPr lang="fr-FR"/>
        </a:p>
      </dgm:t>
    </dgm:pt>
    <dgm:pt modelId="{ADD76B62-F4D5-4D31-A36C-87B56FB8629B}" type="pres">
      <dgm:prSet presAssocID="{0ADB4EE1-E31F-47E3-8008-FA9A924BF3D3}" presName="node" presStyleLbl="node1" presStyleIdx="1" presStyleCnt="4">
        <dgm:presLayoutVars>
          <dgm:bulletEnabled val="1"/>
        </dgm:presLayoutVars>
      </dgm:prSet>
      <dgm:spPr/>
      <dgm:t>
        <a:bodyPr/>
        <a:lstStyle/>
        <a:p>
          <a:endParaRPr lang="fr-FR"/>
        </a:p>
      </dgm:t>
    </dgm:pt>
    <dgm:pt modelId="{B0E2E2F9-7772-4366-8994-B231001D6BDB}" type="pres">
      <dgm:prSet presAssocID="{5ACF8699-3BFD-492F-9A2B-CA8C56D5B582}" presName="Name9" presStyleLbl="parChTrans1D2" presStyleIdx="2" presStyleCnt="4"/>
      <dgm:spPr/>
      <dgm:t>
        <a:bodyPr/>
        <a:lstStyle/>
        <a:p>
          <a:endParaRPr lang="fr-FR"/>
        </a:p>
      </dgm:t>
    </dgm:pt>
    <dgm:pt modelId="{9B4554C6-A2AB-4D0A-8510-55D358DEFD96}" type="pres">
      <dgm:prSet presAssocID="{5ACF8699-3BFD-492F-9A2B-CA8C56D5B582}" presName="connTx" presStyleLbl="parChTrans1D2" presStyleIdx="2" presStyleCnt="4"/>
      <dgm:spPr/>
      <dgm:t>
        <a:bodyPr/>
        <a:lstStyle/>
        <a:p>
          <a:endParaRPr lang="fr-FR"/>
        </a:p>
      </dgm:t>
    </dgm:pt>
    <dgm:pt modelId="{C2515CB8-97FE-4FB7-B21F-6617D5421CE3}" type="pres">
      <dgm:prSet presAssocID="{CBF75D4E-B289-419B-938A-D37307662F49}" presName="node" presStyleLbl="node1" presStyleIdx="2" presStyleCnt="4">
        <dgm:presLayoutVars>
          <dgm:bulletEnabled val="1"/>
        </dgm:presLayoutVars>
      </dgm:prSet>
      <dgm:spPr/>
      <dgm:t>
        <a:bodyPr/>
        <a:lstStyle/>
        <a:p>
          <a:endParaRPr lang="fr-FR"/>
        </a:p>
      </dgm:t>
    </dgm:pt>
    <dgm:pt modelId="{07CB5FF5-C431-40BD-881E-002AC7B874D3}" type="pres">
      <dgm:prSet presAssocID="{93760F9F-4D3B-45F3-AC35-1353FEB3CBF0}" presName="Name9" presStyleLbl="parChTrans1D2" presStyleIdx="3" presStyleCnt="4"/>
      <dgm:spPr/>
      <dgm:t>
        <a:bodyPr/>
        <a:lstStyle/>
        <a:p>
          <a:endParaRPr lang="fr-FR"/>
        </a:p>
      </dgm:t>
    </dgm:pt>
    <dgm:pt modelId="{F1BDF264-5269-4E61-B3A9-488C356E38ED}" type="pres">
      <dgm:prSet presAssocID="{93760F9F-4D3B-45F3-AC35-1353FEB3CBF0}" presName="connTx" presStyleLbl="parChTrans1D2" presStyleIdx="3" presStyleCnt="4"/>
      <dgm:spPr/>
      <dgm:t>
        <a:bodyPr/>
        <a:lstStyle/>
        <a:p>
          <a:endParaRPr lang="fr-FR"/>
        </a:p>
      </dgm:t>
    </dgm:pt>
    <dgm:pt modelId="{BBDBFD6A-76E0-48A7-8416-D8D0B8595D2B}" type="pres">
      <dgm:prSet presAssocID="{162CFE11-F552-4F62-8ABA-5142583B3E28}" presName="node" presStyleLbl="node1" presStyleIdx="3" presStyleCnt="4">
        <dgm:presLayoutVars>
          <dgm:bulletEnabled val="1"/>
        </dgm:presLayoutVars>
      </dgm:prSet>
      <dgm:spPr/>
      <dgm:t>
        <a:bodyPr/>
        <a:lstStyle/>
        <a:p>
          <a:endParaRPr lang="fr-FR"/>
        </a:p>
      </dgm:t>
    </dgm:pt>
  </dgm:ptLst>
  <dgm:cxnLst>
    <dgm:cxn modelId="{28880786-57B3-41D3-85C9-CF439856DFA9}" type="presOf" srcId="{5ACF8699-3BFD-492F-9A2B-CA8C56D5B582}" destId="{B0E2E2F9-7772-4366-8994-B231001D6BDB}" srcOrd="0" destOrd="0" presId="urn:microsoft.com/office/officeart/2005/8/layout/radial1"/>
    <dgm:cxn modelId="{C23B93E0-32B1-4A2D-A81D-EECCF182E89B}" type="presOf" srcId="{162CFE11-F552-4F62-8ABA-5142583B3E28}" destId="{BBDBFD6A-76E0-48A7-8416-D8D0B8595D2B}" srcOrd="0" destOrd="0" presId="urn:microsoft.com/office/officeart/2005/8/layout/radial1"/>
    <dgm:cxn modelId="{83DC9A63-489F-495D-8968-3F6991801321}" type="presOf" srcId="{984B58BA-E6C4-4683-AF1F-FECA9A744FA0}" destId="{74657262-0B9C-4037-BB3D-7E4424CB4262}" srcOrd="0" destOrd="0" presId="urn:microsoft.com/office/officeart/2005/8/layout/radial1"/>
    <dgm:cxn modelId="{9891DCF5-AF0A-4EA6-BF7E-CABE7A1EAC31}" type="presOf" srcId="{31F89F5F-9FE6-4F86-822C-EA6DC2917918}" destId="{663E68F8-9630-41D7-A5A8-12D432E5BCBF}" srcOrd="1" destOrd="0" presId="urn:microsoft.com/office/officeart/2005/8/layout/radial1"/>
    <dgm:cxn modelId="{D0923A98-64FA-42E5-8D5B-D2D3605DB7BF}" srcId="{7450C9D0-B792-4C37-8215-B2D968F04CE3}" destId="{CBF75D4E-B289-419B-938A-D37307662F49}" srcOrd="2" destOrd="0" parTransId="{5ACF8699-3BFD-492F-9A2B-CA8C56D5B582}" sibTransId="{43B0676D-22B8-449C-A885-9540025D3EA9}"/>
    <dgm:cxn modelId="{F0651484-07C9-41A9-9C1B-786D854ED5E0}" type="presOf" srcId="{5ACF8699-3BFD-492F-9A2B-CA8C56D5B582}" destId="{9B4554C6-A2AB-4D0A-8510-55D358DEFD96}" srcOrd="1" destOrd="0" presId="urn:microsoft.com/office/officeart/2005/8/layout/radial1"/>
    <dgm:cxn modelId="{15059E4A-E5DB-41A6-A1E8-3CF2B4195C3A}" srcId="{7450C9D0-B792-4C37-8215-B2D968F04CE3}" destId="{0ADB4EE1-E31F-47E3-8008-FA9A924BF3D3}" srcOrd="1" destOrd="0" parTransId="{50B78498-6178-4B63-BF0D-10E323B0C76B}" sibTransId="{18DCE3CE-0760-44B8-808C-894C39E8B715}"/>
    <dgm:cxn modelId="{C574F442-B100-44BD-86F5-C9AC6CD1A2B5}" type="presOf" srcId="{C73FA45C-FF53-428F-BD61-9F10CD8620FB}" destId="{4F895135-AA98-4A0A-BD9A-CC01B3E36328}" srcOrd="0" destOrd="0" presId="urn:microsoft.com/office/officeart/2005/8/layout/radial1"/>
    <dgm:cxn modelId="{4B76397D-1988-4775-B1EC-21FC53E5B259}" type="presOf" srcId="{50B78498-6178-4B63-BF0D-10E323B0C76B}" destId="{BEB8C229-875D-4FE1-B42C-BCBE6482AA4A}" srcOrd="0" destOrd="0" presId="urn:microsoft.com/office/officeart/2005/8/layout/radial1"/>
    <dgm:cxn modelId="{6675C042-3B6A-4433-8000-74E72AC61DA2}" type="presOf" srcId="{0ADB4EE1-E31F-47E3-8008-FA9A924BF3D3}" destId="{ADD76B62-F4D5-4D31-A36C-87B56FB8629B}" srcOrd="0" destOrd="0" presId="urn:microsoft.com/office/officeart/2005/8/layout/radial1"/>
    <dgm:cxn modelId="{7E45FC32-D98D-4747-9420-401C67E17E41}" srcId="{7450C9D0-B792-4C37-8215-B2D968F04CE3}" destId="{162CFE11-F552-4F62-8ABA-5142583B3E28}" srcOrd="3" destOrd="0" parTransId="{93760F9F-4D3B-45F3-AC35-1353FEB3CBF0}" sibTransId="{116705CB-2F22-4FF7-97DF-12C342EDEBD0}"/>
    <dgm:cxn modelId="{D9B6C8A4-0478-48E7-B35F-31C44D9B9DD0}" type="presOf" srcId="{7450C9D0-B792-4C37-8215-B2D968F04CE3}" destId="{239BF6F1-F4A9-434A-9378-0840ED3E5587}" srcOrd="0" destOrd="0" presId="urn:microsoft.com/office/officeart/2005/8/layout/radial1"/>
    <dgm:cxn modelId="{A412E94C-B6E3-476A-BA5A-EE375F3BC24D}" srcId="{7450C9D0-B792-4C37-8215-B2D968F04CE3}" destId="{C73FA45C-FF53-428F-BD61-9F10CD8620FB}" srcOrd="0" destOrd="0" parTransId="{31F89F5F-9FE6-4F86-822C-EA6DC2917918}" sibTransId="{256972D9-36D5-4F06-85CF-DA055A3761CA}"/>
    <dgm:cxn modelId="{0D25E70B-1F20-47D3-BEFD-E795A1680728}" type="presOf" srcId="{CBF75D4E-B289-419B-938A-D37307662F49}" destId="{C2515CB8-97FE-4FB7-B21F-6617D5421CE3}" srcOrd="0" destOrd="0" presId="urn:microsoft.com/office/officeart/2005/8/layout/radial1"/>
    <dgm:cxn modelId="{AB8288DF-4F3B-41A0-A07F-C33D932E1EE9}" type="presOf" srcId="{31F89F5F-9FE6-4F86-822C-EA6DC2917918}" destId="{18D4DDBD-B919-4EB5-80C1-F131897E1400}" srcOrd="0" destOrd="0" presId="urn:microsoft.com/office/officeart/2005/8/layout/radial1"/>
    <dgm:cxn modelId="{9DECBD28-BD2C-4B5B-A8FD-73E342FE5BAE}" type="presOf" srcId="{93760F9F-4D3B-45F3-AC35-1353FEB3CBF0}" destId="{F1BDF264-5269-4E61-B3A9-488C356E38ED}" srcOrd="1" destOrd="0" presId="urn:microsoft.com/office/officeart/2005/8/layout/radial1"/>
    <dgm:cxn modelId="{9742AACC-16ED-42BE-A49D-058F383E715C}" type="presOf" srcId="{50B78498-6178-4B63-BF0D-10E323B0C76B}" destId="{EC6D51FE-2E4D-458F-9197-C5696FD69F27}" srcOrd="1" destOrd="0" presId="urn:microsoft.com/office/officeart/2005/8/layout/radial1"/>
    <dgm:cxn modelId="{0DD25C15-1A38-47E8-94D6-E7B9BC43E106}" type="presOf" srcId="{93760F9F-4D3B-45F3-AC35-1353FEB3CBF0}" destId="{07CB5FF5-C431-40BD-881E-002AC7B874D3}" srcOrd="0" destOrd="0" presId="urn:microsoft.com/office/officeart/2005/8/layout/radial1"/>
    <dgm:cxn modelId="{16D62C67-542D-471F-A568-972CD0CDEC92}" srcId="{984B58BA-E6C4-4683-AF1F-FECA9A744FA0}" destId="{7450C9D0-B792-4C37-8215-B2D968F04CE3}" srcOrd="0" destOrd="0" parTransId="{BF5697EC-70C2-491F-A167-ACB97623A60F}" sibTransId="{3CD83C25-388F-4711-ABD6-B1857810AAA6}"/>
    <dgm:cxn modelId="{F8B0961F-DBD1-4833-9561-2FA331496FA9}" type="presParOf" srcId="{74657262-0B9C-4037-BB3D-7E4424CB4262}" destId="{239BF6F1-F4A9-434A-9378-0840ED3E5587}" srcOrd="0" destOrd="0" presId="urn:microsoft.com/office/officeart/2005/8/layout/radial1"/>
    <dgm:cxn modelId="{A9E4A44F-D0DA-400B-A1CE-665485A5E2D3}" type="presParOf" srcId="{74657262-0B9C-4037-BB3D-7E4424CB4262}" destId="{18D4DDBD-B919-4EB5-80C1-F131897E1400}" srcOrd="1" destOrd="0" presId="urn:microsoft.com/office/officeart/2005/8/layout/radial1"/>
    <dgm:cxn modelId="{4477FC63-3EEE-4EC7-A466-9A4E8EE27508}" type="presParOf" srcId="{18D4DDBD-B919-4EB5-80C1-F131897E1400}" destId="{663E68F8-9630-41D7-A5A8-12D432E5BCBF}" srcOrd="0" destOrd="0" presId="urn:microsoft.com/office/officeart/2005/8/layout/radial1"/>
    <dgm:cxn modelId="{690ACD1F-134D-4879-A3EB-2DC0EABBFA76}" type="presParOf" srcId="{74657262-0B9C-4037-BB3D-7E4424CB4262}" destId="{4F895135-AA98-4A0A-BD9A-CC01B3E36328}" srcOrd="2" destOrd="0" presId="urn:microsoft.com/office/officeart/2005/8/layout/radial1"/>
    <dgm:cxn modelId="{EEA926E6-9F6A-46C4-A0C5-050AC32246F1}" type="presParOf" srcId="{74657262-0B9C-4037-BB3D-7E4424CB4262}" destId="{BEB8C229-875D-4FE1-B42C-BCBE6482AA4A}" srcOrd="3" destOrd="0" presId="urn:microsoft.com/office/officeart/2005/8/layout/radial1"/>
    <dgm:cxn modelId="{17EA39DB-9A2E-49E3-A2CD-55F202F3FE17}" type="presParOf" srcId="{BEB8C229-875D-4FE1-B42C-BCBE6482AA4A}" destId="{EC6D51FE-2E4D-458F-9197-C5696FD69F27}" srcOrd="0" destOrd="0" presId="urn:microsoft.com/office/officeart/2005/8/layout/radial1"/>
    <dgm:cxn modelId="{43B32D42-D2B8-4396-8C95-825104E95D3E}" type="presParOf" srcId="{74657262-0B9C-4037-BB3D-7E4424CB4262}" destId="{ADD76B62-F4D5-4D31-A36C-87B56FB8629B}" srcOrd="4" destOrd="0" presId="urn:microsoft.com/office/officeart/2005/8/layout/radial1"/>
    <dgm:cxn modelId="{82AD8C55-FFE5-4EED-8A05-335946394548}" type="presParOf" srcId="{74657262-0B9C-4037-BB3D-7E4424CB4262}" destId="{B0E2E2F9-7772-4366-8994-B231001D6BDB}" srcOrd="5" destOrd="0" presId="urn:microsoft.com/office/officeart/2005/8/layout/radial1"/>
    <dgm:cxn modelId="{A0B79160-04C2-4C23-AFC1-75B4F4FCDD40}" type="presParOf" srcId="{B0E2E2F9-7772-4366-8994-B231001D6BDB}" destId="{9B4554C6-A2AB-4D0A-8510-55D358DEFD96}" srcOrd="0" destOrd="0" presId="urn:microsoft.com/office/officeart/2005/8/layout/radial1"/>
    <dgm:cxn modelId="{1FCA13B0-32EA-4AB4-A3E0-C2128039C909}" type="presParOf" srcId="{74657262-0B9C-4037-BB3D-7E4424CB4262}" destId="{C2515CB8-97FE-4FB7-B21F-6617D5421CE3}" srcOrd="6" destOrd="0" presId="urn:microsoft.com/office/officeart/2005/8/layout/radial1"/>
    <dgm:cxn modelId="{860F6548-8FAC-4554-BBC7-C1F32FF1F84B}" type="presParOf" srcId="{74657262-0B9C-4037-BB3D-7E4424CB4262}" destId="{07CB5FF5-C431-40BD-881E-002AC7B874D3}" srcOrd="7" destOrd="0" presId="urn:microsoft.com/office/officeart/2005/8/layout/radial1"/>
    <dgm:cxn modelId="{DE4B0564-46EB-4EEA-B31F-284703F8939C}" type="presParOf" srcId="{07CB5FF5-C431-40BD-881E-002AC7B874D3}" destId="{F1BDF264-5269-4E61-B3A9-488C356E38ED}" srcOrd="0" destOrd="0" presId="urn:microsoft.com/office/officeart/2005/8/layout/radial1"/>
    <dgm:cxn modelId="{F7799E2D-0586-4808-BC26-8D3678E2965E}" type="presParOf" srcId="{74657262-0B9C-4037-BB3D-7E4424CB4262}" destId="{BBDBFD6A-76E0-48A7-8416-D8D0B8595D2B}"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8B4C31-C7DF-4379-85C4-81561EA597B5}"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fr-FR"/>
        </a:p>
      </dgm:t>
    </dgm:pt>
    <dgm:pt modelId="{EE79CDC7-4159-486F-B41A-CD8A43AA3FDB}">
      <dgm:prSet phldrT="[Texte]"/>
      <dgm:spPr/>
      <dgm:t>
        <a:bodyPr/>
        <a:lstStyle/>
        <a:p>
          <a:r>
            <a:rPr lang="fr-FR" dirty="0">
              <a:solidFill>
                <a:srgbClr val="003C85"/>
              </a:solidFill>
              <a:latin typeface="Arial" panose="020B0604020202020204" pitchFamily="34" charset="0"/>
              <a:cs typeface="Arial" panose="020B0604020202020204" pitchFamily="34" charset="0"/>
            </a:rPr>
            <a:t>S’il est hospitalisé ou inscrit à l’urgence</a:t>
          </a:r>
        </a:p>
      </dgm:t>
    </dgm:pt>
    <dgm:pt modelId="{07B37BDE-36D7-4F41-B22C-1A3AAF6BBF7F}" type="parTrans" cxnId="{9BC720A0-C36F-4250-ABF2-E7F868F1F938}">
      <dgm:prSet/>
      <dgm:spPr/>
      <dgm:t>
        <a:bodyPr/>
        <a:lstStyle/>
        <a:p>
          <a:endParaRPr lang="fr-FR"/>
        </a:p>
      </dgm:t>
    </dgm:pt>
    <dgm:pt modelId="{95E248E2-9909-4369-BCE7-E44E67709863}" type="sibTrans" cxnId="{9BC720A0-C36F-4250-ABF2-E7F868F1F938}">
      <dgm:prSet/>
      <dgm:spPr/>
      <dgm:t>
        <a:bodyPr/>
        <a:lstStyle/>
        <a:p>
          <a:endParaRPr lang="fr-FR"/>
        </a:p>
      </dgm:t>
    </dgm:pt>
    <dgm:pt modelId="{E2A620EA-6C9C-4398-A987-627BAC28FD22}">
      <dgm:prSet phldrT="[Texte]"/>
      <dgm:spPr/>
      <dgm:t>
        <a:bodyPr/>
        <a:lstStyle/>
        <a:p>
          <a:r>
            <a:rPr lang="fr-FR" dirty="0">
              <a:solidFill>
                <a:srgbClr val="003C85"/>
              </a:solidFill>
              <a:latin typeface="Arial" panose="020B0604020202020204" pitchFamily="34" charset="0"/>
              <a:cs typeface="Arial" panose="020B0604020202020204" pitchFamily="34" charset="0"/>
            </a:rPr>
            <a:t>S’il est hébergé en centre de réadaptation (physique, dépendance, etc.)</a:t>
          </a:r>
        </a:p>
      </dgm:t>
    </dgm:pt>
    <dgm:pt modelId="{B1C76C6A-5B36-4572-8522-23BB437C4AD3}" type="parTrans" cxnId="{0634F239-C8A8-47A1-8C0D-7B0B9EFE051A}">
      <dgm:prSet/>
      <dgm:spPr/>
      <dgm:t>
        <a:bodyPr/>
        <a:lstStyle/>
        <a:p>
          <a:endParaRPr lang="fr-FR"/>
        </a:p>
      </dgm:t>
    </dgm:pt>
    <dgm:pt modelId="{214003E4-1F1A-4083-9B6D-16C97F046339}" type="sibTrans" cxnId="{0634F239-C8A8-47A1-8C0D-7B0B9EFE051A}">
      <dgm:prSet/>
      <dgm:spPr/>
      <dgm:t>
        <a:bodyPr/>
        <a:lstStyle/>
        <a:p>
          <a:endParaRPr lang="fr-FR"/>
        </a:p>
      </dgm:t>
    </dgm:pt>
    <dgm:pt modelId="{4D8C0B6E-B083-4D46-A654-37817A19D55D}">
      <dgm:prSet phldrT="[Texte]"/>
      <dgm:spPr/>
      <dgm:t>
        <a:bodyPr/>
        <a:lstStyle/>
        <a:p>
          <a:r>
            <a:rPr lang="fr-FR" dirty="0">
              <a:solidFill>
                <a:srgbClr val="003C85"/>
              </a:solidFill>
              <a:latin typeface="Arial" panose="020B0604020202020204" pitchFamily="34" charset="0"/>
              <a:cs typeface="Arial" panose="020B0604020202020204" pitchFamily="34" charset="0"/>
            </a:rPr>
            <a:t>S’il est hébergé en RAC</a:t>
          </a:r>
        </a:p>
      </dgm:t>
    </dgm:pt>
    <dgm:pt modelId="{F6FCAE12-5020-4AA5-A1D5-30B9640ADEE2}" type="parTrans" cxnId="{F73546AB-73AF-4756-9EC4-A5D831AF78D8}">
      <dgm:prSet/>
      <dgm:spPr/>
      <dgm:t>
        <a:bodyPr/>
        <a:lstStyle/>
        <a:p>
          <a:endParaRPr lang="fr-FR"/>
        </a:p>
      </dgm:t>
    </dgm:pt>
    <dgm:pt modelId="{22AFF3A0-8C99-45E8-8221-AE37BCC3FE89}" type="sibTrans" cxnId="{F73546AB-73AF-4756-9EC4-A5D831AF78D8}">
      <dgm:prSet/>
      <dgm:spPr/>
      <dgm:t>
        <a:bodyPr/>
        <a:lstStyle/>
        <a:p>
          <a:endParaRPr lang="fr-FR"/>
        </a:p>
      </dgm:t>
    </dgm:pt>
    <dgm:pt modelId="{E41C7BA7-E9EF-4B74-9C08-DF2CB2465894}">
      <dgm:prSet phldrT="[Texte]"/>
      <dgm:spPr/>
      <dgm:t>
        <a:bodyPr/>
        <a:lstStyle/>
        <a:p>
          <a:r>
            <a:rPr lang="fr-FR" dirty="0">
              <a:solidFill>
                <a:srgbClr val="003C85"/>
              </a:solidFill>
              <a:latin typeface="Arial" panose="020B0604020202020204" pitchFamily="34" charset="0"/>
              <a:cs typeface="Arial" panose="020B0604020202020204" pitchFamily="34" charset="0"/>
            </a:rPr>
            <a:t>S’il est hébergé en CHSLD (y compris en MDA-MA)</a:t>
          </a:r>
        </a:p>
      </dgm:t>
    </dgm:pt>
    <dgm:pt modelId="{4EDAC668-494E-4B54-ABFD-B388D941DB9D}" type="parTrans" cxnId="{0B2B67BA-7C6C-49A4-B040-A24FDC28F4E5}">
      <dgm:prSet/>
      <dgm:spPr/>
      <dgm:t>
        <a:bodyPr/>
        <a:lstStyle/>
        <a:p>
          <a:endParaRPr lang="fr-FR"/>
        </a:p>
      </dgm:t>
    </dgm:pt>
    <dgm:pt modelId="{41FD4204-B924-419C-83B8-FC0C3F90EAF4}" type="sibTrans" cxnId="{0B2B67BA-7C6C-49A4-B040-A24FDC28F4E5}">
      <dgm:prSet/>
      <dgm:spPr/>
      <dgm:t>
        <a:bodyPr/>
        <a:lstStyle/>
        <a:p>
          <a:endParaRPr lang="fr-FR"/>
        </a:p>
      </dgm:t>
    </dgm:pt>
    <dgm:pt modelId="{57C1561C-85B7-4E10-8AF3-02E182997C97}" type="pres">
      <dgm:prSet presAssocID="{E78B4C31-C7DF-4379-85C4-81561EA597B5}" presName="Name0" presStyleCnt="0">
        <dgm:presLayoutVars>
          <dgm:dir/>
          <dgm:resizeHandles val="exact"/>
        </dgm:presLayoutVars>
      </dgm:prSet>
      <dgm:spPr/>
      <dgm:t>
        <a:bodyPr/>
        <a:lstStyle/>
        <a:p>
          <a:endParaRPr lang="fr-FR"/>
        </a:p>
      </dgm:t>
    </dgm:pt>
    <dgm:pt modelId="{2AF1E8AE-FAD7-4A31-8B1D-AC518941C9B1}" type="pres">
      <dgm:prSet presAssocID="{EE79CDC7-4159-486F-B41A-CD8A43AA3FDB}" presName="composite" presStyleCnt="0"/>
      <dgm:spPr/>
    </dgm:pt>
    <dgm:pt modelId="{57C74123-BDF1-43FB-A5F1-7A83A50F812D}" type="pres">
      <dgm:prSet presAssocID="{EE79CDC7-4159-486F-B41A-CD8A43AA3FDB}" presName="rect1" presStyleLbl="trAlignAcc1" presStyleIdx="0" presStyleCnt="4">
        <dgm:presLayoutVars>
          <dgm:bulletEnabled val="1"/>
        </dgm:presLayoutVars>
      </dgm:prSet>
      <dgm:spPr/>
      <dgm:t>
        <a:bodyPr/>
        <a:lstStyle/>
        <a:p>
          <a:endParaRPr lang="fr-FR"/>
        </a:p>
      </dgm:t>
    </dgm:pt>
    <dgm:pt modelId="{6840AD65-3CCE-42EE-81FE-9FD7E7AF771E}" type="pres">
      <dgm:prSet presAssocID="{EE79CDC7-4159-486F-B41A-CD8A43AA3FDB}" presName="rect2"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dgm:spPr>
    </dgm:pt>
    <dgm:pt modelId="{6407F974-3C3E-4DC4-A186-1E7A9071B281}" type="pres">
      <dgm:prSet presAssocID="{95E248E2-9909-4369-BCE7-E44E67709863}" presName="sibTrans" presStyleCnt="0"/>
      <dgm:spPr/>
    </dgm:pt>
    <dgm:pt modelId="{2CCEB14B-BDF3-4AB1-991A-83B9AB08F70D}" type="pres">
      <dgm:prSet presAssocID="{E2A620EA-6C9C-4398-A987-627BAC28FD22}" presName="composite" presStyleCnt="0"/>
      <dgm:spPr/>
    </dgm:pt>
    <dgm:pt modelId="{61C29CD6-FC99-4204-A62D-91871DE9782F}" type="pres">
      <dgm:prSet presAssocID="{E2A620EA-6C9C-4398-A987-627BAC28FD22}" presName="rect1" presStyleLbl="trAlignAcc1" presStyleIdx="1" presStyleCnt="4" custLinFactNeighborX="-956">
        <dgm:presLayoutVars>
          <dgm:bulletEnabled val="1"/>
        </dgm:presLayoutVars>
      </dgm:prSet>
      <dgm:spPr/>
      <dgm:t>
        <a:bodyPr/>
        <a:lstStyle/>
        <a:p>
          <a:endParaRPr lang="fr-FR"/>
        </a:p>
      </dgm:t>
    </dgm:pt>
    <dgm:pt modelId="{E81587F6-EEBE-43B1-9CB8-2F41CDA616C9}" type="pres">
      <dgm:prSet presAssocID="{E2A620EA-6C9C-4398-A987-627BAC28FD22}" presName="rect2"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50000" r="-50000"/>
          </a:stretch>
        </a:blipFill>
      </dgm:spPr>
    </dgm:pt>
    <dgm:pt modelId="{D3C49F8A-41EA-4AD6-BE50-4DC95677308A}" type="pres">
      <dgm:prSet presAssocID="{214003E4-1F1A-4083-9B6D-16C97F046339}" presName="sibTrans" presStyleCnt="0"/>
      <dgm:spPr/>
    </dgm:pt>
    <dgm:pt modelId="{64C3FF7B-990D-4ADA-ABBE-BF5D46FB4241}" type="pres">
      <dgm:prSet presAssocID="{4D8C0B6E-B083-4D46-A654-37817A19D55D}" presName="composite" presStyleCnt="0"/>
      <dgm:spPr/>
    </dgm:pt>
    <dgm:pt modelId="{11ABE382-4DAF-4C13-BCF0-8D17D15FE800}" type="pres">
      <dgm:prSet presAssocID="{4D8C0B6E-B083-4D46-A654-37817A19D55D}" presName="rect1" presStyleLbl="trAlignAcc1" presStyleIdx="2" presStyleCnt="4">
        <dgm:presLayoutVars>
          <dgm:bulletEnabled val="1"/>
        </dgm:presLayoutVars>
      </dgm:prSet>
      <dgm:spPr/>
      <dgm:t>
        <a:bodyPr/>
        <a:lstStyle/>
        <a:p>
          <a:endParaRPr lang="fr-FR"/>
        </a:p>
      </dgm:t>
    </dgm:pt>
    <dgm:pt modelId="{CFE55E5D-F6D0-4E41-A67F-FE7D08D2E2EA}" type="pres">
      <dgm:prSet presAssocID="{4D8C0B6E-B083-4D46-A654-37817A19D55D}" presName="rect2"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63000" r="-63000"/>
          </a:stretch>
        </a:blipFill>
      </dgm:spPr>
    </dgm:pt>
    <dgm:pt modelId="{E7E04B3B-AD9F-44F4-986B-A718B57F7833}" type="pres">
      <dgm:prSet presAssocID="{22AFF3A0-8C99-45E8-8221-AE37BCC3FE89}" presName="sibTrans" presStyleCnt="0"/>
      <dgm:spPr/>
    </dgm:pt>
    <dgm:pt modelId="{E4029D83-B59B-4036-9A74-628E3A5CB89F}" type="pres">
      <dgm:prSet presAssocID="{E41C7BA7-E9EF-4B74-9C08-DF2CB2465894}" presName="composite" presStyleCnt="0"/>
      <dgm:spPr/>
    </dgm:pt>
    <dgm:pt modelId="{FABE3180-3D0A-4CF4-8AF0-87E63DC0A3EC}" type="pres">
      <dgm:prSet presAssocID="{E41C7BA7-E9EF-4B74-9C08-DF2CB2465894}" presName="rect1" presStyleLbl="trAlignAcc1" presStyleIdx="3" presStyleCnt="4">
        <dgm:presLayoutVars>
          <dgm:bulletEnabled val="1"/>
        </dgm:presLayoutVars>
      </dgm:prSet>
      <dgm:spPr/>
      <dgm:t>
        <a:bodyPr/>
        <a:lstStyle/>
        <a:p>
          <a:endParaRPr lang="fr-FR"/>
        </a:p>
      </dgm:t>
    </dgm:pt>
    <dgm:pt modelId="{478C1F7A-0B53-4C51-B0FF-7E5E8821388C}" type="pres">
      <dgm:prSet presAssocID="{E41C7BA7-E9EF-4B74-9C08-DF2CB2465894}" presName="rect2"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63000" r="-63000"/>
          </a:stretch>
        </a:blipFill>
      </dgm:spPr>
    </dgm:pt>
  </dgm:ptLst>
  <dgm:cxnLst>
    <dgm:cxn modelId="{45CA78F3-4AFC-4034-997C-A90E1696D4EE}" type="presOf" srcId="{E78B4C31-C7DF-4379-85C4-81561EA597B5}" destId="{57C1561C-85B7-4E10-8AF3-02E182997C97}" srcOrd="0" destOrd="0" presId="urn:microsoft.com/office/officeart/2008/layout/PictureStrips"/>
    <dgm:cxn modelId="{CED602FA-F83D-403B-A54B-2E01986EC534}" type="presOf" srcId="{4D8C0B6E-B083-4D46-A654-37817A19D55D}" destId="{11ABE382-4DAF-4C13-BCF0-8D17D15FE800}" srcOrd="0" destOrd="0" presId="urn:microsoft.com/office/officeart/2008/layout/PictureStrips"/>
    <dgm:cxn modelId="{0B2B67BA-7C6C-49A4-B040-A24FDC28F4E5}" srcId="{E78B4C31-C7DF-4379-85C4-81561EA597B5}" destId="{E41C7BA7-E9EF-4B74-9C08-DF2CB2465894}" srcOrd="3" destOrd="0" parTransId="{4EDAC668-494E-4B54-ABFD-B388D941DB9D}" sibTransId="{41FD4204-B924-419C-83B8-FC0C3F90EAF4}"/>
    <dgm:cxn modelId="{B96B9905-D722-41C7-B455-893BBF28E4A2}" type="presOf" srcId="{E2A620EA-6C9C-4398-A987-627BAC28FD22}" destId="{61C29CD6-FC99-4204-A62D-91871DE9782F}" srcOrd="0" destOrd="0" presId="urn:microsoft.com/office/officeart/2008/layout/PictureStrips"/>
    <dgm:cxn modelId="{50901E41-BE72-4754-9436-63C998D1DB9E}" type="presOf" srcId="{EE79CDC7-4159-486F-B41A-CD8A43AA3FDB}" destId="{57C74123-BDF1-43FB-A5F1-7A83A50F812D}" srcOrd="0" destOrd="0" presId="urn:microsoft.com/office/officeart/2008/layout/PictureStrips"/>
    <dgm:cxn modelId="{F73546AB-73AF-4756-9EC4-A5D831AF78D8}" srcId="{E78B4C31-C7DF-4379-85C4-81561EA597B5}" destId="{4D8C0B6E-B083-4D46-A654-37817A19D55D}" srcOrd="2" destOrd="0" parTransId="{F6FCAE12-5020-4AA5-A1D5-30B9640ADEE2}" sibTransId="{22AFF3A0-8C99-45E8-8221-AE37BCC3FE89}"/>
    <dgm:cxn modelId="{0634F239-C8A8-47A1-8C0D-7B0B9EFE051A}" srcId="{E78B4C31-C7DF-4379-85C4-81561EA597B5}" destId="{E2A620EA-6C9C-4398-A987-627BAC28FD22}" srcOrd="1" destOrd="0" parTransId="{B1C76C6A-5B36-4572-8522-23BB437C4AD3}" sibTransId="{214003E4-1F1A-4083-9B6D-16C97F046339}"/>
    <dgm:cxn modelId="{B31B53EB-415E-4B66-8AC3-E738990F1C08}" type="presOf" srcId="{E41C7BA7-E9EF-4B74-9C08-DF2CB2465894}" destId="{FABE3180-3D0A-4CF4-8AF0-87E63DC0A3EC}" srcOrd="0" destOrd="0" presId="urn:microsoft.com/office/officeart/2008/layout/PictureStrips"/>
    <dgm:cxn modelId="{9BC720A0-C36F-4250-ABF2-E7F868F1F938}" srcId="{E78B4C31-C7DF-4379-85C4-81561EA597B5}" destId="{EE79CDC7-4159-486F-B41A-CD8A43AA3FDB}" srcOrd="0" destOrd="0" parTransId="{07B37BDE-36D7-4F41-B22C-1A3AAF6BBF7F}" sibTransId="{95E248E2-9909-4369-BCE7-E44E67709863}"/>
    <dgm:cxn modelId="{2423A255-3F52-4074-B5C1-8EB905C95E66}" type="presParOf" srcId="{57C1561C-85B7-4E10-8AF3-02E182997C97}" destId="{2AF1E8AE-FAD7-4A31-8B1D-AC518941C9B1}" srcOrd="0" destOrd="0" presId="urn:microsoft.com/office/officeart/2008/layout/PictureStrips"/>
    <dgm:cxn modelId="{2F0A24D3-6DC2-4EDF-A5E0-E93964B0C10D}" type="presParOf" srcId="{2AF1E8AE-FAD7-4A31-8B1D-AC518941C9B1}" destId="{57C74123-BDF1-43FB-A5F1-7A83A50F812D}" srcOrd="0" destOrd="0" presId="urn:microsoft.com/office/officeart/2008/layout/PictureStrips"/>
    <dgm:cxn modelId="{E19297B8-F49A-4961-BA77-F10466488C97}" type="presParOf" srcId="{2AF1E8AE-FAD7-4A31-8B1D-AC518941C9B1}" destId="{6840AD65-3CCE-42EE-81FE-9FD7E7AF771E}" srcOrd="1" destOrd="0" presId="urn:microsoft.com/office/officeart/2008/layout/PictureStrips"/>
    <dgm:cxn modelId="{7D1ADB04-D722-47CD-B216-D93DA59355C3}" type="presParOf" srcId="{57C1561C-85B7-4E10-8AF3-02E182997C97}" destId="{6407F974-3C3E-4DC4-A186-1E7A9071B281}" srcOrd="1" destOrd="0" presId="urn:microsoft.com/office/officeart/2008/layout/PictureStrips"/>
    <dgm:cxn modelId="{88F0211E-25EF-4635-8BA0-6E4CC59F6CF1}" type="presParOf" srcId="{57C1561C-85B7-4E10-8AF3-02E182997C97}" destId="{2CCEB14B-BDF3-4AB1-991A-83B9AB08F70D}" srcOrd="2" destOrd="0" presId="urn:microsoft.com/office/officeart/2008/layout/PictureStrips"/>
    <dgm:cxn modelId="{DC064591-824E-4ACE-963A-17DB279A8920}" type="presParOf" srcId="{2CCEB14B-BDF3-4AB1-991A-83B9AB08F70D}" destId="{61C29CD6-FC99-4204-A62D-91871DE9782F}" srcOrd="0" destOrd="0" presId="urn:microsoft.com/office/officeart/2008/layout/PictureStrips"/>
    <dgm:cxn modelId="{072AE366-156C-462A-BD41-E6254AFDCCB6}" type="presParOf" srcId="{2CCEB14B-BDF3-4AB1-991A-83B9AB08F70D}" destId="{E81587F6-EEBE-43B1-9CB8-2F41CDA616C9}" srcOrd="1" destOrd="0" presId="urn:microsoft.com/office/officeart/2008/layout/PictureStrips"/>
    <dgm:cxn modelId="{6708C4AE-B9CC-478C-9D66-E8CFB2BEF112}" type="presParOf" srcId="{57C1561C-85B7-4E10-8AF3-02E182997C97}" destId="{D3C49F8A-41EA-4AD6-BE50-4DC95677308A}" srcOrd="3" destOrd="0" presId="urn:microsoft.com/office/officeart/2008/layout/PictureStrips"/>
    <dgm:cxn modelId="{D378CA3C-9D6B-4665-8BC6-E1488B5769B7}" type="presParOf" srcId="{57C1561C-85B7-4E10-8AF3-02E182997C97}" destId="{64C3FF7B-990D-4ADA-ABBE-BF5D46FB4241}" srcOrd="4" destOrd="0" presId="urn:microsoft.com/office/officeart/2008/layout/PictureStrips"/>
    <dgm:cxn modelId="{5106898B-5B23-4A41-AA19-B5A3A11F1E55}" type="presParOf" srcId="{64C3FF7B-990D-4ADA-ABBE-BF5D46FB4241}" destId="{11ABE382-4DAF-4C13-BCF0-8D17D15FE800}" srcOrd="0" destOrd="0" presId="urn:microsoft.com/office/officeart/2008/layout/PictureStrips"/>
    <dgm:cxn modelId="{3C5796BB-0C48-4D65-8E5C-2FA2F2DBBE19}" type="presParOf" srcId="{64C3FF7B-990D-4ADA-ABBE-BF5D46FB4241}" destId="{CFE55E5D-F6D0-4E41-A67F-FE7D08D2E2EA}" srcOrd="1" destOrd="0" presId="urn:microsoft.com/office/officeart/2008/layout/PictureStrips"/>
    <dgm:cxn modelId="{05153C2E-55BC-4E28-BF00-771C6B5D3718}" type="presParOf" srcId="{57C1561C-85B7-4E10-8AF3-02E182997C97}" destId="{E7E04B3B-AD9F-44F4-986B-A718B57F7833}" srcOrd="5" destOrd="0" presId="urn:microsoft.com/office/officeart/2008/layout/PictureStrips"/>
    <dgm:cxn modelId="{ED9C3DC3-F2A0-4114-A55F-C15162AF4D66}" type="presParOf" srcId="{57C1561C-85B7-4E10-8AF3-02E182997C97}" destId="{E4029D83-B59B-4036-9A74-628E3A5CB89F}" srcOrd="6" destOrd="0" presId="urn:microsoft.com/office/officeart/2008/layout/PictureStrips"/>
    <dgm:cxn modelId="{89478D12-6C72-4871-8838-BDB68B841075}" type="presParOf" srcId="{E4029D83-B59B-4036-9A74-628E3A5CB89F}" destId="{FABE3180-3D0A-4CF4-8AF0-87E63DC0A3EC}" srcOrd="0" destOrd="0" presId="urn:microsoft.com/office/officeart/2008/layout/PictureStrips"/>
    <dgm:cxn modelId="{C015C2E7-EBD2-4432-B611-719A3AD6D5EE}" type="presParOf" srcId="{E4029D83-B59B-4036-9A74-628E3A5CB89F}" destId="{478C1F7A-0B53-4C51-B0FF-7E5E8821388C}"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16155EC3-D522-44C7-B469-7628FC5ACFC4}">
      <dgm:prSet phldrT="[Texte]"/>
      <dgm:spPr>
        <a:solidFill>
          <a:srgbClr val="003C85"/>
        </a:solidFill>
      </dgm:spPr>
      <dgm:t>
        <a:bodyPr/>
        <a:lstStyle/>
        <a:p>
          <a:r>
            <a:rPr lang="fr-FR" dirty="0"/>
            <a:t>Oui</a:t>
          </a:r>
        </a:p>
      </dgm:t>
    </dgm:pt>
    <dgm:pt modelId="{503C7771-D11A-4F8C-9BED-216F19964329}" type="parTrans" cxnId="{CACBE5CB-57F9-40C7-8418-FF359268C1D1}">
      <dgm:prSet/>
      <dgm:spPr/>
      <dgm:t>
        <a:bodyPr/>
        <a:lstStyle/>
        <a:p>
          <a:endParaRPr lang="fr-FR"/>
        </a:p>
      </dgm:t>
    </dgm:pt>
    <dgm:pt modelId="{2611B937-3012-4755-8F55-D7F7568D6945}" type="sibTrans" cxnId="{CACBE5CB-57F9-40C7-8418-FF359268C1D1}">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3DD9765D-FACB-4FAA-8F42-D5CB15619206}" type="pres">
      <dgm:prSet presAssocID="{16155EC3-D522-44C7-B469-7628FC5ACFC4}" presName="node" presStyleLbl="node1" presStyleIdx="0" presStyleCnt="1" custLinFactX="-100000" custLinFactNeighborX="-162756" custLinFactNeighborY="-14792">
        <dgm:presLayoutVars>
          <dgm:bulletEnabled val="1"/>
        </dgm:presLayoutVars>
      </dgm:prSet>
      <dgm:spPr/>
      <dgm:t>
        <a:bodyPr/>
        <a:lstStyle/>
        <a:p>
          <a:endParaRPr lang="fr-FR"/>
        </a:p>
      </dgm:t>
    </dgm:pt>
  </dgm:ptLst>
  <dgm:cxnLst>
    <dgm:cxn modelId="{58B78048-7688-4CCC-AB7B-163E5CB29834}" type="presOf" srcId="{BF12E8B9-CFB6-4F02-A4E8-992D930E9EC8}" destId="{1FD81B5E-D8E1-4187-B908-2FE7D7DF2F53}" srcOrd="0" destOrd="0" presId="urn:microsoft.com/office/officeart/2005/8/layout/default"/>
    <dgm:cxn modelId="{F52F502C-312B-45D0-8031-5DF8AD1274C2}" type="presOf" srcId="{16155EC3-D522-44C7-B469-7628FC5ACFC4}" destId="{3DD9765D-FACB-4FAA-8F42-D5CB15619206}" srcOrd="0" destOrd="0" presId="urn:microsoft.com/office/officeart/2005/8/layout/default"/>
    <dgm:cxn modelId="{CACBE5CB-57F9-40C7-8418-FF359268C1D1}" srcId="{BF12E8B9-CFB6-4F02-A4E8-992D930E9EC8}" destId="{16155EC3-D522-44C7-B469-7628FC5ACFC4}" srcOrd="0" destOrd="0" parTransId="{503C7771-D11A-4F8C-9BED-216F19964329}" sibTransId="{2611B937-3012-4755-8F55-D7F7568D6945}"/>
    <dgm:cxn modelId="{5AC985A4-7361-452A-A5A2-05792B0904B3}" type="presParOf" srcId="{1FD81B5E-D8E1-4187-B908-2FE7D7DF2F53}" destId="{3DD9765D-FACB-4FAA-8F42-D5CB15619206}"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9CEFB5CB-9F4B-4E40-A989-499778371C5E}">
      <dgm:prSet phldrT="[Texte]"/>
      <dgm:spPr>
        <a:solidFill>
          <a:srgbClr val="003C85"/>
        </a:solidFill>
      </dgm:spPr>
      <dgm:t>
        <a:bodyPr/>
        <a:lstStyle/>
        <a:p>
          <a:r>
            <a:rPr lang="fr-FR" dirty="0"/>
            <a:t>Non</a:t>
          </a:r>
        </a:p>
      </dgm:t>
    </dgm:pt>
    <dgm:pt modelId="{C87491C1-FD71-44F3-9BC5-1235762F689B}" type="parTrans" cxnId="{2260FED0-7110-45F9-830F-F2C5D1D2B8FE}">
      <dgm:prSet/>
      <dgm:spPr/>
      <dgm:t>
        <a:bodyPr/>
        <a:lstStyle/>
        <a:p>
          <a:endParaRPr lang="fr-FR"/>
        </a:p>
      </dgm:t>
    </dgm:pt>
    <dgm:pt modelId="{E5978B01-516D-4142-8A90-4F5C94235669}" type="sibTrans" cxnId="{2260FED0-7110-45F9-830F-F2C5D1D2B8FE}">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8BD9B5CA-E603-4719-BB6E-D12BC48330CF}" type="pres">
      <dgm:prSet presAssocID="{9CEFB5CB-9F4B-4E40-A989-499778371C5E}" presName="node" presStyleLbl="node1" presStyleIdx="0" presStyleCnt="1" custLinFactX="-100000" custLinFactNeighborX="-163511" custLinFactNeighborY="-11977">
        <dgm:presLayoutVars>
          <dgm:bulletEnabled val="1"/>
        </dgm:presLayoutVars>
      </dgm:prSet>
      <dgm:spPr/>
      <dgm:t>
        <a:bodyPr/>
        <a:lstStyle/>
        <a:p>
          <a:endParaRPr lang="fr-FR"/>
        </a:p>
      </dgm:t>
    </dgm:pt>
  </dgm:ptLst>
  <dgm:cxnLst>
    <dgm:cxn modelId="{2260FED0-7110-45F9-830F-F2C5D1D2B8FE}" srcId="{BF12E8B9-CFB6-4F02-A4E8-992D930E9EC8}" destId="{9CEFB5CB-9F4B-4E40-A989-499778371C5E}" srcOrd="0" destOrd="0" parTransId="{C87491C1-FD71-44F3-9BC5-1235762F689B}" sibTransId="{E5978B01-516D-4142-8A90-4F5C94235669}"/>
    <dgm:cxn modelId="{58B78048-7688-4CCC-AB7B-163E5CB29834}" type="presOf" srcId="{BF12E8B9-CFB6-4F02-A4E8-992D930E9EC8}" destId="{1FD81B5E-D8E1-4187-B908-2FE7D7DF2F53}" srcOrd="0" destOrd="0" presId="urn:microsoft.com/office/officeart/2005/8/layout/default"/>
    <dgm:cxn modelId="{0BF9DA6B-6A54-492D-9310-1A92FE437F19}" type="presOf" srcId="{9CEFB5CB-9F4B-4E40-A989-499778371C5E}" destId="{8BD9B5CA-E603-4719-BB6E-D12BC48330CF}" srcOrd="0" destOrd="0" presId="urn:microsoft.com/office/officeart/2005/8/layout/default"/>
    <dgm:cxn modelId="{781EBC3D-6CA8-4F4D-B653-73A2AAA917BC}" type="presParOf" srcId="{1FD81B5E-D8E1-4187-B908-2FE7D7DF2F53}" destId="{8BD9B5CA-E603-4719-BB6E-D12BC48330CF}" srcOrd="0" destOrd="0" presId="urn:microsoft.com/office/officeart/2005/8/layout/default"/>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906C43B-48A7-430F-9CC5-513FDA166ED2}" type="doc">
      <dgm:prSet loTypeId="urn:microsoft.com/office/officeart/2008/layout/AlternatingHexagons" loCatId="list" qsTypeId="urn:microsoft.com/office/officeart/2005/8/quickstyle/simple1" qsCatId="simple" csTypeId="urn:microsoft.com/office/officeart/2005/8/colors/accent1_3" csCatId="accent1" phldr="1"/>
      <dgm:spPr/>
      <dgm:t>
        <a:bodyPr/>
        <a:lstStyle/>
        <a:p>
          <a:endParaRPr lang="fr-FR"/>
        </a:p>
      </dgm:t>
    </dgm:pt>
    <dgm:pt modelId="{E9D952A0-2E67-4726-AA90-8F030A314A7C}">
      <dgm:prSet phldrT="[Texte]" custT="1"/>
      <dgm:spPr>
        <a:solidFill>
          <a:srgbClr val="BFE0EF"/>
        </a:solidFill>
      </dgm:spPr>
      <dgm:t>
        <a:bodyPr/>
        <a:lstStyle/>
        <a:p>
          <a:r>
            <a:rPr lang="fr-FR" sz="1300" dirty="0">
              <a:solidFill>
                <a:srgbClr val="003C85"/>
              </a:solidFill>
              <a:latin typeface="Arial" panose="020B0604020202020204" pitchFamily="34" charset="0"/>
              <a:cs typeface="Arial" panose="020B0604020202020204" pitchFamily="34" charset="0"/>
            </a:rPr>
            <a:t>Risque pour la sécurité</a:t>
          </a:r>
        </a:p>
      </dgm:t>
    </dgm:pt>
    <dgm:pt modelId="{DE4B6FC9-88F3-4C81-999A-EA9B16BE612A}" type="parTrans" cxnId="{22E20F15-A287-4E0F-BE3B-1DEF7691D561}">
      <dgm:prSet/>
      <dgm:spPr/>
      <dgm:t>
        <a:bodyPr/>
        <a:lstStyle/>
        <a:p>
          <a:endParaRPr lang="fr-FR"/>
        </a:p>
      </dgm:t>
    </dgm:pt>
    <dgm:pt modelId="{D61E067F-D788-4752-A827-67CA3B4A932B}" type="sibTrans" cxnId="{22E20F15-A287-4E0F-BE3B-1DEF7691D561}">
      <dgm:prSet/>
      <dgm:spPr>
        <a:solidFill>
          <a:srgbClr val="BFE0EF"/>
        </a:solidFill>
      </dgm:spPr>
      <dgm:t>
        <a:bodyPr/>
        <a:lstStyle/>
        <a:p>
          <a:endParaRPr lang="fr-FR"/>
        </a:p>
      </dgm:t>
    </dgm:pt>
    <dgm:pt modelId="{E5483573-CD3B-4C9E-9C5C-32F185B4F52E}">
      <dgm:prSet phldrT="[Texte]" custT="1"/>
      <dgm:spPr>
        <a:solidFill>
          <a:srgbClr val="BFE0EF"/>
        </a:solidFill>
      </dgm:spPr>
      <dgm:t>
        <a:bodyPr/>
        <a:lstStyle/>
        <a:p>
          <a:r>
            <a:rPr lang="fr-FR" sz="1300" dirty="0">
              <a:solidFill>
                <a:srgbClr val="003C85"/>
              </a:solidFill>
              <a:latin typeface="Arial" panose="020B0604020202020204" pitchFamily="34" charset="0"/>
              <a:cs typeface="Arial" panose="020B0604020202020204" pitchFamily="34" charset="0"/>
            </a:rPr>
            <a:t>Risque pour la santé</a:t>
          </a:r>
        </a:p>
      </dgm:t>
    </dgm:pt>
    <dgm:pt modelId="{3252FAE2-D6D7-417D-8ECD-E43640812743}" type="parTrans" cxnId="{3B1CEF8E-ABA4-4A16-8121-6A7ACCA11632}">
      <dgm:prSet/>
      <dgm:spPr/>
      <dgm:t>
        <a:bodyPr/>
        <a:lstStyle/>
        <a:p>
          <a:endParaRPr lang="fr-FR"/>
        </a:p>
      </dgm:t>
    </dgm:pt>
    <dgm:pt modelId="{36B3131E-4539-409F-8056-BD1338E861EA}" type="sibTrans" cxnId="{3B1CEF8E-ABA4-4A16-8121-6A7ACCA11632}">
      <dgm:prSet/>
      <dgm:spPr>
        <a:solidFill>
          <a:srgbClr val="BFE0EF"/>
        </a:solidFill>
      </dgm:spPr>
      <dgm:t>
        <a:bodyPr/>
        <a:lstStyle/>
        <a:p>
          <a:endParaRPr lang="fr-FR"/>
        </a:p>
      </dgm:t>
    </dgm:pt>
    <dgm:pt modelId="{1F7E8D55-39D5-4DB1-B05D-5F89BAB27CB1}">
      <dgm:prSet phldrT="[Texte]" custT="1"/>
      <dgm:spPr>
        <a:solidFill>
          <a:srgbClr val="BFE0EF"/>
        </a:solidFill>
      </dgm:spPr>
      <dgm:t>
        <a:bodyPr/>
        <a:lstStyle/>
        <a:p>
          <a:r>
            <a:rPr lang="fr-FR" sz="1300" dirty="0">
              <a:solidFill>
                <a:srgbClr val="003C85"/>
              </a:solidFill>
              <a:latin typeface="Arial" panose="020B0604020202020204" pitchFamily="34" charset="0"/>
              <a:cs typeface="Arial" panose="020B0604020202020204" pitchFamily="34" charset="0"/>
            </a:rPr>
            <a:t>Risque pour le bien-être</a:t>
          </a:r>
        </a:p>
      </dgm:t>
    </dgm:pt>
    <dgm:pt modelId="{F333BCCF-F2C1-4F41-BD6C-D4D3A4645246}" type="parTrans" cxnId="{13095E8C-FAA4-4EC8-8DCE-657DD8DF3C6E}">
      <dgm:prSet/>
      <dgm:spPr/>
      <dgm:t>
        <a:bodyPr/>
        <a:lstStyle/>
        <a:p>
          <a:endParaRPr lang="fr-FR"/>
        </a:p>
      </dgm:t>
    </dgm:pt>
    <dgm:pt modelId="{78A475C7-C1AB-45FB-B47B-01465F301D28}" type="sibTrans" cxnId="{13095E8C-FAA4-4EC8-8DCE-657DD8DF3C6E}">
      <dgm:prSet/>
      <dgm:spPr>
        <a:solidFill>
          <a:srgbClr val="BFE0EF"/>
        </a:solidFill>
      </dgm:spPr>
      <dgm:t>
        <a:bodyPr/>
        <a:lstStyle/>
        <a:p>
          <a:endParaRPr lang="fr-FR"/>
        </a:p>
      </dgm:t>
    </dgm:pt>
    <dgm:pt modelId="{A4CCC1B7-D70E-4E5D-B7A0-F5AD418DC920}">
      <dgm:prSet phldrT="[Texte]" custT="1"/>
      <dgm:spPr>
        <a:solidFill>
          <a:srgbClr val="BFE0EF"/>
        </a:solidFill>
      </dgm:spPr>
      <dgm:t>
        <a:bodyPr/>
        <a:lstStyle/>
        <a:p>
          <a:r>
            <a:rPr lang="fr-FR" sz="1300" dirty="0">
              <a:solidFill>
                <a:srgbClr val="003C85"/>
              </a:solidFill>
              <a:latin typeface="Arial" panose="020B0604020202020204" pitchFamily="34" charset="0"/>
              <a:cs typeface="Arial" panose="020B0604020202020204" pitchFamily="34" charset="0"/>
            </a:rPr>
            <a:t>Risque pour l’atteinte des objectifs</a:t>
          </a:r>
        </a:p>
      </dgm:t>
    </dgm:pt>
    <dgm:pt modelId="{BC82DE4F-019A-41BD-A8A0-7AF0B3C3B588}" type="parTrans" cxnId="{D3778E28-BEFA-4429-9C65-C05F356C0256}">
      <dgm:prSet/>
      <dgm:spPr/>
      <dgm:t>
        <a:bodyPr/>
        <a:lstStyle/>
        <a:p>
          <a:endParaRPr lang="fr-FR"/>
        </a:p>
      </dgm:t>
    </dgm:pt>
    <dgm:pt modelId="{58A6F8F8-044B-4F2C-9891-22C5B1A1769C}" type="sibTrans" cxnId="{D3778E28-BEFA-4429-9C65-C05F356C0256}">
      <dgm:prSet/>
      <dgm:spPr>
        <a:solidFill>
          <a:srgbClr val="BFE0EF"/>
        </a:solidFill>
      </dgm:spPr>
      <dgm:t>
        <a:bodyPr/>
        <a:lstStyle/>
        <a:p>
          <a:endParaRPr lang="fr-FR"/>
        </a:p>
      </dgm:t>
    </dgm:pt>
    <dgm:pt modelId="{CC159ECF-EC0B-47CC-B28E-ECD1C931391A}">
      <dgm:prSet phldrT="[Texte]" custT="1"/>
      <dgm:spPr>
        <a:solidFill>
          <a:srgbClr val="BFE0EF"/>
        </a:solidFill>
      </dgm:spPr>
      <dgm:t>
        <a:bodyPr/>
        <a:lstStyle/>
        <a:p>
          <a:r>
            <a:rPr lang="fr-FR" sz="1300" dirty="0">
              <a:solidFill>
                <a:srgbClr val="003C85"/>
              </a:solidFill>
              <a:latin typeface="Arial" panose="020B0604020202020204" pitchFamily="34" charset="0"/>
              <a:cs typeface="Arial" panose="020B0604020202020204" pitchFamily="34" charset="0"/>
            </a:rPr>
            <a:t>Risque de perte ou de vol</a:t>
          </a:r>
        </a:p>
      </dgm:t>
    </dgm:pt>
    <dgm:pt modelId="{E9E166E0-15DE-4644-AE8C-C61933AC10A1}" type="parTrans" cxnId="{82175465-06E2-458B-9AD0-14F6BBAA60D7}">
      <dgm:prSet/>
      <dgm:spPr/>
      <dgm:t>
        <a:bodyPr/>
        <a:lstStyle/>
        <a:p>
          <a:endParaRPr lang="fr-FR"/>
        </a:p>
      </dgm:t>
    </dgm:pt>
    <dgm:pt modelId="{439E4B42-3BB5-46AA-8765-DAFA2581A3D9}" type="sibTrans" cxnId="{82175465-06E2-458B-9AD0-14F6BBAA60D7}">
      <dgm:prSet/>
      <dgm:spPr>
        <a:solidFill>
          <a:srgbClr val="BFE0EF"/>
        </a:solidFill>
      </dgm:spPr>
      <dgm:t>
        <a:bodyPr/>
        <a:lstStyle/>
        <a:p>
          <a:endParaRPr lang="fr-FR"/>
        </a:p>
      </dgm:t>
    </dgm:pt>
    <dgm:pt modelId="{A5234E9F-65AE-45D9-9F6E-C5D54CC933F9}" type="pres">
      <dgm:prSet presAssocID="{A906C43B-48A7-430F-9CC5-513FDA166ED2}" presName="Name0" presStyleCnt="0">
        <dgm:presLayoutVars>
          <dgm:chMax/>
          <dgm:chPref/>
          <dgm:dir/>
          <dgm:animLvl val="lvl"/>
        </dgm:presLayoutVars>
      </dgm:prSet>
      <dgm:spPr/>
      <dgm:t>
        <a:bodyPr/>
        <a:lstStyle/>
        <a:p>
          <a:endParaRPr lang="fr-FR"/>
        </a:p>
      </dgm:t>
    </dgm:pt>
    <dgm:pt modelId="{FB5AE878-D190-4CAD-A421-D0E1B12AD65A}" type="pres">
      <dgm:prSet presAssocID="{E9D952A0-2E67-4726-AA90-8F030A314A7C}" presName="composite" presStyleCnt="0"/>
      <dgm:spPr/>
    </dgm:pt>
    <dgm:pt modelId="{BFE17DA4-00C2-4B7D-A8C4-EB1F7AF3D01D}" type="pres">
      <dgm:prSet presAssocID="{E9D952A0-2E67-4726-AA90-8F030A314A7C}" presName="Parent1" presStyleLbl="node1" presStyleIdx="0" presStyleCnt="10" custLinFactNeighborX="-1959" custLinFactNeighborY="-50">
        <dgm:presLayoutVars>
          <dgm:chMax val="1"/>
          <dgm:chPref val="1"/>
          <dgm:bulletEnabled val="1"/>
        </dgm:presLayoutVars>
      </dgm:prSet>
      <dgm:spPr/>
      <dgm:t>
        <a:bodyPr/>
        <a:lstStyle/>
        <a:p>
          <a:endParaRPr lang="fr-FR"/>
        </a:p>
      </dgm:t>
    </dgm:pt>
    <dgm:pt modelId="{1A90C56B-CF3B-499D-807E-498D018CED5C}" type="pres">
      <dgm:prSet presAssocID="{E9D952A0-2E67-4726-AA90-8F030A314A7C}" presName="Childtext1" presStyleLbl="revTx" presStyleIdx="0" presStyleCnt="5">
        <dgm:presLayoutVars>
          <dgm:chMax val="0"/>
          <dgm:chPref val="0"/>
          <dgm:bulletEnabled val="1"/>
        </dgm:presLayoutVars>
      </dgm:prSet>
      <dgm:spPr/>
    </dgm:pt>
    <dgm:pt modelId="{5F42116B-41B3-4B1E-A5D2-279713D34DF1}" type="pres">
      <dgm:prSet presAssocID="{E9D952A0-2E67-4726-AA90-8F030A314A7C}" presName="BalanceSpacing" presStyleCnt="0"/>
      <dgm:spPr/>
    </dgm:pt>
    <dgm:pt modelId="{84B064F0-3069-43E8-8203-58CA8E38B989}" type="pres">
      <dgm:prSet presAssocID="{E9D952A0-2E67-4726-AA90-8F030A314A7C}" presName="BalanceSpacing1" presStyleCnt="0"/>
      <dgm:spPr/>
    </dgm:pt>
    <dgm:pt modelId="{5609B59E-6D8B-4E7B-AAA5-61DBCEA88C97}" type="pres">
      <dgm:prSet presAssocID="{D61E067F-D788-4752-A827-67CA3B4A932B}" presName="Accent1Text" presStyleLbl="node1" presStyleIdx="1" presStyleCnt="10"/>
      <dgm:spPr/>
      <dgm:t>
        <a:bodyPr/>
        <a:lstStyle/>
        <a:p>
          <a:endParaRPr lang="fr-FR"/>
        </a:p>
      </dgm:t>
    </dgm:pt>
    <dgm:pt modelId="{E2F6E79F-38F3-4F08-BC3B-A17607DDD335}" type="pres">
      <dgm:prSet presAssocID="{D61E067F-D788-4752-A827-67CA3B4A932B}" presName="spaceBetweenRectangles" presStyleCnt="0"/>
      <dgm:spPr/>
    </dgm:pt>
    <dgm:pt modelId="{01D34F3B-E8EC-412B-B865-146484EB6D36}" type="pres">
      <dgm:prSet presAssocID="{E5483573-CD3B-4C9E-9C5C-32F185B4F52E}" presName="composite" presStyleCnt="0"/>
      <dgm:spPr/>
    </dgm:pt>
    <dgm:pt modelId="{059DA1CB-165A-4B56-9B90-DFCCD69EB2ED}" type="pres">
      <dgm:prSet presAssocID="{E5483573-CD3B-4C9E-9C5C-32F185B4F52E}" presName="Parent1" presStyleLbl="node1" presStyleIdx="2" presStyleCnt="10">
        <dgm:presLayoutVars>
          <dgm:chMax val="1"/>
          <dgm:chPref val="1"/>
          <dgm:bulletEnabled val="1"/>
        </dgm:presLayoutVars>
      </dgm:prSet>
      <dgm:spPr/>
      <dgm:t>
        <a:bodyPr/>
        <a:lstStyle/>
        <a:p>
          <a:endParaRPr lang="fr-FR"/>
        </a:p>
      </dgm:t>
    </dgm:pt>
    <dgm:pt modelId="{DF7FFFF9-2380-4078-81B6-0A0711FCD5C1}" type="pres">
      <dgm:prSet presAssocID="{E5483573-CD3B-4C9E-9C5C-32F185B4F52E}" presName="Childtext1" presStyleLbl="revTx" presStyleIdx="1" presStyleCnt="5">
        <dgm:presLayoutVars>
          <dgm:chMax val="0"/>
          <dgm:chPref val="0"/>
          <dgm:bulletEnabled val="1"/>
        </dgm:presLayoutVars>
      </dgm:prSet>
      <dgm:spPr/>
    </dgm:pt>
    <dgm:pt modelId="{220B76A1-961A-4AE0-9464-3BA1EABCC441}" type="pres">
      <dgm:prSet presAssocID="{E5483573-CD3B-4C9E-9C5C-32F185B4F52E}" presName="BalanceSpacing" presStyleCnt="0"/>
      <dgm:spPr/>
    </dgm:pt>
    <dgm:pt modelId="{E1C56916-71BF-4D61-8A00-142C4EBF04C4}" type="pres">
      <dgm:prSet presAssocID="{E5483573-CD3B-4C9E-9C5C-32F185B4F52E}" presName="BalanceSpacing1" presStyleCnt="0"/>
      <dgm:spPr/>
    </dgm:pt>
    <dgm:pt modelId="{D85A7073-385A-46CB-A812-32BFCBEE1B7E}" type="pres">
      <dgm:prSet presAssocID="{36B3131E-4539-409F-8056-BD1338E861EA}" presName="Accent1Text" presStyleLbl="node1" presStyleIdx="3" presStyleCnt="10"/>
      <dgm:spPr/>
      <dgm:t>
        <a:bodyPr/>
        <a:lstStyle/>
        <a:p>
          <a:endParaRPr lang="fr-FR"/>
        </a:p>
      </dgm:t>
    </dgm:pt>
    <dgm:pt modelId="{6607EC8E-3A2E-4312-877D-AB0A1DEF6F47}" type="pres">
      <dgm:prSet presAssocID="{36B3131E-4539-409F-8056-BD1338E861EA}" presName="spaceBetweenRectangles" presStyleCnt="0"/>
      <dgm:spPr/>
    </dgm:pt>
    <dgm:pt modelId="{622A07D3-CE48-4834-8C9E-F431097E5314}" type="pres">
      <dgm:prSet presAssocID="{1F7E8D55-39D5-4DB1-B05D-5F89BAB27CB1}" presName="composite" presStyleCnt="0"/>
      <dgm:spPr/>
    </dgm:pt>
    <dgm:pt modelId="{5D38D215-2738-467D-9DF2-031C7A36BFA5}" type="pres">
      <dgm:prSet presAssocID="{1F7E8D55-39D5-4DB1-B05D-5F89BAB27CB1}" presName="Parent1" presStyleLbl="node1" presStyleIdx="4" presStyleCnt="10">
        <dgm:presLayoutVars>
          <dgm:chMax val="1"/>
          <dgm:chPref val="1"/>
          <dgm:bulletEnabled val="1"/>
        </dgm:presLayoutVars>
      </dgm:prSet>
      <dgm:spPr/>
      <dgm:t>
        <a:bodyPr/>
        <a:lstStyle/>
        <a:p>
          <a:endParaRPr lang="fr-FR"/>
        </a:p>
      </dgm:t>
    </dgm:pt>
    <dgm:pt modelId="{DE2719B5-A6B5-4B61-8AEF-3E3D5345B6AA}" type="pres">
      <dgm:prSet presAssocID="{1F7E8D55-39D5-4DB1-B05D-5F89BAB27CB1}" presName="Childtext1" presStyleLbl="revTx" presStyleIdx="2" presStyleCnt="5">
        <dgm:presLayoutVars>
          <dgm:chMax val="0"/>
          <dgm:chPref val="0"/>
          <dgm:bulletEnabled val="1"/>
        </dgm:presLayoutVars>
      </dgm:prSet>
      <dgm:spPr/>
    </dgm:pt>
    <dgm:pt modelId="{E9475006-8DE7-4C82-9DD9-F3586F402994}" type="pres">
      <dgm:prSet presAssocID="{1F7E8D55-39D5-4DB1-B05D-5F89BAB27CB1}" presName="BalanceSpacing" presStyleCnt="0"/>
      <dgm:spPr/>
    </dgm:pt>
    <dgm:pt modelId="{6AD398F2-00DD-4BBA-A82B-5E1C4DE2FCE1}" type="pres">
      <dgm:prSet presAssocID="{1F7E8D55-39D5-4DB1-B05D-5F89BAB27CB1}" presName="BalanceSpacing1" presStyleCnt="0"/>
      <dgm:spPr/>
    </dgm:pt>
    <dgm:pt modelId="{3097E0CE-20A8-48B3-A949-A8A597AAE9EE}" type="pres">
      <dgm:prSet presAssocID="{78A475C7-C1AB-45FB-B47B-01465F301D28}" presName="Accent1Text" presStyleLbl="node1" presStyleIdx="5" presStyleCnt="10"/>
      <dgm:spPr/>
      <dgm:t>
        <a:bodyPr/>
        <a:lstStyle/>
        <a:p>
          <a:endParaRPr lang="fr-FR"/>
        </a:p>
      </dgm:t>
    </dgm:pt>
    <dgm:pt modelId="{27F93220-E7D3-42D7-BC4C-EB2D9BF23E82}" type="pres">
      <dgm:prSet presAssocID="{78A475C7-C1AB-45FB-B47B-01465F301D28}" presName="spaceBetweenRectangles" presStyleCnt="0"/>
      <dgm:spPr/>
    </dgm:pt>
    <dgm:pt modelId="{6463A441-BACC-41FA-8A12-CD20136B6513}" type="pres">
      <dgm:prSet presAssocID="{A4CCC1B7-D70E-4E5D-B7A0-F5AD418DC920}" presName="composite" presStyleCnt="0"/>
      <dgm:spPr/>
    </dgm:pt>
    <dgm:pt modelId="{15C221D2-463D-44D3-A77B-B4E7E03DFD48}" type="pres">
      <dgm:prSet presAssocID="{A4CCC1B7-D70E-4E5D-B7A0-F5AD418DC920}" presName="Parent1" presStyleLbl="node1" presStyleIdx="6" presStyleCnt="10">
        <dgm:presLayoutVars>
          <dgm:chMax val="1"/>
          <dgm:chPref val="1"/>
          <dgm:bulletEnabled val="1"/>
        </dgm:presLayoutVars>
      </dgm:prSet>
      <dgm:spPr/>
      <dgm:t>
        <a:bodyPr/>
        <a:lstStyle/>
        <a:p>
          <a:endParaRPr lang="fr-FR"/>
        </a:p>
      </dgm:t>
    </dgm:pt>
    <dgm:pt modelId="{C072A7BF-F818-425E-8006-9C7C3E9BE56B}" type="pres">
      <dgm:prSet presAssocID="{A4CCC1B7-D70E-4E5D-B7A0-F5AD418DC920}" presName="Childtext1" presStyleLbl="revTx" presStyleIdx="3" presStyleCnt="5">
        <dgm:presLayoutVars>
          <dgm:chMax val="0"/>
          <dgm:chPref val="0"/>
          <dgm:bulletEnabled val="1"/>
        </dgm:presLayoutVars>
      </dgm:prSet>
      <dgm:spPr/>
    </dgm:pt>
    <dgm:pt modelId="{5DCD9AB5-C1AE-4F4E-85BF-B6CBAC0D3F5D}" type="pres">
      <dgm:prSet presAssocID="{A4CCC1B7-D70E-4E5D-B7A0-F5AD418DC920}" presName="BalanceSpacing" presStyleCnt="0"/>
      <dgm:spPr/>
    </dgm:pt>
    <dgm:pt modelId="{F8245565-06AC-4E0E-83F4-F87B2C3EE176}" type="pres">
      <dgm:prSet presAssocID="{A4CCC1B7-D70E-4E5D-B7A0-F5AD418DC920}" presName="BalanceSpacing1" presStyleCnt="0"/>
      <dgm:spPr/>
    </dgm:pt>
    <dgm:pt modelId="{415F2363-CAB3-4C05-8227-ED5CF958B2A6}" type="pres">
      <dgm:prSet presAssocID="{58A6F8F8-044B-4F2C-9891-22C5B1A1769C}" presName="Accent1Text" presStyleLbl="node1" presStyleIdx="7" presStyleCnt="10"/>
      <dgm:spPr/>
      <dgm:t>
        <a:bodyPr/>
        <a:lstStyle/>
        <a:p>
          <a:endParaRPr lang="fr-FR"/>
        </a:p>
      </dgm:t>
    </dgm:pt>
    <dgm:pt modelId="{841D9741-CB22-465C-A4F9-25E984AC841A}" type="pres">
      <dgm:prSet presAssocID="{58A6F8F8-044B-4F2C-9891-22C5B1A1769C}" presName="spaceBetweenRectangles" presStyleCnt="0"/>
      <dgm:spPr/>
    </dgm:pt>
    <dgm:pt modelId="{D048DF67-F021-47DC-ACAF-651A2CE1B5A2}" type="pres">
      <dgm:prSet presAssocID="{CC159ECF-EC0B-47CC-B28E-ECD1C931391A}" presName="composite" presStyleCnt="0"/>
      <dgm:spPr/>
    </dgm:pt>
    <dgm:pt modelId="{1C2D8332-1996-46A7-87A3-7AFEBD549923}" type="pres">
      <dgm:prSet presAssocID="{CC159ECF-EC0B-47CC-B28E-ECD1C931391A}" presName="Parent1" presStyleLbl="node1" presStyleIdx="8" presStyleCnt="10">
        <dgm:presLayoutVars>
          <dgm:chMax val="1"/>
          <dgm:chPref val="1"/>
          <dgm:bulletEnabled val="1"/>
        </dgm:presLayoutVars>
      </dgm:prSet>
      <dgm:spPr/>
      <dgm:t>
        <a:bodyPr/>
        <a:lstStyle/>
        <a:p>
          <a:endParaRPr lang="fr-FR"/>
        </a:p>
      </dgm:t>
    </dgm:pt>
    <dgm:pt modelId="{54B19A74-9A20-490C-AF86-AB1FA3D6020E}" type="pres">
      <dgm:prSet presAssocID="{CC159ECF-EC0B-47CC-B28E-ECD1C931391A}" presName="Childtext1" presStyleLbl="revTx" presStyleIdx="4" presStyleCnt="5">
        <dgm:presLayoutVars>
          <dgm:chMax val="0"/>
          <dgm:chPref val="0"/>
          <dgm:bulletEnabled val="1"/>
        </dgm:presLayoutVars>
      </dgm:prSet>
      <dgm:spPr/>
    </dgm:pt>
    <dgm:pt modelId="{8E2FF9F6-8FEC-479E-8E1F-074F5C561385}" type="pres">
      <dgm:prSet presAssocID="{CC159ECF-EC0B-47CC-B28E-ECD1C931391A}" presName="BalanceSpacing" presStyleCnt="0"/>
      <dgm:spPr/>
    </dgm:pt>
    <dgm:pt modelId="{1547B12D-44D3-4753-BBD9-973E685D0C04}" type="pres">
      <dgm:prSet presAssocID="{CC159ECF-EC0B-47CC-B28E-ECD1C931391A}" presName="BalanceSpacing1" presStyleCnt="0"/>
      <dgm:spPr/>
    </dgm:pt>
    <dgm:pt modelId="{D57E8066-1684-4089-B2ED-223B5CC6C381}" type="pres">
      <dgm:prSet presAssocID="{439E4B42-3BB5-46AA-8765-DAFA2581A3D9}" presName="Accent1Text" presStyleLbl="node1" presStyleIdx="9" presStyleCnt="10"/>
      <dgm:spPr/>
      <dgm:t>
        <a:bodyPr/>
        <a:lstStyle/>
        <a:p>
          <a:endParaRPr lang="fr-FR"/>
        </a:p>
      </dgm:t>
    </dgm:pt>
  </dgm:ptLst>
  <dgm:cxnLst>
    <dgm:cxn modelId="{C23670FA-9345-48CC-B426-42403694A5D2}" type="presOf" srcId="{E9D952A0-2E67-4726-AA90-8F030A314A7C}" destId="{BFE17DA4-00C2-4B7D-A8C4-EB1F7AF3D01D}" srcOrd="0" destOrd="0" presId="urn:microsoft.com/office/officeart/2008/layout/AlternatingHexagons"/>
    <dgm:cxn modelId="{3B1CEF8E-ABA4-4A16-8121-6A7ACCA11632}" srcId="{A906C43B-48A7-430F-9CC5-513FDA166ED2}" destId="{E5483573-CD3B-4C9E-9C5C-32F185B4F52E}" srcOrd="1" destOrd="0" parTransId="{3252FAE2-D6D7-417D-8ECD-E43640812743}" sibTransId="{36B3131E-4539-409F-8056-BD1338E861EA}"/>
    <dgm:cxn modelId="{0DCF7C76-7D09-43AC-802F-F6DCC57F5FC7}" type="presOf" srcId="{D61E067F-D788-4752-A827-67CA3B4A932B}" destId="{5609B59E-6D8B-4E7B-AAA5-61DBCEA88C97}" srcOrd="0" destOrd="0" presId="urn:microsoft.com/office/officeart/2008/layout/AlternatingHexagons"/>
    <dgm:cxn modelId="{4FF1ACEF-172F-402E-AD4B-AD6E87DA371E}" type="presOf" srcId="{A906C43B-48A7-430F-9CC5-513FDA166ED2}" destId="{A5234E9F-65AE-45D9-9F6E-C5D54CC933F9}" srcOrd="0" destOrd="0" presId="urn:microsoft.com/office/officeart/2008/layout/AlternatingHexagons"/>
    <dgm:cxn modelId="{9E139672-4AC2-4072-B95F-CE1B437A5A6C}" type="presOf" srcId="{78A475C7-C1AB-45FB-B47B-01465F301D28}" destId="{3097E0CE-20A8-48B3-A949-A8A597AAE9EE}" srcOrd="0" destOrd="0" presId="urn:microsoft.com/office/officeart/2008/layout/AlternatingHexagons"/>
    <dgm:cxn modelId="{82175465-06E2-458B-9AD0-14F6BBAA60D7}" srcId="{A906C43B-48A7-430F-9CC5-513FDA166ED2}" destId="{CC159ECF-EC0B-47CC-B28E-ECD1C931391A}" srcOrd="4" destOrd="0" parTransId="{E9E166E0-15DE-4644-AE8C-C61933AC10A1}" sibTransId="{439E4B42-3BB5-46AA-8765-DAFA2581A3D9}"/>
    <dgm:cxn modelId="{6DFB8C4C-E259-4930-8D8B-1B7FCB1DF19E}" type="presOf" srcId="{A4CCC1B7-D70E-4E5D-B7A0-F5AD418DC920}" destId="{15C221D2-463D-44D3-A77B-B4E7E03DFD48}" srcOrd="0" destOrd="0" presId="urn:microsoft.com/office/officeart/2008/layout/AlternatingHexagons"/>
    <dgm:cxn modelId="{54DB9FF4-354A-4A3C-8F70-291923E79EDA}" type="presOf" srcId="{36B3131E-4539-409F-8056-BD1338E861EA}" destId="{D85A7073-385A-46CB-A812-32BFCBEE1B7E}" srcOrd="0" destOrd="0" presId="urn:microsoft.com/office/officeart/2008/layout/AlternatingHexagons"/>
    <dgm:cxn modelId="{22E20F15-A287-4E0F-BE3B-1DEF7691D561}" srcId="{A906C43B-48A7-430F-9CC5-513FDA166ED2}" destId="{E9D952A0-2E67-4726-AA90-8F030A314A7C}" srcOrd="0" destOrd="0" parTransId="{DE4B6FC9-88F3-4C81-999A-EA9B16BE612A}" sibTransId="{D61E067F-D788-4752-A827-67CA3B4A932B}"/>
    <dgm:cxn modelId="{3ABCD70E-FEAE-45BC-BC43-A2B6B66C27DD}" type="presOf" srcId="{439E4B42-3BB5-46AA-8765-DAFA2581A3D9}" destId="{D57E8066-1684-4089-B2ED-223B5CC6C381}" srcOrd="0" destOrd="0" presId="urn:microsoft.com/office/officeart/2008/layout/AlternatingHexagons"/>
    <dgm:cxn modelId="{13095E8C-FAA4-4EC8-8DCE-657DD8DF3C6E}" srcId="{A906C43B-48A7-430F-9CC5-513FDA166ED2}" destId="{1F7E8D55-39D5-4DB1-B05D-5F89BAB27CB1}" srcOrd="2" destOrd="0" parTransId="{F333BCCF-F2C1-4F41-BD6C-D4D3A4645246}" sibTransId="{78A475C7-C1AB-45FB-B47B-01465F301D28}"/>
    <dgm:cxn modelId="{F3A2959D-A452-4236-BE2A-23C69A0F792C}" type="presOf" srcId="{CC159ECF-EC0B-47CC-B28E-ECD1C931391A}" destId="{1C2D8332-1996-46A7-87A3-7AFEBD549923}" srcOrd="0" destOrd="0" presId="urn:microsoft.com/office/officeart/2008/layout/AlternatingHexagons"/>
    <dgm:cxn modelId="{6017ECFD-0FBB-4B09-BEBF-089407CE27D3}" type="presOf" srcId="{1F7E8D55-39D5-4DB1-B05D-5F89BAB27CB1}" destId="{5D38D215-2738-467D-9DF2-031C7A36BFA5}" srcOrd="0" destOrd="0" presId="urn:microsoft.com/office/officeart/2008/layout/AlternatingHexagons"/>
    <dgm:cxn modelId="{CC8D5584-630B-4A13-B2E6-29F84346C704}" type="presOf" srcId="{58A6F8F8-044B-4F2C-9891-22C5B1A1769C}" destId="{415F2363-CAB3-4C05-8227-ED5CF958B2A6}" srcOrd="0" destOrd="0" presId="urn:microsoft.com/office/officeart/2008/layout/AlternatingHexagons"/>
    <dgm:cxn modelId="{D3778E28-BEFA-4429-9C65-C05F356C0256}" srcId="{A906C43B-48A7-430F-9CC5-513FDA166ED2}" destId="{A4CCC1B7-D70E-4E5D-B7A0-F5AD418DC920}" srcOrd="3" destOrd="0" parTransId="{BC82DE4F-019A-41BD-A8A0-7AF0B3C3B588}" sibTransId="{58A6F8F8-044B-4F2C-9891-22C5B1A1769C}"/>
    <dgm:cxn modelId="{0607C5B0-A3A2-4BB0-BB5F-2F8C984241EF}" type="presOf" srcId="{E5483573-CD3B-4C9E-9C5C-32F185B4F52E}" destId="{059DA1CB-165A-4B56-9B90-DFCCD69EB2ED}" srcOrd="0" destOrd="0" presId="urn:microsoft.com/office/officeart/2008/layout/AlternatingHexagons"/>
    <dgm:cxn modelId="{B97EAACF-AB6B-4C6D-9A50-03CF0F8C234C}" type="presParOf" srcId="{A5234E9F-65AE-45D9-9F6E-C5D54CC933F9}" destId="{FB5AE878-D190-4CAD-A421-D0E1B12AD65A}" srcOrd="0" destOrd="0" presId="urn:microsoft.com/office/officeart/2008/layout/AlternatingHexagons"/>
    <dgm:cxn modelId="{EAD540BD-158A-4343-9035-CE93E7D3417A}" type="presParOf" srcId="{FB5AE878-D190-4CAD-A421-D0E1B12AD65A}" destId="{BFE17DA4-00C2-4B7D-A8C4-EB1F7AF3D01D}" srcOrd="0" destOrd="0" presId="urn:microsoft.com/office/officeart/2008/layout/AlternatingHexagons"/>
    <dgm:cxn modelId="{B27CA4FB-0ECF-4D7A-8C6D-E35BF14042C6}" type="presParOf" srcId="{FB5AE878-D190-4CAD-A421-D0E1B12AD65A}" destId="{1A90C56B-CF3B-499D-807E-498D018CED5C}" srcOrd="1" destOrd="0" presId="urn:microsoft.com/office/officeart/2008/layout/AlternatingHexagons"/>
    <dgm:cxn modelId="{5F5809F9-F36E-402B-8D5C-7BEDA625C089}" type="presParOf" srcId="{FB5AE878-D190-4CAD-A421-D0E1B12AD65A}" destId="{5F42116B-41B3-4B1E-A5D2-279713D34DF1}" srcOrd="2" destOrd="0" presId="urn:microsoft.com/office/officeart/2008/layout/AlternatingHexagons"/>
    <dgm:cxn modelId="{F0584E02-DE97-47A9-949E-C3057E86D922}" type="presParOf" srcId="{FB5AE878-D190-4CAD-A421-D0E1B12AD65A}" destId="{84B064F0-3069-43E8-8203-58CA8E38B989}" srcOrd="3" destOrd="0" presId="urn:microsoft.com/office/officeart/2008/layout/AlternatingHexagons"/>
    <dgm:cxn modelId="{3ADDB1EA-6F3E-4A43-A5A9-28CEE79C4B5F}" type="presParOf" srcId="{FB5AE878-D190-4CAD-A421-D0E1B12AD65A}" destId="{5609B59E-6D8B-4E7B-AAA5-61DBCEA88C97}" srcOrd="4" destOrd="0" presId="urn:microsoft.com/office/officeart/2008/layout/AlternatingHexagons"/>
    <dgm:cxn modelId="{C024E99B-4119-4B3F-8A6E-EEE965F124F5}" type="presParOf" srcId="{A5234E9F-65AE-45D9-9F6E-C5D54CC933F9}" destId="{E2F6E79F-38F3-4F08-BC3B-A17607DDD335}" srcOrd="1" destOrd="0" presId="urn:microsoft.com/office/officeart/2008/layout/AlternatingHexagons"/>
    <dgm:cxn modelId="{50E09A30-DA64-4B26-BD49-3AC4DF4E58B9}" type="presParOf" srcId="{A5234E9F-65AE-45D9-9F6E-C5D54CC933F9}" destId="{01D34F3B-E8EC-412B-B865-146484EB6D36}" srcOrd="2" destOrd="0" presId="urn:microsoft.com/office/officeart/2008/layout/AlternatingHexagons"/>
    <dgm:cxn modelId="{6E322506-45A9-40B4-919F-A642A693ED00}" type="presParOf" srcId="{01D34F3B-E8EC-412B-B865-146484EB6D36}" destId="{059DA1CB-165A-4B56-9B90-DFCCD69EB2ED}" srcOrd="0" destOrd="0" presId="urn:microsoft.com/office/officeart/2008/layout/AlternatingHexagons"/>
    <dgm:cxn modelId="{FDEBA1A6-1395-4547-8CA2-54DFABC6D723}" type="presParOf" srcId="{01D34F3B-E8EC-412B-B865-146484EB6D36}" destId="{DF7FFFF9-2380-4078-81B6-0A0711FCD5C1}" srcOrd="1" destOrd="0" presId="urn:microsoft.com/office/officeart/2008/layout/AlternatingHexagons"/>
    <dgm:cxn modelId="{62E13224-421B-448E-BE71-2C538FDC4446}" type="presParOf" srcId="{01D34F3B-E8EC-412B-B865-146484EB6D36}" destId="{220B76A1-961A-4AE0-9464-3BA1EABCC441}" srcOrd="2" destOrd="0" presId="urn:microsoft.com/office/officeart/2008/layout/AlternatingHexagons"/>
    <dgm:cxn modelId="{41580BFB-4F56-4AA7-BB84-547A0FC0CD4C}" type="presParOf" srcId="{01D34F3B-E8EC-412B-B865-146484EB6D36}" destId="{E1C56916-71BF-4D61-8A00-142C4EBF04C4}" srcOrd="3" destOrd="0" presId="urn:microsoft.com/office/officeart/2008/layout/AlternatingHexagons"/>
    <dgm:cxn modelId="{CC1D42B5-8F25-474A-A8D3-D0D87F8362C1}" type="presParOf" srcId="{01D34F3B-E8EC-412B-B865-146484EB6D36}" destId="{D85A7073-385A-46CB-A812-32BFCBEE1B7E}" srcOrd="4" destOrd="0" presId="urn:microsoft.com/office/officeart/2008/layout/AlternatingHexagons"/>
    <dgm:cxn modelId="{A02CE18F-7BFD-461B-98A1-56F291D033B4}" type="presParOf" srcId="{A5234E9F-65AE-45D9-9F6E-C5D54CC933F9}" destId="{6607EC8E-3A2E-4312-877D-AB0A1DEF6F47}" srcOrd="3" destOrd="0" presId="urn:microsoft.com/office/officeart/2008/layout/AlternatingHexagons"/>
    <dgm:cxn modelId="{E3A5B02B-CF62-4A29-B017-9999293DB974}" type="presParOf" srcId="{A5234E9F-65AE-45D9-9F6E-C5D54CC933F9}" destId="{622A07D3-CE48-4834-8C9E-F431097E5314}" srcOrd="4" destOrd="0" presId="urn:microsoft.com/office/officeart/2008/layout/AlternatingHexagons"/>
    <dgm:cxn modelId="{5A092CB7-E361-48CE-987F-0AA1CB01B3A9}" type="presParOf" srcId="{622A07D3-CE48-4834-8C9E-F431097E5314}" destId="{5D38D215-2738-467D-9DF2-031C7A36BFA5}" srcOrd="0" destOrd="0" presId="urn:microsoft.com/office/officeart/2008/layout/AlternatingHexagons"/>
    <dgm:cxn modelId="{25756517-A215-4615-8996-AA96B35291B1}" type="presParOf" srcId="{622A07D3-CE48-4834-8C9E-F431097E5314}" destId="{DE2719B5-A6B5-4B61-8AEF-3E3D5345B6AA}" srcOrd="1" destOrd="0" presId="urn:microsoft.com/office/officeart/2008/layout/AlternatingHexagons"/>
    <dgm:cxn modelId="{ECEFDF28-2933-4F67-A4BD-CA0B51DD7B04}" type="presParOf" srcId="{622A07D3-CE48-4834-8C9E-F431097E5314}" destId="{E9475006-8DE7-4C82-9DD9-F3586F402994}" srcOrd="2" destOrd="0" presId="urn:microsoft.com/office/officeart/2008/layout/AlternatingHexagons"/>
    <dgm:cxn modelId="{6D24BE94-C6EA-4E0D-80C7-A4DCA061B870}" type="presParOf" srcId="{622A07D3-CE48-4834-8C9E-F431097E5314}" destId="{6AD398F2-00DD-4BBA-A82B-5E1C4DE2FCE1}" srcOrd="3" destOrd="0" presId="urn:microsoft.com/office/officeart/2008/layout/AlternatingHexagons"/>
    <dgm:cxn modelId="{6ED85C3D-72C5-42A4-9F69-92A2C0B4B837}" type="presParOf" srcId="{622A07D3-CE48-4834-8C9E-F431097E5314}" destId="{3097E0CE-20A8-48B3-A949-A8A597AAE9EE}" srcOrd="4" destOrd="0" presId="urn:microsoft.com/office/officeart/2008/layout/AlternatingHexagons"/>
    <dgm:cxn modelId="{1C070234-1911-4FA8-820C-5B558DF7C0FF}" type="presParOf" srcId="{A5234E9F-65AE-45D9-9F6E-C5D54CC933F9}" destId="{27F93220-E7D3-42D7-BC4C-EB2D9BF23E82}" srcOrd="5" destOrd="0" presId="urn:microsoft.com/office/officeart/2008/layout/AlternatingHexagons"/>
    <dgm:cxn modelId="{B26DAC54-899B-4CE7-9FD1-E82597BAE0FB}" type="presParOf" srcId="{A5234E9F-65AE-45D9-9F6E-C5D54CC933F9}" destId="{6463A441-BACC-41FA-8A12-CD20136B6513}" srcOrd="6" destOrd="0" presId="urn:microsoft.com/office/officeart/2008/layout/AlternatingHexagons"/>
    <dgm:cxn modelId="{070C6C27-A28B-48ED-A0C1-0D9E628E2C36}" type="presParOf" srcId="{6463A441-BACC-41FA-8A12-CD20136B6513}" destId="{15C221D2-463D-44D3-A77B-B4E7E03DFD48}" srcOrd="0" destOrd="0" presId="urn:microsoft.com/office/officeart/2008/layout/AlternatingHexagons"/>
    <dgm:cxn modelId="{77F0A9D6-5001-42E7-AE51-DD8B71D8DF54}" type="presParOf" srcId="{6463A441-BACC-41FA-8A12-CD20136B6513}" destId="{C072A7BF-F818-425E-8006-9C7C3E9BE56B}" srcOrd="1" destOrd="0" presId="urn:microsoft.com/office/officeart/2008/layout/AlternatingHexagons"/>
    <dgm:cxn modelId="{ECF78262-768D-42D8-B270-8274BEF6DECC}" type="presParOf" srcId="{6463A441-BACC-41FA-8A12-CD20136B6513}" destId="{5DCD9AB5-C1AE-4F4E-85BF-B6CBAC0D3F5D}" srcOrd="2" destOrd="0" presId="urn:microsoft.com/office/officeart/2008/layout/AlternatingHexagons"/>
    <dgm:cxn modelId="{DB8BF1F8-377D-4571-8FFD-23CEA1601DF6}" type="presParOf" srcId="{6463A441-BACC-41FA-8A12-CD20136B6513}" destId="{F8245565-06AC-4E0E-83F4-F87B2C3EE176}" srcOrd="3" destOrd="0" presId="urn:microsoft.com/office/officeart/2008/layout/AlternatingHexagons"/>
    <dgm:cxn modelId="{6C03BDD7-ED13-41AA-B6EF-6C105A0A4DAF}" type="presParOf" srcId="{6463A441-BACC-41FA-8A12-CD20136B6513}" destId="{415F2363-CAB3-4C05-8227-ED5CF958B2A6}" srcOrd="4" destOrd="0" presId="urn:microsoft.com/office/officeart/2008/layout/AlternatingHexagons"/>
    <dgm:cxn modelId="{2EEC13F0-64F7-4780-BFA3-49D8D03D1B7B}" type="presParOf" srcId="{A5234E9F-65AE-45D9-9F6E-C5D54CC933F9}" destId="{841D9741-CB22-465C-A4F9-25E984AC841A}" srcOrd="7" destOrd="0" presId="urn:microsoft.com/office/officeart/2008/layout/AlternatingHexagons"/>
    <dgm:cxn modelId="{B42D150C-59F3-48D5-A164-B24688391900}" type="presParOf" srcId="{A5234E9F-65AE-45D9-9F6E-C5D54CC933F9}" destId="{D048DF67-F021-47DC-ACAF-651A2CE1B5A2}" srcOrd="8" destOrd="0" presId="urn:microsoft.com/office/officeart/2008/layout/AlternatingHexagons"/>
    <dgm:cxn modelId="{5BF73CFB-B04F-44D4-A928-05AE7D0F98C3}" type="presParOf" srcId="{D048DF67-F021-47DC-ACAF-651A2CE1B5A2}" destId="{1C2D8332-1996-46A7-87A3-7AFEBD549923}" srcOrd="0" destOrd="0" presId="urn:microsoft.com/office/officeart/2008/layout/AlternatingHexagons"/>
    <dgm:cxn modelId="{14096267-8DB1-499C-870E-0169B5B4D98D}" type="presParOf" srcId="{D048DF67-F021-47DC-ACAF-651A2CE1B5A2}" destId="{54B19A74-9A20-490C-AF86-AB1FA3D6020E}" srcOrd="1" destOrd="0" presId="urn:microsoft.com/office/officeart/2008/layout/AlternatingHexagons"/>
    <dgm:cxn modelId="{59571CB0-72AA-41EC-8115-BBA2C3D9D145}" type="presParOf" srcId="{D048DF67-F021-47DC-ACAF-651A2CE1B5A2}" destId="{8E2FF9F6-8FEC-479E-8E1F-074F5C561385}" srcOrd="2" destOrd="0" presId="urn:microsoft.com/office/officeart/2008/layout/AlternatingHexagons"/>
    <dgm:cxn modelId="{CE15DC39-DF4C-4330-BE42-07E9E7AB5267}" type="presParOf" srcId="{D048DF67-F021-47DC-ACAF-651A2CE1B5A2}" destId="{1547B12D-44D3-4753-BBD9-973E685D0C04}" srcOrd="3" destOrd="0" presId="urn:microsoft.com/office/officeart/2008/layout/AlternatingHexagons"/>
    <dgm:cxn modelId="{631E74C7-FB52-4D1B-95EA-B3C5E98A5654}" type="presParOf" srcId="{D048DF67-F021-47DC-ACAF-651A2CE1B5A2}" destId="{D57E8066-1684-4089-B2ED-223B5CC6C381}"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05326F7D-51B2-4F22-801A-CB3BDC6DF970}"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fr-FR"/>
        </a:p>
      </dgm:t>
    </dgm:pt>
    <dgm:pt modelId="{725E5027-3751-4A04-BDC4-F8F69F49DE5A}">
      <dgm:prSet phldrT="[Texte]"/>
      <dgm:spPr/>
      <dgm:t>
        <a:bodyPr/>
        <a:lstStyle/>
        <a:p>
          <a:r>
            <a:rPr lang="fr-FR" dirty="0">
              <a:solidFill>
                <a:srgbClr val="003C85"/>
              </a:solidFill>
              <a:latin typeface="Arial" panose="020B0604020202020204" pitchFamily="34" charset="0"/>
              <a:cs typeface="Arial" panose="020B0604020202020204" pitchFamily="34" charset="0"/>
            </a:rPr>
            <a:t>Rappeler le code de vie</a:t>
          </a:r>
        </a:p>
      </dgm:t>
    </dgm:pt>
    <dgm:pt modelId="{B0C9447A-48E3-48AC-A197-C1358B00688D}" type="parTrans" cxnId="{FF869F17-5C1B-439F-AE3D-C2BB4FCA5F93}">
      <dgm:prSet/>
      <dgm:spPr/>
      <dgm:t>
        <a:bodyPr/>
        <a:lstStyle/>
        <a:p>
          <a:endParaRPr lang="fr-FR"/>
        </a:p>
      </dgm:t>
    </dgm:pt>
    <dgm:pt modelId="{75048ECC-E9AC-4B9A-B8E0-966DBCC15463}" type="sibTrans" cxnId="{FF869F17-5C1B-439F-AE3D-C2BB4FCA5F93}">
      <dgm:prSet/>
      <dgm:spPr/>
      <dgm:t>
        <a:bodyPr/>
        <a:lstStyle/>
        <a:p>
          <a:endParaRPr lang="fr-FR"/>
        </a:p>
      </dgm:t>
    </dgm:pt>
    <dgm:pt modelId="{D99B0B64-3721-4D71-BDCA-55305E5B7198}">
      <dgm:prSet phldrT="[Texte]"/>
      <dgm:spPr/>
      <dgm:t>
        <a:bodyPr/>
        <a:lstStyle/>
        <a:p>
          <a:r>
            <a:rPr lang="fr-FR" dirty="0">
              <a:solidFill>
                <a:srgbClr val="003C85"/>
              </a:solidFill>
              <a:latin typeface="Arial" panose="020B0604020202020204" pitchFamily="34" charset="0"/>
              <a:cs typeface="Arial" panose="020B0604020202020204" pitchFamily="34" charset="0"/>
            </a:rPr>
            <a:t>Demander à l’usager de remettre les objets de valeur à ses proches</a:t>
          </a:r>
        </a:p>
      </dgm:t>
    </dgm:pt>
    <dgm:pt modelId="{2A045174-12B4-48D1-80C8-66F8BF5200A9}" type="parTrans" cxnId="{C67CFBEE-1187-400C-AC3E-9332B5E50261}">
      <dgm:prSet/>
      <dgm:spPr/>
      <dgm:t>
        <a:bodyPr/>
        <a:lstStyle/>
        <a:p>
          <a:endParaRPr lang="fr-FR"/>
        </a:p>
      </dgm:t>
    </dgm:pt>
    <dgm:pt modelId="{90DEECFD-E148-41EF-90E4-392D129BBD12}" type="sibTrans" cxnId="{C67CFBEE-1187-400C-AC3E-9332B5E50261}">
      <dgm:prSet/>
      <dgm:spPr/>
      <dgm:t>
        <a:bodyPr/>
        <a:lstStyle/>
        <a:p>
          <a:endParaRPr lang="fr-FR"/>
        </a:p>
      </dgm:t>
    </dgm:pt>
    <dgm:pt modelId="{EDBB26C6-4FF2-4CBA-B232-19C346A20769}">
      <dgm:prSet phldrT="[Texte]"/>
      <dgm:spPr/>
      <dgm:t>
        <a:bodyPr/>
        <a:lstStyle/>
        <a:p>
          <a:r>
            <a:rPr lang="fr-FR" dirty="0">
              <a:solidFill>
                <a:srgbClr val="003C85"/>
              </a:solidFill>
              <a:latin typeface="Arial" panose="020B0604020202020204" pitchFamily="34" charset="0"/>
              <a:cs typeface="Arial" panose="020B0604020202020204" pitchFamily="34" charset="0"/>
            </a:rPr>
            <a:t>Discuter avec l’usager de sa motivation</a:t>
          </a:r>
        </a:p>
      </dgm:t>
    </dgm:pt>
    <dgm:pt modelId="{67D57615-4417-4505-9FFE-5DC8231C0A2A}" type="parTrans" cxnId="{1111FFB6-F5C3-4FC3-9B69-DFEAE768F3CB}">
      <dgm:prSet/>
      <dgm:spPr/>
      <dgm:t>
        <a:bodyPr/>
        <a:lstStyle/>
        <a:p>
          <a:endParaRPr lang="fr-FR"/>
        </a:p>
      </dgm:t>
    </dgm:pt>
    <dgm:pt modelId="{95EEC809-A6F8-4C61-95DA-61806A835544}" type="sibTrans" cxnId="{1111FFB6-F5C3-4FC3-9B69-DFEAE768F3CB}">
      <dgm:prSet/>
      <dgm:spPr/>
      <dgm:t>
        <a:bodyPr/>
        <a:lstStyle/>
        <a:p>
          <a:endParaRPr lang="fr-FR"/>
        </a:p>
      </dgm:t>
    </dgm:pt>
    <dgm:pt modelId="{298BE40D-14C0-4BD0-82A9-B3173D43FFBA}">
      <dgm:prSet phldrT="[Texte]"/>
      <dgm:spPr/>
      <dgm:t>
        <a:bodyPr/>
        <a:lstStyle/>
        <a:p>
          <a:r>
            <a:rPr lang="fr-FR" dirty="0">
              <a:solidFill>
                <a:srgbClr val="003C85"/>
              </a:solidFill>
              <a:latin typeface="Arial" panose="020B0604020202020204" pitchFamily="34" charset="0"/>
              <a:cs typeface="Arial" panose="020B0604020202020204" pitchFamily="34" charset="0"/>
            </a:rPr>
            <a:t>Revoir le plan d’intervention de l’usager</a:t>
          </a:r>
        </a:p>
      </dgm:t>
    </dgm:pt>
    <dgm:pt modelId="{76003109-BE89-45AB-81E2-E7A98B388440}" type="parTrans" cxnId="{8DF875E2-DDFF-4B44-9B59-579025633037}">
      <dgm:prSet/>
      <dgm:spPr/>
      <dgm:t>
        <a:bodyPr/>
        <a:lstStyle/>
        <a:p>
          <a:endParaRPr lang="fr-FR"/>
        </a:p>
      </dgm:t>
    </dgm:pt>
    <dgm:pt modelId="{15867A43-C745-4298-B815-71FB4A545327}" type="sibTrans" cxnId="{8DF875E2-DDFF-4B44-9B59-579025633037}">
      <dgm:prSet/>
      <dgm:spPr/>
      <dgm:t>
        <a:bodyPr/>
        <a:lstStyle/>
        <a:p>
          <a:endParaRPr lang="fr-FR"/>
        </a:p>
      </dgm:t>
    </dgm:pt>
    <dgm:pt modelId="{B309B8DB-CF38-4A5F-90B6-BD3176BA27BC}" type="pres">
      <dgm:prSet presAssocID="{05326F7D-51B2-4F22-801A-CB3BDC6DF970}" presName="Name0" presStyleCnt="0">
        <dgm:presLayoutVars>
          <dgm:dir/>
          <dgm:resizeHandles val="exact"/>
        </dgm:presLayoutVars>
      </dgm:prSet>
      <dgm:spPr/>
      <dgm:t>
        <a:bodyPr/>
        <a:lstStyle/>
        <a:p>
          <a:endParaRPr lang="fr-FR"/>
        </a:p>
      </dgm:t>
    </dgm:pt>
    <dgm:pt modelId="{0C8272B5-2A8B-419A-8BDA-DB27642DAB86}" type="pres">
      <dgm:prSet presAssocID="{725E5027-3751-4A04-BDC4-F8F69F49DE5A}" presName="compNode" presStyleCnt="0"/>
      <dgm:spPr/>
    </dgm:pt>
    <dgm:pt modelId="{341F4B7F-5EE7-4D7B-9669-87C120157657}" type="pres">
      <dgm:prSet presAssocID="{725E5027-3751-4A04-BDC4-F8F69F49DE5A}" presName="pictRect" presStyleLbl="node1" presStyleIdx="0" presStyleCnt="4"/>
      <dgm:spPr>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dgm:spPr>
    </dgm:pt>
    <dgm:pt modelId="{8EA2E32C-A851-45BB-AA3D-3813E6EFEF03}" type="pres">
      <dgm:prSet presAssocID="{725E5027-3751-4A04-BDC4-F8F69F49DE5A}" presName="textRect" presStyleLbl="revTx" presStyleIdx="0" presStyleCnt="4">
        <dgm:presLayoutVars>
          <dgm:bulletEnabled val="1"/>
        </dgm:presLayoutVars>
      </dgm:prSet>
      <dgm:spPr/>
      <dgm:t>
        <a:bodyPr/>
        <a:lstStyle/>
        <a:p>
          <a:endParaRPr lang="fr-FR"/>
        </a:p>
      </dgm:t>
    </dgm:pt>
    <dgm:pt modelId="{357151B6-9026-49B0-96BB-E25AA3BDF95B}" type="pres">
      <dgm:prSet presAssocID="{75048ECC-E9AC-4B9A-B8E0-966DBCC15463}" presName="sibTrans" presStyleLbl="sibTrans2D1" presStyleIdx="0" presStyleCnt="0"/>
      <dgm:spPr/>
      <dgm:t>
        <a:bodyPr/>
        <a:lstStyle/>
        <a:p>
          <a:endParaRPr lang="fr-FR"/>
        </a:p>
      </dgm:t>
    </dgm:pt>
    <dgm:pt modelId="{016DAB42-7114-46BE-B257-77ECF4DC95CE}" type="pres">
      <dgm:prSet presAssocID="{D99B0B64-3721-4D71-BDCA-55305E5B7198}" presName="compNode" presStyleCnt="0"/>
      <dgm:spPr/>
    </dgm:pt>
    <dgm:pt modelId="{350C9314-0D54-44F1-9087-563FDBB5CC42}" type="pres">
      <dgm:prSet presAssocID="{D99B0B64-3721-4D71-BDCA-55305E5B7198}" presName="pictRect" presStyleLbl="node1" presStyleIdx="1" presStyleCnt="4"/>
      <dgm:spPr>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F18B73D5-3179-4D1A-BD2F-E79A83132F87}" type="pres">
      <dgm:prSet presAssocID="{D99B0B64-3721-4D71-BDCA-55305E5B7198}" presName="textRect" presStyleLbl="revTx" presStyleIdx="1" presStyleCnt="4">
        <dgm:presLayoutVars>
          <dgm:bulletEnabled val="1"/>
        </dgm:presLayoutVars>
      </dgm:prSet>
      <dgm:spPr/>
      <dgm:t>
        <a:bodyPr/>
        <a:lstStyle/>
        <a:p>
          <a:endParaRPr lang="fr-FR"/>
        </a:p>
      </dgm:t>
    </dgm:pt>
    <dgm:pt modelId="{EAC786EA-8286-4453-9F84-4B79B41512EE}" type="pres">
      <dgm:prSet presAssocID="{90DEECFD-E148-41EF-90E4-392D129BBD12}" presName="sibTrans" presStyleLbl="sibTrans2D1" presStyleIdx="0" presStyleCnt="0"/>
      <dgm:spPr/>
      <dgm:t>
        <a:bodyPr/>
        <a:lstStyle/>
        <a:p>
          <a:endParaRPr lang="fr-FR"/>
        </a:p>
      </dgm:t>
    </dgm:pt>
    <dgm:pt modelId="{3E6EFF1B-C250-4D27-B963-C8D5C055CF1F}" type="pres">
      <dgm:prSet presAssocID="{EDBB26C6-4FF2-4CBA-B232-19C346A20769}" presName="compNode" presStyleCnt="0"/>
      <dgm:spPr/>
    </dgm:pt>
    <dgm:pt modelId="{B0471635-E50E-45BB-8222-D4250D42D469}" type="pres">
      <dgm:prSet presAssocID="{EDBB26C6-4FF2-4CBA-B232-19C346A20769}" presName="pictRect" presStyleLbl="node1" presStyleIdx="2" presStyleCnt="4"/>
      <dgm:spPr>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pt>
    <dgm:pt modelId="{E1FDAFC6-CCA8-4FE3-B03C-8BCA59DD1D41}" type="pres">
      <dgm:prSet presAssocID="{EDBB26C6-4FF2-4CBA-B232-19C346A20769}" presName="textRect" presStyleLbl="revTx" presStyleIdx="2" presStyleCnt="4">
        <dgm:presLayoutVars>
          <dgm:bulletEnabled val="1"/>
        </dgm:presLayoutVars>
      </dgm:prSet>
      <dgm:spPr/>
      <dgm:t>
        <a:bodyPr/>
        <a:lstStyle/>
        <a:p>
          <a:endParaRPr lang="fr-FR"/>
        </a:p>
      </dgm:t>
    </dgm:pt>
    <dgm:pt modelId="{3C510C62-CF70-41C6-8555-74332DC1468A}" type="pres">
      <dgm:prSet presAssocID="{95EEC809-A6F8-4C61-95DA-61806A835544}" presName="sibTrans" presStyleLbl="sibTrans2D1" presStyleIdx="0" presStyleCnt="0"/>
      <dgm:spPr/>
      <dgm:t>
        <a:bodyPr/>
        <a:lstStyle/>
        <a:p>
          <a:endParaRPr lang="fr-FR"/>
        </a:p>
      </dgm:t>
    </dgm:pt>
    <dgm:pt modelId="{0D3A9FEA-4ECC-4E4E-A973-1A6F8F15A340}" type="pres">
      <dgm:prSet presAssocID="{298BE40D-14C0-4BD0-82A9-B3173D43FFBA}" presName="compNode" presStyleCnt="0"/>
      <dgm:spPr/>
    </dgm:pt>
    <dgm:pt modelId="{26BDD495-75EA-4E3B-85DC-98D71A869AEF}" type="pres">
      <dgm:prSet presAssocID="{298BE40D-14C0-4BD0-82A9-B3173D43FFBA}" presName="pictRect" presStyleLbl="node1" presStyleIdx="3" presStyleCnt="4"/>
      <dgm:spPr>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000" r="-2000"/>
          </a:stretch>
        </a:blipFill>
      </dgm:spPr>
    </dgm:pt>
    <dgm:pt modelId="{2A748CCD-C0F1-4A3D-8512-693CDCA6521C}" type="pres">
      <dgm:prSet presAssocID="{298BE40D-14C0-4BD0-82A9-B3173D43FFBA}" presName="textRect" presStyleLbl="revTx" presStyleIdx="3" presStyleCnt="4">
        <dgm:presLayoutVars>
          <dgm:bulletEnabled val="1"/>
        </dgm:presLayoutVars>
      </dgm:prSet>
      <dgm:spPr/>
      <dgm:t>
        <a:bodyPr/>
        <a:lstStyle/>
        <a:p>
          <a:endParaRPr lang="fr-FR"/>
        </a:p>
      </dgm:t>
    </dgm:pt>
  </dgm:ptLst>
  <dgm:cxnLst>
    <dgm:cxn modelId="{59B170E6-6B9D-4BFE-89FE-EF9BE10AA4C8}" type="presOf" srcId="{95EEC809-A6F8-4C61-95DA-61806A835544}" destId="{3C510C62-CF70-41C6-8555-74332DC1468A}" srcOrd="0" destOrd="0" presId="urn:microsoft.com/office/officeart/2005/8/layout/pList1"/>
    <dgm:cxn modelId="{D4E74389-0FD4-460A-8E3B-D21402DF05F1}" type="presOf" srcId="{D99B0B64-3721-4D71-BDCA-55305E5B7198}" destId="{F18B73D5-3179-4D1A-BD2F-E79A83132F87}" srcOrd="0" destOrd="0" presId="urn:microsoft.com/office/officeart/2005/8/layout/pList1"/>
    <dgm:cxn modelId="{D3B44550-25A0-4716-8DCD-94BAED78F316}" type="presOf" srcId="{05326F7D-51B2-4F22-801A-CB3BDC6DF970}" destId="{B309B8DB-CF38-4A5F-90B6-BD3176BA27BC}" srcOrd="0" destOrd="0" presId="urn:microsoft.com/office/officeart/2005/8/layout/pList1"/>
    <dgm:cxn modelId="{FF869F17-5C1B-439F-AE3D-C2BB4FCA5F93}" srcId="{05326F7D-51B2-4F22-801A-CB3BDC6DF970}" destId="{725E5027-3751-4A04-BDC4-F8F69F49DE5A}" srcOrd="0" destOrd="0" parTransId="{B0C9447A-48E3-48AC-A197-C1358B00688D}" sibTransId="{75048ECC-E9AC-4B9A-B8E0-966DBCC15463}"/>
    <dgm:cxn modelId="{543DAF62-5FBB-4183-8068-9B28D7625368}" type="presOf" srcId="{298BE40D-14C0-4BD0-82A9-B3173D43FFBA}" destId="{2A748CCD-C0F1-4A3D-8512-693CDCA6521C}" srcOrd="0" destOrd="0" presId="urn:microsoft.com/office/officeart/2005/8/layout/pList1"/>
    <dgm:cxn modelId="{0FDD378B-E0B5-4498-BD14-4FC3B9DC911B}" type="presOf" srcId="{725E5027-3751-4A04-BDC4-F8F69F49DE5A}" destId="{8EA2E32C-A851-45BB-AA3D-3813E6EFEF03}" srcOrd="0" destOrd="0" presId="urn:microsoft.com/office/officeart/2005/8/layout/pList1"/>
    <dgm:cxn modelId="{C67CFBEE-1187-400C-AC3E-9332B5E50261}" srcId="{05326F7D-51B2-4F22-801A-CB3BDC6DF970}" destId="{D99B0B64-3721-4D71-BDCA-55305E5B7198}" srcOrd="1" destOrd="0" parTransId="{2A045174-12B4-48D1-80C8-66F8BF5200A9}" sibTransId="{90DEECFD-E148-41EF-90E4-392D129BBD12}"/>
    <dgm:cxn modelId="{F645AA7A-9511-41C5-A91A-5DD013DDED01}" type="presOf" srcId="{90DEECFD-E148-41EF-90E4-392D129BBD12}" destId="{EAC786EA-8286-4453-9F84-4B79B41512EE}" srcOrd="0" destOrd="0" presId="urn:microsoft.com/office/officeart/2005/8/layout/pList1"/>
    <dgm:cxn modelId="{8DF875E2-DDFF-4B44-9B59-579025633037}" srcId="{05326F7D-51B2-4F22-801A-CB3BDC6DF970}" destId="{298BE40D-14C0-4BD0-82A9-B3173D43FFBA}" srcOrd="3" destOrd="0" parTransId="{76003109-BE89-45AB-81E2-E7A98B388440}" sibTransId="{15867A43-C745-4298-B815-71FB4A545327}"/>
    <dgm:cxn modelId="{C0AAC679-F614-4496-B71D-AFFF5B14440F}" type="presOf" srcId="{75048ECC-E9AC-4B9A-B8E0-966DBCC15463}" destId="{357151B6-9026-49B0-96BB-E25AA3BDF95B}" srcOrd="0" destOrd="0" presId="urn:microsoft.com/office/officeart/2005/8/layout/pList1"/>
    <dgm:cxn modelId="{1111FFB6-F5C3-4FC3-9B69-DFEAE768F3CB}" srcId="{05326F7D-51B2-4F22-801A-CB3BDC6DF970}" destId="{EDBB26C6-4FF2-4CBA-B232-19C346A20769}" srcOrd="2" destOrd="0" parTransId="{67D57615-4417-4505-9FFE-5DC8231C0A2A}" sibTransId="{95EEC809-A6F8-4C61-95DA-61806A835544}"/>
    <dgm:cxn modelId="{07AD94DA-A805-40A8-BFD3-7A912DE218C4}" type="presOf" srcId="{EDBB26C6-4FF2-4CBA-B232-19C346A20769}" destId="{E1FDAFC6-CCA8-4FE3-B03C-8BCA59DD1D41}" srcOrd="0" destOrd="0" presId="urn:microsoft.com/office/officeart/2005/8/layout/pList1"/>
    <dgm:cxn modelId="{1F5E4F26-268E-43F8-B45D-078049A2C067}" type="presParOf" srcId="{B309B8DB-CF38-4A5F-90B6-BD3176BA27BC}" destId="{0C8272B5-2A8B-419A-8BDA-DB27642DAB86}" srcOrd="0" destOrd="0" presId="urn:microsoft.com/office/officeart/2005/8/layout/pList1"/>
    <dgm:cxn modelId="{B91FA369-B9A7-48FE-ADBF-D988C9D876C2}" type="presParOf" srcId="{0C8272B5-2A8B-419A-8BDA-DB27642DAB86}" destId="{341F4B7F-5EE7-4D7B-9669-87C120157657}" srcOrd="0" destOrd="0" presId="urn:microsoft.com/office/officeart/2005/8/layout/pList1"/>
    <dgm:cxn modelId="{CEEE0795-3466-499A-8018-8C8EA38968A5}" type="presParOf" srcId="{0C8272B5-2A8B-419A-8BDA-DB27642DAB86}" destId="{8EA2E32C-A851-45BB-AA3D-3813E6EFEF03}" srcOrd="1" destOrd="0" presId="urn:microsoft.com/office/officeart/2005/8/layout/pList1"/>
    <dgm:cxn modelId="{55745112-DBC0-4B67-8DF7-EF728256CB07}" type="presParOf" srcId="{B309B8DB-CF38-4A5F-90B6-BD3176BA27BC}" destId="{357151B6-9026-49B0-96BB-E25AA3BDF95B}" srcOrd="1" destOrd="0" presId="urn:microsoft.com/office/officeart/2005/8/layout/pList1"/>
    <dgm:cxn modelId="{1A5DC1AC-F78F-41E0-98D6-5A4ECD3D05ED}" type="presParOf" srcId="{B309B8DB-CF38-4A5F-90B6-BD3176BA27BC}" destId="{016DAB42-7114-46BE-B257-77ECF4DC95CE}" srcOrd="2" destOrd="0" presId="urn:microsoft.com/office/officeart/2005/8/layout/pList1"/>
    <dgm:cxn modelId="{4ECB819A-A7F1-43F8-A80D-7553386C02C1}" type="presParOf" srcId="{016DAB42-7114-46BE-B257-77ECF4DC95CE}" destId="{350C9314-0D54-44F1-9087-563FDBB5CC42}" srcOrd="0" destOrd="0" presId="urn:microsoft.com/office/officeart/2005/8/layout/pList1"/>
    <dgm:cxn modelId="{46BA57FA-6F2A-41A3-8C6D-3F2C1A182ED6}" type="presParOf" srcId="{016DAB42-7114-46BE-B257-77ECF4DC95CE}" destId="{F18B73D5-3179-4D1A-BD2F-E79A83132F87}" srcOrd="1" destOrd="0" presId="urn:microsoft.com/office/officeart/2005/8/layout/pList1"/>
    <dgm:cxn modelId="{44D6753F-5BE0-4570-8186-5F8EBA626FE1}" type="presParOf" srcId="{B309B8DB-CF38-4A5F-90B6-BD3176BA27BC}" destId="{EAC786EA-8286-4453-9F84-4B79B41512EE}" srcOrd="3" destOrd="0" presId="urn:microsoft.com/office/officeart/2005/8/layout/pList1"/>
    <dgm:cxn modelId="{D6A0D308-CB9E-4EEC-9D51-9AB2D4C104E3}" type="presParOf" srcId="{B309B8DB-CF38-4A5F-90B6-BD3176BA27BC}" destId="{3E6EFF1B-C250-4D27-B963-C8D5C055CF1F}" srcOrd="4" destOrd="0" presId="urn:microsoft.com/office/officeart/2005/8/layout/pList1"/>
    <dgm:cxn modelId="{CEC423FF-3808-4E8A-B476-0788A809ADFF}" type="presParOf" srcId="{3E6EFF1B-C250-4D27-B963-C8D5C055CF1F}" destId="{B0471635-E50E-45BB-8222-D4250D42D469}" srcOrd="0" destOrd="0" presId="urn:microsoft.com/office/officeart/2005/8/layout/pList1"/>
    <dgm:cxn modelId="{35592A7D-8BAD-476E-8B94-9DFF281894E6}" type="presParOf" srcId="{3E6EFF1B-C250-4D27-B963-C8D5C055CF1F}" destId="{E1FDAFC6-CCA8-4FE3-B03C-8BCA59DD1D41}" srcOrd="1" destOrd="0" presId="urn:microsoft.com/office/officeart/2005/8/layout/pList1"/>
    <dgm:cxn modelId="{CA07C891-9534-4079-8D4E-FEA36CC50DAD}" type="presParOf" srcId="{B309B8DB-CF38-4A5F-90B6-BD3176BA27BC}" destId="{3C510C62-CF70-41C6-8555-74332DC1468A}" srcOrd="5" destOrd="0" presId="urn:microsoft.com/office/officeart/2005/8/layout/pList1"/>
    <dgm:cxn modelId="{6462B57B-C07B-4974-8672-60D710D9584C}" type="presParOf" srcId="{B309B8DB-CF38-4A5F-90B6-BD3176BA27BC}" destId="{0D3A9FEA-4ECC-4E4E-A973-1A6F8F15A340}" srcOrd="6" destOrd="0" presId="urn:microsoft.com/office/officeart/2005/8/layout/pList1"/>
    <dgm:cxn modelId="{1E75C39D-7640-4549-8545-1221D482102F}" type="presParOf" srcId="{0D3A9FEA-4ECC-4E4E-A973-1A6F8F15A340}" destId="{26BDD495-75EA-4E3B-85DC-98D71A869AEF}" srcOrd="0" destOrd="0" presId="urn:microsoft.com/office/officeart/2005/8/layout/pList1"/>
    <dgm:cxn modelId="{A58D18F2-28CB-48CA-9FF3-34893F4E2626}" type="presParOf" srcId="{0D3A9FEA-4ECC-4E4E-A973-1A6F8F15A340}" destId="{2A748CCD-C0F1-4A3D-8512-693CDCA6521C}"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F12E8B9-CFB6-4F02-A4E8-992D930E9EC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16155EC3-D522-44C7-B469-7628FC5ACFC4}">
      <dgm:prSet phldrT="[Texte]"/>
      <dgm:spPr>
        <a:solidFill>
          <a:srgbClr val="003C85"/>
        </a:solidFill>
      </dgm:spPr>
      <dgm:t>
        <a:bodyPr/>
        <a:lstStyle/>
        <a:p>
          <a:r>
            <a:rPr lang="fr-FR" dirty="0"/>
            <a:t>Oui</a:t>
          </a:r>
        </a:p>
      </dgm:t>
    </dgm:pt>
    <dgm:pt modelId="{503C7771-D11A-4F8C-9BED-216F19964329}" type="parTrans" cxnId="{CACBE5CB-57F9-40C7-8418-FF359268C1D1}">
      <dgm:prSet/>
      <dgm:spPr/>
      <dgm:t>
        <a:bodyPr/>
        <a:lstStyle/>
        <a:p>
          <a:endParaRPr lang="fr-FR"/>
        </a:p>
      </dgm:t>
    </dgm:pt>
    <dgm:pt modelId="{2611B937-3012-4755-8F55-D7F7568D6945}" type="sibTrans" cxnId="{CACBE5CB-57F9-40C7-8418-FF359268C1D1}">
      <dgm:prSet/>
      <dgm:spPr/>
      <dgm:t>
        <a:bodyPr/>
        <a:lstStyle/>
        <a:p>
          <a:endParaRPr lang="fr-FR"/>
        </a:p>
      </dgm:t>
    </dgm:pt>
    <dgm:pt modelId="{1FD81B5E-D8E1-4187-B908-2FE7D7DF2F53}" type="pres">
      <dgm:prSet presAssocID="{BF12E8B9-CFB6-4F02-A4E8-992D930E9EC8}" presName="diagram" presStyleCnt="0">
        <dgm:presLayoutVars>
          <dgm:dir/>
          <dgm:resizeHandles val="exact"/>
        </dgm:presLayoutVars>
      </dgm:prSet>
      <dgm:spPr/>
      <dgm:t>
        <a:bodyPr/>
        <a:lstStyle/>
        <a:p>
          <a:endParaRPr lang="fr-FR"/>
        </a:p>
      </dgm:t>
    </dgm:pt>
    <dgm:pt modelId="{3DD9765D-FACB-4FAA-8F42-D5CB15619206}" type="pres">
      <dgm:prSet presAssocID="{16155EC3-D522-44C7-B469-7628FC5ACFC4}" presName="node" presStyleLbl="node1" presStyleIdx="0" presStyleCnt="1">
        <dgm:presLayoutVars>
          <dgm:bulletEnabled val="1"/>
        </dgm:presLayoutVars>
      </dgm:prSet>
      <dgm:spPr/>
      <dgm:t>
        <a:bodyPr/>
        <a:lstStyle/>
        <a:p>
          <a:endParaRPr lang="fr-FR"/>
        </a:p>
      </dgm:t>
    </dgm:pt>
  </dgm:ptLst>
  <dgm:cxnLst>
    <dgm:cxn modelId="{58B78048-7688-4CCC-AB7B-163E5CB29834}" type="presOf" srcId="{BF12E8B9-CFB6-4F02-A4E8-992D930E9EC8}" destId="{1FD81B5E-D8E1-4187-B908-2FE7D7DF2F53}" srcOrd="0" destOrd="0" presId="urn:microsoft.com/office/officeart/2005/8/layout/default"/>
    <dgm:cxn modelId="{F52F502C-312B-45D0-8031-5DF8AD1274C2}" type="presOf" srcId="{16155EC3-D522-44C7-B469-7628FC5ACFC4}" destId="{3DD9765D-FACB-4FAA-8F42-D5CB15619206}" srcOrd="0" destOrd="0" presId="urn:microsoft.com/office/officeart/2005/8/layout/default"/>
    <dgm:cxn modelId="{CACBE5CB-57F9-40C7-8418-FF359268C1D1}" srcId="{BF12E8B9-CFB6-4F02-A4E8-992D930E9EC8}" destId="{16155EC3-D522-44C7-B469-7628FC5ACFC4}" srcOrd="0" destOrd="0" parTransId="{503C7771-D11A-4F8C-9BED-216F19964329}" sibTransId="{2611B937-3012-4755-8F55-D7F7568D6945}"/>
    <dgm:cxn modelId="{5AC985A4-7361-452A-A5A2-05792B0904B3}" type="presParOf" srcId="{1FD81B5E-D8E1-4187-B908-2FE7D7DF2F53}" destId="{3DD9765D-FACB-4FAA-8F42-D5CB15619206}"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EFD074-B5AB-4F28-A23F-46CE19D27012}">
      <dsp:nvSpPr>
        <dsp:cNvPr id="0" name=""/>
        <dsp:cNvSpPr/>
      </dsp:nvSpPr>
      <dsp:spPr>
        <a:xfrm>
          <a:off x="3952398" y="54391"/>
          <a:ext cx="2610802" cy="261080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fr-FR" sz="2100" kern="1200" dirty="0">
              <a:solidFill>
                <a:srgbClr val="003C85"/>
              </a:solidFill>
              <a:latin typeface="Arial" panose="020B0604020202020204" pitchFamily="34" charset="0"/>
              <a:cs typeface="Arial" panose="020B0604020202020204" pitchFamily="34" charset="0"/>
            </a:rPr>
            <a:t>Offrir un environnement sécuritaire</a:t>
          </a:r>
        </a:p>
      </dsp:txBody>
      <dsp:txXfrm>
        <a:off x="4300505" y="511282"/>
        <a:ext cx="1914588" cy="1174861"/>
      </dsp:txXfrm>
    </dsp:sp>
    <dsp:sp modelId="{CBFF8325-76D9-43AE-A1D0-F028A938B2BC}">
      <dsp:nvSpPr>
        <dsp:cNvPr id="0" name=""/>
        <dsp:cNvSpPr/>
      </dsp:nvSpPr>
      <dsp:spPr>
        <a:xfrm>
          <a:off x="4894463" y="1686143"/>
          <a:ext cx="2610802" cy="261080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fr-FR" sz="2100" kern="1200">
              <a:solidFill>
                <a:srgbClr val="003C85"/>
              </a:solidFill>
              <a:latin typeface="Arial" panose="020B0604020202020204" pitchFamily="34" charset="0"/>
              <a:cs typeface="Arial" panose="020B0604020202020204" pitchFamily="34" charset="0"/>
            </a:rPr>
            <a:t>Respecter les droits et libertés des usagers</a:t>
          </a:r>
          <a:endParaRPr lang="fr-FR" sz="2100" kern="1200" dirty="0">
            <a:solidFill>
              <a:srgbClr val="003C85"/>
            </a:solidFill>
            <a:latin typeface="Arial" panose="020B0604020202020204" pitchFamily="34" charset="0"/>
            <a:cs typeface="Arial" panose="020B0604020202020204" pitchFamily="34" charset="0"/>
          </a:endParaRPr>
        </a:p>
      </dsp:txBody>
      <dsp:txXfrm>
        <a:off x="5692933" y="2360600"/>
        <a:ext cx="1566481" cy="1435941"/>
      </dsp:txXfrm>
    </dsp:sp>
    <dsp:sp modelId="{6B8904D5-2676-4E6B-9AC0-692FB41ED5B5}">
      <dsp:nvSpPr>
        <dsp:cNvPr id="0" name=""/>
        <dsp:cNvSpPr/>
      </dsp:nvSpPr>
      <dsp:spPr>
        <a:xfrm>
          <a:off x="3010333" y="1686143"/>
          <a:ext cx="2610802" cy="261080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fr-FR" sz="2100" kern="1200" dirty="0">
              <a:solidFill>
                <a:srgbClr val="003C85"/>
              </a:solidFill>
              <a:latin typeface="Arial" panose="020B0604020202020204" pitchFamily="34" charset="0"/>
              <a:cs typeface="Arial" panose="020B0604020202020204" pitchFamily="34" charset="0"/>
            </a:rPr>
            <a:t>Pratiques raisonnables et sécuritaires</a:t>
          </a:r>
        </a:p>
      </dsp:txBody>
      <dsp:txXfrm>
        <a:off x="3256184" y="2360600"/>
        <a:ext cx="1566481" cy="14359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D9B5CA-E603-4719-BB6E-D12BC48330CF}">
      <dsp:nvSpPr>
        <dsp:cNvPr id="0" name=""/>
        <dsp:cNvSpPr/>
      </dsp:nvSpPr>
      <dsp:spPr>
        <a:xfrm>
          <a:off x="0" y="619"/>
          <a:ext cx="1217411" cy="730446"/>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fr-FR" sz="3300" kern="1200" dirty="0"/>
            <a:t>Non</a:t>
          </a:r>
        </a:p>
      </dsp:txBody>
      <dsp:txXfrm>
        <a:off x="0" y="619"/>
        <a:ext cx="1217411" cy="73044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9765D-FACB-4FAA-8F42-D5CB15619206}">
      <dsp:nvSpPr>
        <dsp:cNvPr id="0" name=""/>
        <dsp:cNvSpPr/>
      </dsp:nvSpPr>
      <dsp:spPr>
        <a:xfrm>
          <a:off x="79391" y="307"/>
          <a:ext cx="1207545" cy="724527"/>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fr-FR" sz="3300" kern="1200" dirty="0"/>
            <a:t>Oui</a:t>
          </a:r>
        </a:p>
      </dsp:txBody>
      <dsp:txXfrm>
        <a:off x="79391" y="307"/>
        <a:ext cx="1207545" cy="72452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D9B5CA-E603-4719-BB6E-D12BC48330CF}">
      <dsp:nvSpPr>
        <dsp:cNvPr id="0" name=""/>
        <dsp:cNvSpPr/>
      </dsp:nvSpPr>
      <dsp:spPr>
        <a:xfrm>
          <a:off x="36827" y="603"/>
          <a:ext cx="1186224" cy="711734"/>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FR" sz="3200" kern="1200" dirty="0"/>
            <a:t>Non</a:t>
          </a:r>
        </a:p>
      </dsp:txBody>
      <dsp:txXfrm>
        <a:off x="36827" y="603"/>
        <a:ext cx="1186224" cy="7117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BF7755-E7B4-495C-BF72-AA9B70CF660C}">
      <dsp:nvSpPr>
        <dsp:cNvPr id="0" name=""/>
        <dsp:cNvSpPr/>
      </dsp:nvSpPr>
      <dsp:spPr>
        <a:xfrm>
          <a:off x="6600531" y="3040518"/>
          <a:ext cx="337616" cy="91440"/>
        </a:xfrm>
        <a:custGeom>
          <a:avLst/>
          <a:gdLst/>
          <a:ahLst/>
          <a:cxnLst/>
          <a:rect l="0" t="0" r="0" b="0"/>
          <a:pathLst>
            <a:path>
              <a:moveTo>
                <a:pt x="0" y="45720"/>
              </a:moveTo>
              <a:lnTo>
                <a:pt x="337616" y="45720"/>
              </a:lnTo>
            </a:path>
          </a:pathLst>
        </a:custGeom>
        <a:noFill/>
        <a:ln w="12700" cap="flat" cmpd="sng" algn="ctr">
          <a:solidFill>
            <a:srgbClr val="003C85"/>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760899" y="3077797"/>
        <a:ext cx="16880" cy="16880"/>
      </dsp:txXfrm>
    </dsp:sp>
    <dsp:sp modelId="{97C06D10-7ACA-47E8-B86C-E4071F042373}">
      <dsp:nvSpPr>
        <dsp:cNvPr id="0" name=""/>
        <dsp:cNvSpPr/>
      </dsp:nvSpPr>
      <dsp:spPr>
        <a:xfrm>
          <a:off x="4574832" y="2545241"/>
          <a:ext cx="337616" cy="540996"/>
        </a:xfrm>
        <a:custGeom>
          <a:avLst/>
          <a:gdLst/>
          <a:ahLst/>
          <a:cxnLst/>
          <a:rect l="0" t="0" r="0" b="0"/>
          <a:pathLst>
            <a:path>
              <a:moveTo>
                <a:pt x="0" y="0"/>
              </a:moveTo>
              <a:lnTo>
                <a:pt x="168808" y="0"/>
              </a:lnTo>
              <a:lnTo>
                <a:pt x="168808" y="540996"/>
              </a:lnTo>
              <a:lnTo>
                <a:pt x="337616" y="540996"/>
              </a:lnTo>
            </a:path>
          </a:pathLst>
        </a:custGeom>
        <a:noFill/>
        <a:ln w="12700" cap="flat" cmpd="sng" algn="ctr">
          <a:solidFill>
            <a:srgbClr val="003C85"/>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4727698" y="2799797"/>
        <a:ext cx="31885" cy="31885"/>
      </dsp:txXfrm>
    </dsp:sp>
    <dsp:sp modelId="{B8E00131-44C9-41F4-9378-DF2083B221A2}">
      <dsp:nvSpPr>
        <dsp:cNvPr id="0" name=""/>
        <dsp:cNvSpPr/>
      </dsp:nvSpPr>
      <dsp:spPr>
        <a:xfrm>
          <a:off x="4574832" y="2004244"/>
          <a:ext cx="337616" cy="540996"/>
        </a:xfrm>
        <a:custGeom>
          <a:avLst/>
          <a:gdLst/>
          <a:ahLst/>
          <a:cxnLst/>
          <a:rect l="0" t="0" r="0" b="0"/>
          <a:pathLst>
            <a:path>
              <a:moveTo>
                <a:pt x="0" y="540996"/>
              </a:moveTo>
              <a:lnTo>
                <a:pt x="168808" y="540996"/>
              </a:lnTo>
              <a:lnTo>
                <a:pt x="168808" y="0"/>
              </a:lnTo>
              <a:lnTo>
                <a:pt x="337616" y="0"/>
              </a:lnTo>
            </a:path>
          </a:pathLst>
        </a:custGeom>
        <a:noFill/>
        <a:ln w="12700" cap="flat" cmpd="sng" algn="ctr">
          <a:solidFill>
            <a:srgbClr val="003C85"/>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4727698" y="2258800"/>
        <a:ext cx="31885" cy="31885"/>
      </dsp:txXfrm>
    </dsp:sp>
    <dsp:sp modelId="{436C719D-CEC3-4A3D-B4F7-F703B5AAC325}">
      <dsp:nvSpPr>
        <dsp:cNvPr id="0" name=""/>
        <dsp:cNvSpPr/>
      </dsp:nvSpPr>
      <dsp:spPr>
        <a:xfrm>
          <a:off x="2549134" y="2499521"/>
          <a:ext cx="337616" cy="91440"/>
        </a:xfrm>
        <a:custGeom>
          <a:avLst/>
          <a:gdLst/>
          <a:ahLst/>
          <a:cxnLst/>
          <a:rect l="0" t="0" r="0" b="0"/>
          <a:pathLst>
            <a:path>
              <a:moveTo>
                <a:pt x="0" y="45720"/>
              </a:moveTo>
              <a:lnTo>
                <a:pt x="337616" y="45720"/>
              </a:lnTo>
            </a:path>
          </a:pathLst>
        </a:custGeom>
        <a:noFill/>
        <a:ln w="12700" cap="flat" cmpd="sng" algn="ctr">
          <a:solidFill>
            <a:srgbClr val="003C85"/>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709501" y="2536801"/>
        <a:ext cx="16880" cy="16880"/>
      </dsp:txXfrm>
    </dsp:sp>
    <dsp:sp modelId="{B0FE7B94-C1C1-45DC-918F-EE53AF68CA54}">
      <dsp:nvSpPr>
        <dsp:cNvPr id="0" name=""/>
        <dsp:cNvSpPr/>
      </dsp:nvSpPr>
      <dsp:spPr>
        <a:xfrm>
          <a:off x="527666" y="2498581"/>
          <a:ext cx="333385" cy="91440"/>
        </a:xfrm>
        <a:custGeom>
          <a:avLst/>
          <a:gdLst/>
          <a:ahLst/>
          <a:cxnLst/>
          <a:rect l="0" t="0" r="0" b="0"/>
          <a:pathLst>
            <a:path>
              <a:moveTo>
                <a:pt x="0" y="45720"/>
              </a:moveTo>
              <a:lnTo>
                <a:pt x="166692" y="45720"/>
              </a:lnTo>
              <a:lnTo>
                <a:pt x="166692" y="46660"/>
              </a:lnTo>
              <a:lnTo>
                <a:pt x="333385" y="46660"/>
              </a:lnTo>
            </a:path>
          </a:pathLst>
        </a:custGeom>
        <a:noFill/>
        <a:ln w="12700" cap="flat" cmpd="sng" algn="ctr">
          <a:solidFill>
            <a:srgbClr val="003C85"/>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86024" y="2535966"/>
        <a:ext cx="16669" cy="16669"/>
      </dsp:txXfrm>
    </dsp:sp>
    <dsp:sp modelId="{6D104E34-8462-4642-A28A-D288C9F82CE5}">
      <dsp:nvSpPr>
        <dsp:cNvPr id="0" name=""/>
        <dsp:cNvSpPr/>
      </dsp:nvSpPr>
      <dsp:spPr>
        <a:xfrm rot="16200000">
          <a:off x="-1084029" y="2286971"/>
          <a:ext cx="2708732" cy="514659"/>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fr-FR" sz="1700" kern="1200" dirty="0">
              <a:solidFill>
                <a:srgbClr val="003C85"/>
              </a:solidFill>
              <a:latin typeface="Arial" panose="020B0604020202020204" pitchFamily="34" charset="0"/>
              <a:cs typeface="Arial" panose="020B0604020202020204" pitchFamily="34" charset="0"/>
            </a:rPr>
            <a:t>Présence d’un motif raisonnable pour la sécurité</a:t>
          </a:r>
        </a:p>
      </dsp:txBody>
      <dsp:txXfrm>
        <a:off x="-1084029" y="2286971"/>
        <a:ext cx="2708732" cy="514659"/>
      </dsp:txXfrm>
    </dsp:sp>
    <dsp:sp modelId="{24CF34BB-AB95-4A8F-B755-F97EAE3B657D}">
      <dsp:nvSpPr>
        <dsp:cNvPr id="0" name=""/>
        <dsp:cNvSpPr/>
      </dsp:nvSpPr>
      <dsp:spPr>
        <a:xfrm>
          <a:off x="861051" y="2068576"/>
          <a:ext cx="1688082" cy="953328"/>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a:solidFill>
                <a:srgbClr val="003C85"/>
              </a:solidFill>
              <a:latin typeface="Arial" panose="020B0604020202020204" pitchFamily="34" charset="0"/>
              <a:cs typeface="Arial" panose="020B0604020202020204" pitchFamily="34" charset="0"/>
            </a:rPr>
            <a:t>Intervenir pour travailler la motivation de l’usager, mieux comprendre le refus</a:t>
          </a:r>
        </a:p>
      </dsp:txBody>
      <dsp:txXfrm>
        <a:off x="861051" y="2068576"/>
        <a:ext cx="1688082" cy="953328"/>
      </dsp:txXfrm>
    </dsp:sp>
    <dsp:sp modelId="{55443E40-6C57-4BDA-8271-33A01A3CABA0}">
      <dsp:nvSpPr>
        <dsp:cNvPr id="0" name=""/>
        <dsp:cNvSpPr/>
      </dsp:nvSpPr>
      <dsp:spPr>
        <a:xfrm>
          <a:off x="2886750" y="2068576"/>
          <a:ext cx="1688082" cy="953328"/>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a:solidFill>
                <a:srgbClr val="003C85"/>
              </a:solidFill>
              <a:latin typeface="Arial" panose="020B0604020202020204" pitchFamily="34" charset="0"/>
              <a:cs typeface="Arial" panose="020B0604020202020204" pitchFamily="34" charset="0"/>
            </a:rPr>
            <a:t>Déterminer, si le refus persiste, si l’usager PEUT et VEUT refuser les soins et les services</a:t>
          </a:r>
        </a:p>
      </dsp:txBody>
      <dsp:txXfrm>
        <a:off x="2886750" y="2068576"/>
        <a:ext cx="1688082" cy="953328"/>
      </dsp:txXfrm>
    </dsp:sp>
    <dsp:sp modelId="{DF2DE1D4-F18A-4AFB-8EB5-6AA1A766B3FB}">
      <dsp:nvSpPr>
        <dsp:cNvPr id="0" name=""/>
        <dsp:cNvSpPr/>
      </dsp:nvSpPr>
      <dsp:spPr>
        <a:xfrm>
          <a:off x="4912449" y="1527580"/>
          <a:ext cx="1688082" cy="953328"/>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a:solidFill>
                <a:srgbClr val="003C85"/>
              </a:solidFill>
              <a:latin typeface="Arial" panose="020B0604020202020204" pitchFamily="34" charset="0"/>
              <a:cs typeface="Arial" panose="020B0604020202020204" pitchFamily="34" charset="0"/>
            </a:rPr>
            <a:t>Si l’usager PEUT et VEUT, procéder à un refus de soins</a:t>
          </a:r>
        </a:p>
      </dsp:txBody>
      <dsp:txXfrm>
        <a:off x="4912449" y="1527580"/>
        <a:ext cx="1688082" cy="953328"/>
      </dsp:txXfrm>
    </dsp:sp>
    <dsp:sp modelId="{E1DA9976-4F69-4698-B0C5-58FC271D1789}">
      <dsp:nvSpPr>
        <dsp:cNvPr id="0" name=""/>
        <dsp:cNvSpPr/>
      </dsp:nvSpPr>
      <dsp:spPr>
        <a:xfrm>
          <a:off x="4912449" y="2609573"/>
          <a:ext cx="1688082" cy="953328"/>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a:solidFill>
                <a:srgbClr val="003C85"/>
              </a:solidFill>
              <a:latin typeface="Arial" panose="020B0604020202020204" pitchFamily="34" charset="0"/>
              <a:cs typeface="Arial" panose="020B0604020202020204" pitchFamily="34" charset="0"/>
            </a:rPr>
            <a:t>Si l’usager ne peut refuser les soins, vérifier s’il est sécuritaire de procéder</a:t>
          </a:r>
        </a:p>
      </dsp:txBody>
      <dsp:txXfrm>
        <a:off x="4912449" y="2609573"/>
        <a:ext cx="1688082" cy="953328"/>
      </dsp:txXfrm>
    </dsp:sp>
    <dsp:sp modelId="{F40B28B8-3D32-4543-89AF-E0DC287A40E1}">
      <dsp:nvSpPr>
        <dsp:cNvPr id="0" name=""/>
        <dsp:cNvSpPr/>
      </dsp:nvSpPr>
      <dsp:spPr>
        <a:xfrm>
          <a:off x="6938147" y="2609573"/>
          <a:ext cx="1688082" cy="953328"/>
        </a:xfrm>
        <a:prstGeom prst="rect">
          <a:avLst/>
        </a:prstGeom>
        <a:solidFill>
          <a:srgbClr val="BFE0EF"/>
        </a:solidFill>
        <a:ln w="12700" cap="flat" cmpd="sng" algn="ctr">
          <a:solidFill>
            <a:srgbClr val="003C8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a:solidFill>
                <a:srgbClr val="003C85"/>
              </a:solidFill>
              <a:latin typeface="Arial" panose="020B0604020202020204" pitchFamily="34" charset="0"/>
              <a:cs typeface="Arial" panose="020B0604020202020204" pitchFamily="34" charset="0"/>
            </a:rPr>
            <a:t>Si sécuritaire, procéder (étape suivante). Sinon, appeler les services d’urgence</a:t>
          </a:r>
        </a:p>
      </dsp:txBody>
      <dsp:txXfrm>
        <a:off x="6938147" y="2609573"/>
        <a:ext cx="1688082" cy="95332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8FA11-1C50-4F5A-B60D-8A05FB85C337}">
      <dsp:nvSpPr>
        <dsp:cNvPr id="0" name=""/>
        <dsp:cNvSpPr/>
      </dsp:nvSpPr>
      <dsp:spPr>
        <a:xfrm>
          <a:off x="0" y="0"/>
          <a:ext cx="1969087" cy="1181452"/>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CA" sz="1400" kern="1200" dirty="0">
              <a:latin typeface="Arial" panose="020B0604020202020204" pitchFamily="34" charset="0"/>
              <a:cs typeface="Arial" panose="020B0604020202020204" pitchFamily="34" charset="0"/>
            </a:rPr>
            <a:t>B.  Vous lui laissez la canette, et vous lui dites que vous comptez sur lui pour qu’il la garde en sécurité.</a:t>
          </a:r>
          <a:endParaRPr lang="fr-FR" sz="1400" kern="1200" dirty="0">
            <a:latin typeface="Arial" panose="020B0604020202020204" pitchFamily="34" charset="0"/>
            <a:cs typeface="Arial" panose="020B0604020202020204" pitchFamily="34" charset="0"/>
          </a:endParaRPr>
        </a:p>
      </dsp:txBody>
      <dsp:txXfrm>
        <a:off x="0" y="0"/>
        <a:ext cx="1969087" cy="118145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FA4CDE-9D07-4E01-9502-55AC910DF897}">
      <dsp:nvSpPr>
        <dsp:cNvPr id="0" name=""/>
        <dsp:cNvSpPr/>
      </dsp:nvSpPr>
      <dsp:spPr>
        <a:xfrm>
          <a:off x="554545" y="962"/>
          <a:ext cx="1969253" cy="1181551"/>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A" sz="1900" kern="1200" dirty="0">
              <a:latin typeface="Arial" panose="020B0604020202020204" pitchFamily="34" charset="0"/>
              <a:cs typeface="Arial" panose="020B0604020202020204" pitchFamily="34" charset="0"/>
            </a:rPr>
            <a:t>A. Vous lui offrez de partir s’il ne veut pas vous la remettre.</a:t>
          </a:r>
          <a:endParaRPr lang="fr-FR" sz="1900" kern="1200" dirty="0">
            <a:latin typeface="Arial" panose="020B0604020202020204" pitchFamily="34" charset="0"/>
            <a:cs typeface="Arial" panose="020B0604020202020204" pitchFamily="34" charset="0"/>
          </a:endParaRPr>
        </a:p>
      </dsp:txBody>
      <dsp:txXfrm>
        <a:off x="554545" y="962"/>
        <a:ext cx="1969253" cy="118155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3159A-03BE-4A34-946C-36A26D3CB2DF}">
      <dsp:nvSpPr>
        <dsp:cNvPr id="0" name=""/>
        <dsp:cNvSpPr/>
      </dsp:nvSpPr>
      <dsp:spPr>
        <a:xfrm>
          <a:off x="0" y="6439"/>
          <a:ext cx="1999047" cy="1199428"/>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CA" sz="1600" kern="1200" dirty="0">
              <a:latin typeface="Arial" panose="020B0604020202020204" pitchFamily="34" charset="0"/>
              <a:cs typeface="Arial" panose="020B0604020202020204" pitchFamily="34" charset="0"/>
            </a:rPr>
            <a:t>C. Vous mettez en place des mesures pour procéder à la saisie de manière sécuritaire.</a:t>
          </a:r>
          <a:endParaRPr lang="fr-FR" sz="1600" kern="1200" dirty="0">
            <a:latin typeface="Arial" panose="020B0604020202020204" pitchFamily="34" charset="0"/>
            <a:cs typeface="Arial" panose="020B0604020202020204" pitchFamily="34" charset="0"/>
          </a:endParaRPr>
        </a:p>
      </dsp:txBody>
      <dsp:txXfrm>
        <a:off x="0" y="6439"/>
        <a:ext cx="1999047" cy="119942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8FA11-1C50-4F5A-B60D-8A05FB85C337}">
      <dsp:nvSpPr>
        <dsp:cNvPr id="0" name=""/>
        <dsp:cNvSpPr/>
      </dsp:nvSpPr>
      <dsp:spPr>
        <a:xfrm>
          <a:off x="7721" y="0"/>
          <a:ext cx="1969087" cy="1181452"/>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r-CA" sz="2100" kern="1200" dirty="0">
              <a:latin typeface="Arial" panose="020B0604020202020204" pitchFamily="34" charset="0"/>
              <a:cs typeface="Arial" panose="020B0604020202020204" pitchFamily="34" charset="0"/>
            </a:rPr>
            <a:t>C.  Procéder à la saisie malgré le refus de l’usager</a:t>
          </a:r>
          <a:endParaRPr lang="fr-FR" sz="2100" kern="1200" dirty="0">
            <a:latin typeface="Arial" panose="020B0604020202020204" pitchFamily="34" charset="0"/>
            <a:cs typeface="Arial" panose="020B0604020202020204" pitchFamily="34" charset="0"/>
          </a:endParaRPr>
        </a:p>
      </dsp:txBody>
      <dsp:txXfrm>
        <a:off x="7721" y="0"/>
        <a:ext cx="1969087" cy="118145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FA4CDE-9D07-4E01-9502-55AC910DF897}">
      <dsp:nvSpPr>
        <dsp:cNvPr id="0" name=""/>
        <dsp:cNvSpPr/>
      </dsp:nvSpPr>
      <dsp:spPr>
        <a:xfrm>
          <a:off x="554545" y="962"/>
          <a:ext cx="1969253" cy="1181551"/>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CA" sz="2500" kern="1200" dirty="0">
              <a:latin typeface="Arial" panose="020B0604020202020204" pitchFamily="34" charset="0"/>
              <a:cs typeface="Arial" panose="020B0604020202020204" pitchFamily="34" charset="0"/>
            </a:rPr>
            <a:t>A. Appeler les services d’urgence</a:t>
          </a:r>
          <a:endParaRPr lang="fr-FR" sz="2500" kern="1200" dirty="0">
            <a:latin typeface="Arial" panose="020B0604020202020204" pitchFamily="34" charset="0"/>
            <a:cs typeface="Arial" panose="020B0604020202020204" pitchFamily="34" charset="0"/>
          </a:endParaRPr>
        </a:p>
      </dsp:txBody>
      <dsp:txXfrm>
        <a:off x="554545" y="962"/>
        <a:ext cx="1969253" cy="118155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3159A-03BE-4A34-946C-36A26D3CB2DF}">
      <dsp:nvSpPr>
        <dsp:cNvPr id="0" name=""/>
        <dsp:cNvSpPr/>
      </dsp:nvSpPr>
      <dsp:spPr>
        <a:xfrm>
          <a:off x="0" y="6439"/>
          <a:ext cx="1999047" cy="1199428"/>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r-CA" sz="2100" kern="1200" dirty="0">
              <a:latin typeface="Arial" panose="020B0604020202020204" pitchFamily="34" charset="0"/>
              <a:cs typeface="Arial" panose="020B0604020202020204" pitchFamily="34" charset="0"/>
            </a:rPr>
            <a:t>B.  Accepter le refus de soins de l’usager</a:t>
          </a:r>
          <a:endParaRPr lang="fr-FR" sz="2100" kern="1200" dirty="0">
            <a:latin typeface="Arial" panose="020B0604020202020204" pitchFamily="34" charset="0"/>
            <a:cs typeface="Arial" panose="020B0604020202020204" pitchFamily="34" charset="0"/>
          </a:endParaRPr>
        </a:p>
      </dsp:txBody>
      <dsp:txXfrm>
        <a:off x="0" y="6439"/>
        <a:ext cx="1999047" cy="11994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BF6F1-F4A9-434A-9378-0840ED3E5587}">
      <dsp:nvSpPr>
        <dsp:cNvPr id="0" name=""/>
        <dsp:cNvSpPr/>
      </dsp:nvSpPr>
      <dsp:spPr>
        <a:xfrm>
          <a:off x="4609560" y="1688434"/>
          <a:ext cx="1296479" cy="1296479"/>
        </a:xfrm>
        <a:prstGeom prst="ellipse">
          <a:avLst/>
        </a:prstGeom>
        <a:solidFill>
          <a:srgbClr val="003C8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fr-FR" sz="1900" kern="1200" dirty="0">
              <a:solidFill>
                <a:schemeClr val="bg1"/>
              </a:solidFill>
              <a:latin typeface="Arial" panose="020B0604020202020204" pitchFamily="34" charset="0"/>
              <a:cs typeface="Arial" panose="020B0604020202020204" pitchFamily="34" charset="0"/>
            </a:rPr>
            <a:t>Respect des droits</a:t>
          </a:r>
        </a:p>
      </dsp:txBody>
      <dsp:txXfrm>
        <a:off x="4799425" y="1878299"/>
        <a:ext cx="916749" cy="916749"/>
      </dsp:txXfrm>
    </dsp:sp>
    <dsp:sp modelId="{15A7D93A-BBD0-4F8E-B6C6-5DDE4B4B94F7}">
      <dsp:nvSpPr>
        <dsp:cNvPr id="0" name=""/>
        <dsp:cNvSpPr/>
      </dsp:nvSpPr>
      <dsp:spPr>
        <a:xfrm rot="16200000">
          <a:off x="5063004" y="1482543"/>
          <a:ext cx="389591" cy="22192"/>
        </a:xfrm>
        <a:custGeom>
          <a:avLst/>
          <a:gdLst/>
          <a:ahLst/>
          <a:cxnLst/>
          <a:rect l="0" t="0" r="0" b="0"/>
          <a:pathLst>
            <a:path>
              <a:moveTo>
                <a:pt x="0" y="11096"/>
              </a:moveTo>
              <a:lnTo>
                <a:pt x="389591" y="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248060" y="1483899"/>
        <a:ext cx="19479" cy="19479"/>
      </dsp:txXfrm>
    </dsp:sp>
    <dsp:sp modelId="{8AE6A62B-2F00-4374-937E-EC31C27098F8}">
      <dsp:nvSpPr>
        <dsp:cNvPr id="0" name=""/>
        <dsp:cNvSpPr/>
      </dsp:nvSpPr>
      <dsp:spPr>
        <a:xfrm>
          <a:off x="4609560" y="2364"/>
          <a:ext cx="1296479" cy="129647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a:solidFill>
                <a:srgbClr val="003C85"/>
              </a:solidFill>
              <a:latin typeface="Arial" panose="020B0604020202020204" pitchFamily="34" charset="0"/>
              <a:cs typeface="Arial" panose="020B0604020202020204" pitchFamily="34" charset="0"/>
            </a:rPr>
            <a:t>Inviolabilité et intégrité</a:t>
          </a:r>
          <a:endParaRPr lang="fr-FR" sz="1100" kern="1200" dirty="0">
            <a:solidFill>
              <a:srgbClr val="003C85"/>
            </a:solidFill>
            <a:latin typeface="Arial" panose="020B0604020202020204" pitchFamily="34" charset="0"/>
            <a:cs typeface="Arial" panose="020B0604020202020204" pitchFamily="34" charset="0"/>
          </a:endParaRPr>
        </a:p>
      </dsp:txBody>
      <dsp:txXfrm>
        <a:off x="4799425" y="192229"/>
        <a:ext cx="916749" cy="916749"/>
      </dsp:txXfrm>
    </dsp:sp>
    <dsp:sp modelId="{84FD84A5-CC12-4C8C-94EF-C0A19043DC8C}">
      <dsp:nvSpPr>
        <dsp:cNvPr id="0" name=""/>
        <dsp:cNvSpPr/>
      </dsp:nvSpPr>
      <dsp:spPr>
        <a:xfrm rot="20520000">
          <a:off x="5864778" y="2065066"/>
          <a:ext cx="389591" cy="22192"/>
        </a:xfrm>
        <a:custGeom>
          <a:avLst/>
          <a:gdLst/>
          <a:ahLst/>
          <a:cxnLst/>
          <a:rect l="0" t="0" r="0" b="0"/>
          <a:pathLst>
            <a:path>
              <a:moveTo>
                <a:pt x="0" y="11096"/>
              </a:moveTo>
              <a:lnTo>
                <a:pt x="389591" y="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049834" y="2066422"/>
        <a:ext cx="19479" cy="19479"/>
      </dsp:txXfrm>
    </dsp:sp>
    <dsp:sp modelId="{FD087E70-682A-4C4A-ADF0-D36E178895B5}">
      <dsp:nvSpPr>
        <dsp:cNvPr id="0" name=""/>
        <dsp:cNvSpPr/>
      </dsp:nvSpPr>
      <dsp:spPr>
        <a:xfrm>
          <a:off x="6213108" y="1167410"/>
          <a:ext cx="1296479" cy="129647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a:solidFill>
                <a:srgbClr val="003C85"/>
              </a:solidFill>
              <a:latin typeface="Arial" panose="020B0604020202020204" pitchFamily="34" charset="0"/>
              <a:cs typeface="Arial" panose="020B0604020202020204" pitchFamily="34" charset="0"/>
            </a:rPr>
            <a:t>Sécurité</a:t>
          </a:r>
          <a:endParaRPr lang="fr-FR" sz="1100" kern="1200" dirty="0">
            <a:solidFill>
              <a:srgbClr val="003C85"/>
            </a:solidFill>
            <a:latin typeface="Arial" panose="020B0604020202020204" pitchFamily="34" charset="0"/>
            <a:cs typeface="Arial" panose="020B0604020202020204" pitchFamily="34" charset="0"/>
          </a:endParaRPr>
        </a:p>
      </dsp:txBody>
      <dsp:txXfrm>
        <a:off x="6402973" y="1357275"/>
        <a:ext cx="916749" cy="916749"/>
      </dsp:txXfrm>
    </dsp:sp>
    <dsp:sp modelId="{9217F375-9823-4155-9725-A3270FD80E4E}">
      <dsp:nvSpPr>
        <dsp:cNvPr id="0" name=""/>
        <dsp:cNvSpPr/>
      </dsp:nvSpPr>
      <dsp:spPr>
        <a:xfrm rot="3240000">
          <a:off x="5558527" y="3007607"/>
          <a:ext cx="389591" cy="22192"/>
        </a:xfrm>
        <a:custGeom>
          <a:avLst/>
          <a:gdLst/>
          <a:ahLst/>
          <a:cxnLst/>
          <a:rect l="0" t="0" r="0" b="0"/>
          <a:pathLst>
            <a:path>
              <a:moveTo>
                <a:pt x="0" y="11096"/>
              </a:moveTo>
              <a:lnTo>
                <a:pt x="389591" y="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743583" y="3008964"/>
        <a:ext cx="19479" cy="19479"/>
      </dsp:txXfrm>
    </dsp:sp>
    <dsp:sp modelId="{36EC5B87-0943-416A-B2E1-E08A836085C7}">
      <dsp:nvSpPr>
        <dsp:cNvPr id="0" name=""/>
        <dsp:cNvSpPr/>
      </dsp:nvSpPr>
      <dsp:spPr>
        <a:xfrm>
          <a:off x="5600607" y="3052494"/>
          <a:ext cx="1296479" cy="129647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a:solidFill>
                <a:srgbClr val="003C85"/>
              </a:solidFill>
              <a:latin typeface="Arial" panose="020B0604020202020204" pitchFamily="34" charset="0"/>
              <a:cs typeface="Arial" panose="020B0604020202020204" pitchFamily="34" charset="0"/>
            </a:rPr>
            <a:t>Dignité</a:t>
          </a:r>
          <a:endParaRPr lang="fr-FR" sz="1100" kern="1200" dirty="0">
            <a:solidFill>
              <a:srgbClr val="003C85"/>
            </a:solidFill>
            <a:latin typeface="Arial" panose="020B0604020202020204" pitchFamily="34" charset="0"/>
            <a:cs typeface="Arial" panose="020B0604020202020204" pitchFamily="34" charset="0"/>
          </a:endParaRPr>
        </a:p>
      </dsp:txBody>
      <dsp:txXfrm>
        <a:off x="5790472" y="3242359"/>
        <a:ext cx="916749" cy="916749"/>
      </dsp:txXfrm>
    </dsp:sp>
    <dsp:sp modelId="{CFF1B249-D255-4A0C-A9BC-EB6306E3740A}">
      <dsp:nvSpPr>
        <dsp:cNvPr id="0" name=""/>
        <dsp:cNvSpPr/>
      </dsp:nvSpPr>
      <dsp:spPr>
        <a:xfrm rot="7560000">
          <a:off x="4567480" y="3007607"/>
          <a:ext cx="389591" cy="22192"/>
        </a:xfrm>
        <a:custGeom>
          <a:avLst/>
          <a:gdLst/>
          <a:ahLst/>
          <a:cxnLst/>
          <a:rect l="0" t="0" r="0" b="0"/>
          <a:pathLst>
            <a:path>
              <a:moveTo>
                <a:pt x="0" y="11096"/>
              </a:moveTo>
              <a:lnTo>
                <a:pt x="389591" y="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4752536" y="3008964"/>
        <a:ext cx="19479" cy="19479"/>
      </dsp:txXfrm>
    </dsp:sp>
    <dsp:sp modelId="{BE956449-8463-49FB-A18B-EDE9240DABD0}">
      <dsp:nvSpPr>
        <dsp:cNvPr id="0" name=""/>
        <dsp:cNvSpPr/>
      </dsp:nvSpPr>
      <dsp:spPr>
        <a:xfrm>
          <a:off x="3618513" y="3052494"/>
          <a:ext cx="1296479" cy="129647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Respect de la vie privée et de la confidentialité</a:t>
          </a:r>
        </a:p>
      </dsp:txBody>
      <dsp:txXfrm>
        <a:off x="3808378" y="3242359"/>
        <a:ext cx="916749" cy="916749"/>
      </dsp:txXfrm>
    </dsp:sp>
    <dsp:sp modelId="{393F7799-7C8D-4347-AFD0-43A0F6679802}">
      <dsp:nvSpPr>
        <dsp:cNvPr id="0" name=""/>
        <dsp:cNvSpPr/>
      </dsp:nvSpPr>
      <dsp:spPr>
        <a:xfrm rot="11880000">
          <a:off x="4261230" y="2065066"/>
          <a:ext cx="389591" cy="22192"/>
        </a:xfrm>
        <a:custGeom>
          <a:avLst/>
          <a:gdLst/>
          <a:ahLst/>
          <a:cxnLst/>
          <a:rect l="0" t="0" r="0" b="0"/>
          <a:pathLst>
            <a:path>
              <a:moveTo>
                <a:pt x="0" y="11096"/>
              </a:moveTo>
              <a:lnTo>
                <a:pt x="389591" y="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4446286" y="2066422"/>
        <a:ext cx="19479" cy="19479"/>
      </dsp:txXfrm>
    </dsp:sp>
    <dsp:sp modelId="{24A6DB51-B279-44C6-81E4-3A962CB3AFED}">
      <dsp:nvSpPr>
        <dsp:cNvPr id="0" name=""/>
        <dsp:cNvSpPr/>
      </dsp:nvSpPr>
      <dsp:spPr>
        <a:xfrm>
          <a:off x="3006012" y="1167410"/>
          <a:ext cx="1296479" cy="129647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Jouissance paisible des biens</a:t>
          </a:r>
        </a:p>
      </dsp:txBody>
      <dsp:txXfrm>
        <a:off x="3195877" y="1357275"/>
        <a:ext cx="916749" cy="91674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DDC50B-74EC-4E41-BC55-CAF51C46FE55}">
      <dsp:nvSpPr>
        <dsp:cNvPr id="0" name=""/>
        <dsp:cNvSpPr/>
      </dsp:nvSpPr>
      <dsp:spPr>
        <a:xfrm>
          <a:off x="1535402" y="25397"/>
          <a:ext cx="1851307" cy="575140"/>
        </a:xfrm>
        <a:prstGeom prst="roundRect">
          <a:avLst>
            <a:gd name="adj" fmla="val 10000"/>
          </a:avLst>
        </a:prstGeom>
        <a:solidFill>
          <a:srgbClr val="FFDE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Objets à risque illégaux ou doute sur leur légalité</a:t>
          </a:r>
        </a:p>
      </dsp:txBody>
      <dsp:txXfrm>
        <a:off x="1552247" y="42242"/>
        <a:ext cx="1817617" cy="541450"/>
      </dsp:txXfrm>
    </dsp:sp>
    <dsp:sp modelId="{07F639BB-65B5-429E-A48F-B961D8545054}">
      <dsp:nvSpPr>
        <dsp:cNvPr id="0" name=""/>
        <dsp:cNvSpPr/>
      </dsp:nvSpPr>
      <dsp:spPr>
        <a:xfrm>
          <a:off x="1720533" y="600537"/>
          <a:ext cx="185133" cy="431355"/>
        </a:xfrm>
        <a:custGeom>
          <a:avLst/>
          <a:gdLst/>
          <a:ahLst/>
          <a:cxnLst/>
          <a:rect l="0" t="0" r="0" b="0"/>
          <a:pathLst>
            <a:path>
              <a:moveTo>
                <a:pt x="0" y="0"/>
              </a:moveTo>
              <a:lnTo>
                <a:pt x="0" y="431355"/>
              </a:lnTo>
              <a:lnTo>
                <a:pt x="185133" y="431355"/>
              </a:lnTo>
            </a:path>
          </a:pathLst>
        </a:custGeom>
        <a:noFill/>
        <a:ln w="12700" cap="flat" cmpd="sng" algn="ctr">
          <a:solidFill>
            <a:srgbClr val="FFDEDC"/>
          </a:solidFill>
          <a:prstDash val="solid"/>
          <a:miter lim="800000"/>
        </a:ln>
        <a:effectLst/>
      </dsp:spPr>
      <dsp:style>
        <a:lnRef idx="2">
          <a:scrgbClr r="0" g="0" b="0"/>
        </a:lnRef>
        <a:fillRef idx="0">
          <a:scrgbClr r="0" g="0" b="0"/>
        </a:fillRef>
        <a:effectRef idx="0">
          <a:scrgbClr r="0" g="0" b="0"/>
        </a:effectRef>
        <a:fontRef idx="minor"/>
      </dsp:style>
    </dsp:sp>
    <dsp:sp modelId="{D6CCF19C-6571-4E70-938C-22FABDAB7756}">
      <dsp:nvSpPr>
        <dsp:cNvPr id="0" name=""/>
        <dsp:cNvSpPr/>
      </dsp:nvSpPr>
      <dsp:spPr>
        <a:xfrm>
          <a:off x="1905666" y="744323"/>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FFDED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smtClean="0">
              <a:solidFill>
                <a:srgbClr val="003C85"/>
              </a:solidFill>
              <a:latin typeface="Arial" panose="020B0604020202020204" pitchFamily="34" charset="0"/>
              <a:cs typeface="Arial" panose="020B0604020202020204" pitchFamily="34" charset="0"/>
            </a:rPr>
            <a:t>Informer l’usager</a:t>
          </a:r>
          <a:endParaRPr lang="fr-FR" sz="1100" kern="1200" dirty="0">
            <a:solidFill>
              <a:srgbClr val="003C85"/>
            </a:solidFill>
            <a:latin typeface="Arial" panose="020B0604020202020204" pitchFamily="34" charset="0"/>
            <a:cs typeface="Arial" panose="020B0604020202020204" pitchFamily="34" charset="0"/>
          </a:endParaRPr>
        </a:p>
      </dsp:txBody>
      <dsp:txXfrm>
        <a:off x="1922511" y="761168"/>
        <a:ext cx="1447355" cy="541450"/>
      </dsp:txXfrm>
    </dsp:sp>
    <dsp:sp modelId="{2BADC007-A13D-4716-BFD9-2A2E587BD176}">
      <dsp:nvSpPr>
        <dsp:cNvPr id="0" name=""/>
        <dsp:cNvSpPr/>
      </dsp:nvSpPr>
      <dsp:spPr>
        <a:xfrm>
          <a:off x="1720533" y="600537"/>
          <a:ext cx="185133" cy="1150280"/>
        </a:xfrm>
        <a:custGeom>
          <a:avLst/>
          <a:gdLst/>
          <a:ahLst/>
          <a:cxnLst/>
          <a:rect l="0" t="0" r="0" b="0"/>
          <a:pathLst>
            <a:path>
              <a:moveTo>
                <a:pt x="0" y="0"/>
              </a:moveTo>
              <a:lnTo>
                <a:pt x="0" y="1150280"/>
              </a:lnTo>
              <a:lnTo>
                <a:pt x="185133" y="1150280"/>
              </a:lnTo>
            </a:path>
          </a:pathLst>
        </a:custGeom>
        <a:noFill/>
        <a:ln w="12700" cap="flat" cmpd="sng" algn="ctr">
          <a:solidFill>
            <a:srgbClr val="FFDEDC"/>
          </a:solidFill>
          <a:prstDash val="solid"/>
          <a:miter lim="800000"/>
        </a:ln>
        <a:effectLst/>
      </dsp:spPr>
      <dsp:style>
        <a:lnRef idx="2">
          <a:scrgbClr r="0" g="0" b="0"/>
        </a:lnRef>
        <a:fillRef idx="0">
          <a:scrgbClr r="0" g="0" b="0"/>
        </a:fillRef>
        <a:effectRef idx="0">
          <a:scrgbClr r="0" g="0" b="0"/>
        </a:effectRef>
        <a:fontRef idx="minor"/>
      </dsp:style>
    </dsp:sp>
    <dsp:sp modelId="{A369B00A-E055-4716-8981-AEAA66698352}">
      <dsp:nvSpPr>
        <dsp:cNvPr id="0" name=""/>
        <dsp:cNvSpPr/>
      </dsp:nvSpPr>
      <dsp:spPr>
        <a:xfrm>
          <a:off x="1905666" y="1463248"/>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FFDED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Contacter les autorités policières SANS divulguer le nom de l’usager</a:t>
          </a:r>
        </a:p>
      </dsp:txBody>
      <dsp:txXfrm>
        <a:off x="1922511" y="1480093"/>
        <a:ext cx="1447355" cy="541450"/>
      </dsp:txXfrm>
    </dsp:sp>
    <dsp:sp modelId="{0435CE1C-FCBF-459F-919E-592179E8C2DD}">
      <dsp:nvSpPr>
        <dsp:cNvPr id="0" name=""/>
        <dsp:cNvSpPr/>
      </dsp:nvSpPr>
      <dsp:spPr>
        <a:xfrm>
          <a:off x="1720533" y="600537"/>
          <a:ext cx="185133" cy="1869205"/>
        </a:xfrm>
        <a:custGeom>
          <a:avLst/>
          <a:gdLst/>
          <a:ahLst/>
          <a:cxnLst/>
          <a:rect l="0" t="0" r="0" b="0"/>
          <a:pathLst>
            <a:path>
              <a:moveTo>
                <a:pt x="0" y="0"/>
              </a:moveTo>
              <a:lnTo>
                <a:pt x="0" y="1869205"/>
              </a:lnTo>
              <a:lnTo>
                <a:pt x="185133" y="1869205"/>
              </a:lnTo>
            </a:path>
          </a:pathLst>
        </a:custGeom>
        <a:noFill/>
        <a:ln w="12700" cap="flat" cmpd="sng" algn="ctr">
          <a:solidFill>
            <a:srgbClr val="FFDEDC"/>
          </a:solidFill>
          <a:prstDash val="solid"/>
          <a:miter lim="800000"/>
        </a:ln>
        <a:effectLst/>
      </dsp:spPr>
      <dsp:style>
        <a:lnRef idx="2">
          <a:scrgbClr r="0" g="0" b="0"/>
        </a:lnRef>
        <a:fillRef idx="0">
          <a:scrgbClr r="0" g="0" b="0"/>
        </a:fillRef>
        <a:effectRef idx="0">
          <a:scrgbClr r="0" g="0" b="0"/>
        </a:effectRef>
        <a:fontRef idx="minor"/>
      </dsp:style>
    </dsp:sp>
    <dsp:sp modelId="{36C8B1D6-2A31-4FD8-BF6E-12C5405E3019}">
      <dsp:nvSpPr>
        <dsp:cNvPr id="0" name=""/>
        <dsp:cNvSpPr/>
      </dsp:nvSpPr>
      <dsp:spPr>
        <a:xfrm>
          <a:off x="1905666" y="2182173"/>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FFDED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Suivre les consignes des autorités policières</a:t>
          </a:r>
        </a:p>
      </dsp:txBody>
      <dsp:txXfrm>
        <a:off x="1922511" y="2199018"/>
        <a:ext cx="1447355" cy="541450"/>
      </dsp:txXfrm>
    </dsp:sp>
    <dsp:sp modelId="{19AB61F1-4805-497C-8D3D-DC45AECFBE60}">
      <dsp:nvSpPr>
        <dsp:cNvPr id="0" name=""/>
        <dsp:cNvSpPr/>
      </dsp:nvSpPr>
      <dsp:spPr>
        <a:xfrm>
          <a:off x="3707304" y="25484"/>
          <a:ext cx="1851307" cy="575140"/>
        </a:xfrm>
        <a:prstGeom prst="roundRect">
          <a:avLst>
            <a:gd name="adj" fmla="val 1000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Objets à risque légaux</a:t>
          </a:r>
        </a:p>
      </dsp:txBody>
      <dsp:txXfrm>
        <a:off x="3724149" y="42329"/>
        <a:ext cx="1817617" cy="541450"/>
      </dsp:txXfrm>
    </dsp:sp>
    <dsp:sp modelId="{82BF643B-047D-4DD5-87A2-77A52FBEE67E}">
      <dsp:nvSpPr>
        <dsp:cNvPr id="0" name=""/>
        <dsp:cNvSpPr/>
      </dsp:nvSpPr>
      <dsp:spPr>
        <a:xfrm>
          <a:off x="3892435" y="600624"/>
          <a:ext cx="152108" cy="431268"/>
        </a:xfrm>
        <a:custGeom>
          <a:avLst/>
          <a:gdLst/>
          <a:ahLst/>
          <a:cxnLst/>
          <a:rect l="0" t="0" r="0" b="0"/>
          <a:pathLst>
            <a:path>
              <a:moveTo>
                <a:pt x="0" y="0"/>
              </a:moveTo>
              <a:lnTo>
                <a:pt x="0" y="431268"/>
              </a:lnTo>
              <a:lnTo>
                <a:pt x="152108" y="431268"/>
              </a:lnTo>
            </a:path>
          </a:pathLst>
        </a:custGeom>
        <a:noFill/>
        <a:ln w="12700" cap="flat" cmpd="sng" algn="ctr">
          <a:solidFill>
            <a:srgbClr val="BFE0EF"/>
          </a:solidFill>
          <a:prstDash val="solid"/>
          <a:miter lim="800000"/>
        </a:ln>
        <a:effectLst/>
      </dsp:spPr>
      <dsp:style>
        <a:lnRef idx="2">
          <a:scrgbClr r="0" g="0" b="0"/>
        </a:lnRef>
        <a:fillRef idx="0">
          <a:scrgbClr r="0" g="0" b="0"/>
        </a:fillRef>
        <a:effectRef idx="0">
          <a:scrgbClr r="0" g="0" b="0"/>
        </a:effectRef>
        <a:fontRef idx="minor"/>
      </dsp:style>
    </dsp:sp>
    <dsp:sp modelId="{A6333B88-3EF6-4F49-A283-9EC11CFCD099}">
      <dsp:nvSpPr>
        <dsp:cNvPr id="0" name=""/>
        <dsp:cNvSpPr/>
      </dsp:nvSpPr>
      <dsp:spPr>
        <a:xfrm>
          <a:off x="4044543" y="744323"/>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smtClean="0">
              <a:solidFill>
                <a:srgbClr val="003C85"/>
              </a:solidFill>
              <a:latin typeface="Arial" panose="020B0604020202020204" pitchFamily="34" charset="0"/>
              <a:cs typeface="Arial" panose="020B0604020202020204" pitchFamily="34" charset="0"/>
            </a:rPr>
            <a:t>Informer l’usager</a:t>
          </a:r>
          <a:endParaRPr lang="fr-FR" sz="1100" kern="1200" dirty="0">
            <a:solidFill>
              <a:srgbClr val="003C85"/>
            </a:solidFill>
            <a:latin typeface="Arial" panose="020B0604020202020204" pitchFamily="34" charset="0"/>
            <a:cs typeface="Arial" panose="020B0604020202020204" pitchFamily="34" charset="0"/>
          </a:endParaRPr>
        </a:p>
      </dsp:txBody>
      <dsp:txXfrm>
        <a:off x="4061388" y="761168"/>
        <a:ext cx="1447355" cy="541450"/>
      </dsp:txXfrm>
    </dsp:sp>
    <dsp:sp modelId="{8D319CAE-4FAF-4AF9-9E36-E945870D3865}">
      <dsp:nvSpPr>
        <dsp:cNvPr id="0" name=""/>
        <dsp:cNvSpPr/>
      </dsp:nvSpPr>
      <dsp:spPr>
        <a:xfrm>
          <a:off x="3892435" y="600624"/>
          <a:ext cx="185126" cy="1150280"/>
        </a:xfrm>
        <a:custGeom>
          <a:avLst/>
          <a:gdLst/>
          <a:ahLst/>
          <a:cxnLst/>
          <a:rect l="0" t="0" r="0" b="0"/>
          <a:pathLst>
            <a:path>
              <a:moveTo>
                <a:pt x="0" y="0"/>
              </a:moveTo>
              <a:lnTo>
                <a:pt x="0" y="1150280"/>
              </a:lnTo>
              <a:lnTo>
                <a:pt x="185126" y="1150280"/>
              </a:lnTo>
            </a:path>
          </a:pathLst>
        </a:custGeom>
        <a:noFill/>
        <a:ln w="12700" cap="flat" cmpd="sng" algn="ctr">
          <a:solidFill>
            <a:srgbClr val="BFE0EF"/>
          </a:solidFill>
          <a:prstDash val="solid"/>
          <a:miter lim="800000"/>
        </a:ln>
        <a:effectLst/>
      </dsp:spPr>
      <dsp:style>
        <a:lnRef idx="2">
          <a:scrgbClr r="0" g="0" b="0"/>
        </a:lnRef>
        <a:fillRef idx="0">
          <a:scrgbClr r="0" g="0" b="0"/>
        </a:fillRef>
        <a:effectRef idx="0">
          <a:scrgbClr r="0" g="0" b="0"/>
        </a:effectRef>
        <a:fontRef idx="minor"/>
      </dsp:style>
    </dsp:sp>
    <dsp:sp modelId="{C39D6D37-4FB1-4B9D-A3B2-9688BCFB5721}">
      <dsp:nvSpPr>
        <dsp:cNvPr id="0" name=""/>
        <dsp:cNvSpPr/>
      </dsp:nvSpPr>
      <dsp:spPr>
        <a:xfrm>
          <a:off x="4077561" y="1463334"/>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Les identifier au nom de l’usager</a:t>
          </a:r>
        </a:p>
      </dsp:txBody>
      <dsp:txXfrm>
        <a:off x="4094406" y="1480179"/>
        <a:ext cx="1447355" cy="541450"/>
      </dsp:txXfrm>
    </dsp:sp>
    <dsp:sp modelId="{8E9DB2BC-7A1C-4985-8345-FF2A28BBED1A}">
      <dsp:nvSpPr>
        <dsp:cNvPr id="0" name=""/>
        <dsp:cNvSpPr/>
      </dsp:nvSpPr>
      <dsp:spPr>
        <a:xfrm>
          <a:off x="3892435" y="600624"/>
          <a:ext cx="152108" cy="1869119"/>
        </a:xfrm>
        <a:custGeom>
          <a:avLst/>
          <a:gdLst/>
          <a:ahLst/>
          <a:cxnLst/>
          <a:rect l="0" t="0" r="0" b="0"/>
          <a:pathLst>
            <a:path>
              <a:moveTo>
                <a:pt x="0" y="0"/>
              </a:moveTo>
              <a:lnTo>
                <a:pt x="0" y="1869119"/>
              </a:lnTo>
              <a:lnTo>
                <a:pt x="152108" y="1869119"/>
              </a:lnTo>
            </a:path>
          </a:pathLst>
        </a:custGeom>
        <a:noFill/>
        <a:ln w="12700" cap="flat" cmpd="sng" algn="ctr">
          <a:solidFill>
            <a:srgbClr val="BFE0EF"/>
          </a:solidFill>
          <a:prstDash val="solid"/>
          <a:miter lim="800000"/>
        </a:ln>
        <a:effectLst/>
      </dsp:spPr>
      <dsp:style>
        <a:lnRef idx="2">
          <a:scrgbClr r="0" g="0" b="0"/>
        </a:lnRef>
        <a:fillRef idx="0">
          <a:scrgbClr r="0" g="0" b="0"/>
        </a:fillRef>
        <a:effectRef idx="0">
          <a:scrgbClr r="0" g="0" b="0"/>
        </a:effectRef>
        <a:fontRef idx="minor"/>
      </dsp:style>
    </dsp:sp>
    <dsp:sp modelId="{444070D9-1F09-4C15-9A5B-AD47FF4A9E14}">
      <dsp:nvSpPr>
        <dsp:cNvPr id="0" name=""/>
        <dsp:cNvSpPr/>
      </dsp:nvSpPr>
      <dsp:spPr>
        <a:xfrm>
          <a:off x="4044543" y="2182173"/>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Disposer dans un endroit sécuritaire</a:t>
          </a:r>
        </a:p>
      </dsp:txBody>
      <dsp:txXfrm>
        <a:off x="4061388" y="2199018"/>
        <a:ext cx="1447355" cy="541450"/>
      </dsp:txXfrm>
    </dsp:sp>
    <dsp:sp modelId="{A6CF0EC8-DB7B-43C6-8DDC-5549419FC591}">
      <dsp:nvSpPr>
        <dsp:cNvPr id="0" name=""/>
        <dsp:cNvSpPr/>
      </dsp:nvSpPr>
      <dsp:spPr>
        <a:xfrm>
          <a:off x="3892435" y="600624"/>
          <a:ext cx="152108" cy="2562818"/>
        </a:xfrm>
        <a:custGeom>
          <a:avLst/>
          <a:gdLst/>
          <a:ahLst/>
          <a:cxnLst/>
          <a:rect l="0" t="0" r="0" b="0"/>
          <a:pathLst>
            <a:path>
              <a:moveTo>
                <a:pt x="0" y="0"/>
              </a:moveTo>
              <a:lnTo>
                <a:pt x="0" y="2562818"/>
              </a:lnTo>
              <a:lnTo>
                <a:pt x="152108" y="2562818"/>
              </a:lnTo>
            </a:path>
          </a:pathLst>
        </a:custGeom>
        <a:noFill/>
        <a:ln w="12700" cap="flat" cmpd="sng" algn="ctr">
          <a:solidFill>
            <a:srgbClr val="BFE0EF"/>
          </a:solidFill>
          <a:prstDash val="solid"/>
          <a:miter lim="800000"/>
        </a:ln>
        <a:effectLst/>
      </dsp:spPr>
      <dsp:style>
        <a:lnRef idx="2">
          <a:scrgbClr r="0" g="0" b="0"/>
        </a:lnRef>
        <a:fillRef idx="0">
          <a:scrgbClr r="0" g="0" b="0"/>
        </a:fillRef>
        <a:effectRef idx="0">
          <a:scrgbClr r="0" g="0" b="0"/>
        </a:effectRef>
        <a:fontRef idx="minor"/>
      </dsp:style>
    </dsp:sp>
    <dsp:sp modelId="{B2CE5F38-4072-4D26-899C-6500F25278B6}">
      <dsp:nvSpPr>
        <dsp:cNvPr id="0" name=""/>
        <dsp:cNvSpPr/>
      </dsp:nvSpPr>
      <dsp:spPr>
        <a:xfrm>
          <a:off x="4044543" y="2875872"/>
          <a:ext cx="1481045" cy="575140"/>
        </a:xfrm>
        <a:prstGeom prst="roundRect">
          <a:avLst>
            <a:gd name="adj" fmla="val 10000"/>
          </a:avLst>
        </a:prstGeom>
        <a:solidFill>
          <a:schemeClr val="lt1">
            <a:alpha val="90000"/>
            <a:hueOff val="0"/>
            <a:satOff val="0"/>
            <a:lumOff val="0"/>
            <a:alphaOff val="0"/>
          </a:schemeClr>
        </a:solid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Suivre la procédure administrative PRO-10097</a:t>
          </a:r>
        </a:p>
      </dsp:txBody>
      <dsp:txXfrm>
        <a:off x="4061388" y="2892717"/>
        <a:ext cx="1447355" cy="541450"/>
      </dsp:txXfrm>
    </dsp:sp>
    <dsp:sp modelId="{AC7CE55D-2D53-4FBF-8646-C1068515AAAB}">
      <dsp:nvSpPr>
        <dsp:cNvPr id="0" name=""/>
        <dsp:cNvSpPr/>
      </dsp:nvSpPr>
      <dsp:spPr>
        <a:xfrm>
          <a:off x="5703938" y="85"/>
          <a:ext cx="1150280" cy="575140"/>
        </a:xfrm>
        <a:prstGeom prst="roundRect">
          <a:avLst>
            <a:gd name="adj" fmla="val 10000"/>
          </a:avLst>
        </a:prstGeom>
        <a:solidFill>
          <a:srgbClr val="9ADF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Objets non à risque (légaux ou illégaux)</a:t>
          </a:r>
        </a:p>
      </dsp:txBody>
      <dsp:txXfrm>
        <a:off x="5720783" y="16930"/>
        <a:ext cx="1116590" cy="541450"/>
      </dsp:txXfrm>
    </dsp:sp>
    <dsp:sp modelId="{C632C04D-CEA9-4D48-87E1-92A45DED8FB7}">
      <dsp:nvSpPr>
        <dsp:cNvPr id="0" name=""/>
        <dsp:cNvSpPr/>
      </dsp:nvSpPr>
      <dsp:spPr>
        <a:xfrm>
          <a:off x="5818966" y="575226"/>
          <a:ext cx="115028" cy="431355"/>
        </a:xfrm>
        <a:custGeom>
          <a:avLst/>
          <a:gdLst/>
          <a:ahLst/>
          <a:cxnLst/>
          <a:rect l="0" t="0" r="0" b="0"/>
          <a:pathLst>
            <a:path>
              <a:moveTo>
                <a:pt x="0" y="0"/>
              </a:moveTo>
              <a:lnTo>
                <a:pt x="0" y="431355"/>
              </a:lnTo>
              <a:lnTo>
                <a:pt x="115028" y="431355"/>
              </a:lnTo>
            </a:path>
          </a:pathLst>
        </a:custGeom>
        <a:noFill/>
        <a:ln w="12700" cap="flat" cmpd="sng" algn="ctr">
          <a:solidFill>
            <a:srgbClr val="9ADFD6"/>
          </a:solidFill>
          <a:prstDash val="solid"/>
          <a:miter lim="800000"/>
        </a:ln>
        <a:effectLst/>
      </dsp:spPr>
      <dsp:style>
        <a:lnRef idx="2">
          <a:scrgbClr r="0" g="0" b="0"/>
        </a:lnRef>
        <a:fillRef idx="0">
          <a:scrgbClr r="0" g="0" b="0"/>
        </a:fillRef>
        <a:effectRef idx="0">
          <a:scrgbClr r="0" g="0" b="0"/>
        </a:effectRef>
        <a:fontRef idx="minor"/>
      </dsp:style>
    </dsp:sp>
    <dsp:sp modelId="{467E032B-AC93-40AD-A1FE-957AA90B7910}">
      <dsp:nvSpPr>
        <dsp:cNvPr id="0" name=""/>
        <dsp:cNvSpPr/>
      </dsp:nvSpPr>
      <dsp:spPr>
        <a:xfrm>
          <a:off x="5933994" y="719011"/>
          <a:ext cx="920224" cy="575140"/>
        </a:xfrm>
        <a:prstGeom prst="roundRect">
          <a:avLst>
            <a:gd name="adj" fmla="val 10000"/>
          </a:avLst>
        </a:prstGeom>
        <a:solidFill>
          <a:schemeClr val="lt1">
            <a:alpha val="90000"/>
            <a:hueOff val="0"/>
            <a:satOff val="0"/>
            <a:lumOff val="0"/>
            <a:alphaOff val="0"/>
          </a:schemeClr>
        </a:solidFill>
        <a:ln w="12700" cap="flat" cmpd="sng" algn="ctr">
          <a:solidFill>
            <a:srgbClr val="9ADFD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fr-FR" sz="1100" kern="1200" dirty="0">
              <a:solidFill>
                <a:srgbClr val="003C85"/>
              </a:solidFill>
              <a:latin typeface="Arial" panose="020B0604020202020204" pitchFamily="34" charset="0"/>
              <a:cs typeface="Arial" panose="020B0604020202020204" pitchFamily="34" charset="0"/>
            </a:rPr>
            <a:t>Pas saisis</a:t>
          </a:r>
        </a:p>
      </dsp:txBody>
      <dsp:txXfrm>
        <a:off x="5950839" y="735856"/>
        <a:ext cx="886534" cy="54145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0ED78-A8FA-4576-9B71-65C557A957C4}">
      <dsp:nvSpPr>
        <dsp:cNvPr id="0" name=""/>
        <dsp:cNvSpPr/>
      </dsp:nvSpPr>
      <dsp:spPr>
        <a:xfrm>
          <a:off x="0" y="1541"/>
          <a:ext cx="2152359" cy="1582397"/>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CA" sz="1200" kern="1200" dirty="0">
              <a:latin typeface="Arial" panose="020B0604020202020204" pitchFamily="34" charset="0"/>
              <a:cs typeface="Arial" panose="020B0604020202020204" pitchFamily="34" charset="0"/>
            </a:rPr>
            <a:t>C. Aviser les policiers. Après tout, l’intervenante n’a pas le choix puisqu’il s’agit d’une substance illégale.</a:t>
          </a:r>
        </a:p>
      </dsp:txBody>
      <dsp:txXfrm>
        <a:off x="0" y="1541"/>
        <a:ext cx="2152359" cy="158239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28A52-7F6B-481A-9CEE-82B2C8E3FBF4}">
      <dsp:nvSpPr>
        <dsp:cNvPr id="0" name=""/>
        <dsp:cNvSpPr/>
      </dsp:nvSpPr>
      <dsp:spPr>
        <a:xfrm>
          <a:off x="198559" y="0"/>
          <a:ext cx="1926161" cy="161751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r-CA" sz="1200" kern="1200" dirty="0">
              <a:latin typeface="Arial" panose="020B0604020202020204" pitchFamily="34" charset="0"/>
              <a:cs typeface="Arial" panose="020B0604020202020204" pitchFamily="34" charset="0"/>
            </a:rPr>
            <a:t>B. Ne pas intervenir au sujet de la substance qui ne pose pas un risque pour la sécurité de l’usager dans le cadre du service dispensé.</a:t>
          </a:r>
        </a:p>
      </dsp:txBody>
      <dsp:txXfrm>
        <a:off x="198559" y="0"/>
        <a:ext cx="1926161" cy="161751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9765D-FACB-4FAA-8F42-D5CB15619206}">
      <dsp:nvSpPr>
        <dsp:cNvPr id="0" name=""/>
        <dsp:cNvSpPr/>
      </dsp:nvSpPr>
      <dsp:spPr>
        <a:xfrm>
          <a:off x="0" y="0"/>
          <a:ext cx="1853525" cy="1545684"/>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latin typeface="Arial" panose="020B0604020202020204" pitchFamily="34" charset="0"/>
              <a:cs typeface="Arial" panose="020B0604020202020204" pitchFamily="34" charset="0"/>
            </a:rPr>
            <a:t>A. Demander à l’usager de lui remettre</a:t>
          </a:r>
          <a:br>
            <a:rPr lang="fr-FR" sz="1400" kern="1200" dirty="0">
              <a:latin typeface="Arial" panose="020B0604020202020204" pitchFamily="34" charset="0"/>
              <a:cs typeface="Arial" panose="020B0604020202020204" pitchFamily="34" charset="0"/>
            </a:rPr>
          </a:br>
          <a:r>
            <a:rPr lang="fr-FR" sz="1400" kern="1200" dirty="0">
              <a:latin typeface="Arial" panose="020B0604020202020204" pitchFamily="34" charset="0"/>
              <a:cs typeface="Arial" panose="020B0604020202020204" pitchFamily="34" charset="0"/>
            </a:rPr>
            <a:t>la substance. </a:t>
          </a:r>
        </a:p>
      </dsp:txBody>
      <dsp:txXfrm>
        <a:off x="0" y="0"/>
        <a:ext cx="1853525" cy="154568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AF53D-723E-4C56-A6EA-549BA0776138}">
      <dsp:nvSpPr>
        <dsp:cNvPr id="0" name=""/>
        <dsp:cNvSpPr/>
      </dsp:nvSpPr>
      <dsp:spPr>
        <a:xfrm>
          <a:off x="0"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Procéder à une rétroaction entre les intervenants concernés</a:t>
          </a:r>
        </a:p>
      </dsp:txBody>
      <dsp:txXfrm>
        <a:off x="38589" y="1874026"/>
        <a:ext cx="1240352" cy="1398867"/>
      </dsp:txXfrm>
    </dsp:sp>
    <dsp:sp modelId="{400E605E-F49B-40FE-9BBC-E07E444527CB}">
      <dsp:nvSpPr>
        <dsp:cNvPr id="0" name=""/>
        <dsp:cNvSpPr/>
      </dsp:nvSpPr>
      <dsp:spPr>
        <a:xfrm>
          <a:off x="1449282" y="2410086"/>
          <a:ext cx="279316" cy="326747"/>
        </a:xfrm>
        <a:prstGeom prst="rightArrow">
          <a:avLst>
            <a:gd name="adj1" fmla="val 60000"/>
            <a:gd name="adj2" fmla="val 50000"/>
          </a:avLst>
        </a:prstGeom>
        <a:solidFill>
          <a:srgbClr val="003C8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1449282" y="2475435"/>
        <a:ext cx="195521" cy="196049"/>
      </dsp:txXfrm>
    </dsp:sp>
    <dsp:sp modelId="{C7019C76-F5FB-4A92-BC1F-89B1D9BBBA9A}">
      <dsp:nvSpPr>
        <dsp:cNvPr id="0" name=""/>
        <dsp:cNvSpPr/>
      </dsp:nvSpPr>
      <dsp:spPr>
        <a:xfrm>
          <a:off x="1844541"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Informer l’intervenant pivot ou le médecin si pertinent</a:t>
          </a:r>
        </a:p>
      </dsp:txBody>
      <dsp:txXfrm>
        <a:off x="1883130" y="1874026"/>
        <a:ext cx="1240352" cy="1398867"/>
      </dsp:txXfrm>
    </dsp:sp>
    <dsp:sp modelId="{51270364-1F6D-4223-BCBA-4D586D352940}">
      <dsp:nvSpPr>
        <dsp:cNvPr id="0" name=""/>
        <dsp:cNvSpPr/>
      </dsp:nvSpPr>
      <dsp:spPr>
        <a:xfrm>
          <a:off x="3293824" y="2410086"/>
          <a:ext cx="279316" cy="326747"/>
        </a:xfrm>
        <a:prstGeom prst="rightArrow">
          <a:avLst>
            <a:gd name="adj1" fmla="val 60000"/>
            <a:gd name="adj2" fmla="val 50000"/>
          </a:avLst>
        </a:prstGeom>
        <a:solidFill>
          <a:srgbClr val="003C8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3293824" y="2475435"/>
        <a:ext cx="195521" cy="196049"/>
      </dsp:txXfrm>
    </dsp:sp>
    <dsp:sp modelId="{1C89F04F-EC41-41FC-9EE7-DB98519CE69D}">
      <dsp:nvSpPr>
        <dsp:cNvPr id="0" name=""/>
        <dsp:cNvSpPr/>
      </dsp:nvSpPr>
      <dsp:spPr>
        <a:xfrm>
          <a:off x="3689083"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Effectuer un suivi  immédiat auprès de l’usager</a:t>
          </a:r>
        </a:p>
      </dsp:txBody>
      <dsp:txXfrm>
        <a:off x="3727672" y="1874026"/>
        <a:ext cx="1240352" cy="1398867"/>
      </dsp:txXfrm>
    </dsp:sp>
    <dsp:sp modelId="{ED1B9B1E-AC99-41AA-BB51-2B2A0E7B6E4F}">
      <dsp:nvSpPr>
        <dsp:cNvPr id="0" name=""/>
        <dsp:cNvSpPr/>
      </dsp:nvSpPr>
      <dsp:spPr>
        <a:xfrm>
          <a:off x="5138366" y="2410086"/>
          <a:ext cx="279316" cy="326747"/>
        </a:xfrm>
        <a:prstGeom prst="rightArrow">
          <a:avLst>
            <a:gd name="adj1" fmla="val 60000"/>
            <a:gd name="adj2" fmla="val 50000"/>
          </a:avLst>
        </a:prstGeom>
        <a:solidFill>
          <a:srgbClr val="003C8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5138366" y="2475435"/>
        <a:ext cx="195521" cy="196049"/>
      </dsp:txXfrm>
    </dsp:sp>
    <dsp:sp modelId="{C9026B36-2A4B-4637-815A-626732468205}">
      <dsp:nvSpPr>
        <dsp:cNvPr id="0" name=""/>
        <dsp:cNvSpPr/>
      </dsp:nvSpPr>
      <dsp:spPr>
        <a:xfrm>
          <a:off x="5533625"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Effectuer un suivi rapproché auprès de l’usager si applicable</a:t>
          </a:r>
        </a:p>
      </dsp:txBody>
      <dsp:txXfrm>
        <a:off x="5572214" y="1874026"/>
        <a:ext cx="1240352" cy="1398867"/>
      </dsp:txXfrm>
    </dsp:sp>
    <dsp:sp modelId="{7CC991B4-43DC-4024-AB07-AE2FE1EF3EA9}">
      <dsp:nvSpPr>
        <dsp:cNvPr id="0" name=""/>
        <dsp:cNvSpPr/>
      </dsp:nvSpPr>
      <dsp:spPr>
        <a:xfrm>
          <a:off x="6982909" y="2410086"/>
          <a:ext cx="279316" cy="326747"/>
        </a:xfrm>
        <a:prstGeom prst="rightArrow">
          <a:avLst>
            <a:gd name="adj1" fmla="val 60000"/>
            <a:gd name="adj2" fmla="val 50000"/>
          </a:avLst>
        </a:prstGeom>
        <a:solidFill>
          <a:srgbClr val="003C8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6982909" y="2475435"/>
        <a:ext cx="195521" cy="196049"/>
      </dsp:txXfrm>
    </dsp:sp>
    <dsp:sp modelId="{F08DB1A7-156A-4608-B2B1-9C05F607A033}">
      <dsp:nvSpPr>
        <dsp:cNvPr id="0" name=""/>
        <dsp:cNvSpPr/>
      </dsp:nvSpPr>
      <dsp:spPr>
        <a:xfrm>
          <a:off x="7378168"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Consigner les informations au dossier</a:t>
          </a:r>
        </a:p>
      </dsp:txBody>
      <dsp:txXfrm>
        <a:off x="7416757" y="1874026"/>
        <a:ext cx="1240352" cy="1398867"/>
      </dsp:txXfrm>
    </dsp:sp>
    <dsp:sp modelId="{0C803E2B-7A2A-4CD0-8F03-FCAF66C616C8}">
      <dsp:nvSpPr>
        <dsp:cNvPr id="0" name=""/>
        <dsp:cNvSpPr/>
      </dsp:nvSpPr>
      <dsp:spPr>
        <a:xfrm>
          <a:off x="8827451" y="2410086"/>
          <a:ext cx="279316" cy="326747"/>
        </a:xfrm>
        <a:prstGeom prst="rightArrow">
          <a:avLst>
            <a:gd name="adj1" fmla="val 60000"/>
            <a:gd name="adj2" fmla="val 50000"/>
          </a:avLst>
        </a:prstGeom>
        <a:solidFill>
          <a:srgbClr val="003C8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FR" sz="1100" kern="1200"/>
        </a:p>
      </dsp:txBody>
      <dsp:txXfrm>
        <a:off x="8827451" y="2475435"/>
        <a:ext cx="195521" cy="196049"/>
      </dsp:txXfrm>
    </dsp:sp>
    <dsp:sp modelId="{17C2867A-B434-4BB9-8A8F-89460C60AD22}">
      <dsp:nvSpPr>
        <dsp:cNvPr id="0" name=""/>
        <dsp:cNvSpPr/>
      </dsp:nvSpPr>
      <dsp:spPr>
        <a:xfrm>
          <a:off x="9222710" y="1835437"/>
          <a:ext cx="1317530" cy="1476045"/>
        </a:xfrm>
        <a:prstGeom prst="roundRect">
          <a:avLst>
            <a:gd name="adj" fmla="val 10000"/>
          </a:avLst>
        </a:prstGeom>
        <a:noFill/>
        <a:ln w="12700" cap="flat" cmpd="sng" algn="ctr">
          <a:solidFill>
            <a:srgbClr val="BFE0E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Analyser les données pour améliorer les pratiques lors </a:t>
          </a:r>
          <a:r>
            <a:rPr lang="fr-FR" sz="1400" kern="1200" dirty="0" smtClean="0">
              <a:solidFill>
                <a:srgbClr val="003C85"/>
              </a:solidFill>
              <a:latin typeface="Arial" panose="020B0604020202020204" pitchFamily="34" charset="0"/>
              <a:cs typeface="Arial" panose="020B0604020202020204" pitchFamily="34" charset="0"/>
            </a:rPr>
            <a:t>d’événements inhabituels </a:t>
          </a:r>
          <a:r>
            <a:rPr lang="fr-FR" sz="1400" kern="1200" dirty="0">
              <a:solidFill>
                <a:srgbClr val="003C85"/>
              </a:solidFill>
              <a:latin typeface="Arial" panose="020B0604020202020204" pitchFamily="34" charset="0"/>
              <a:cs typeface="Arial" panose="020B0604020202020204" pitchFamily="34" charset="0"/>
            </a:rPr>
            <a:t>(gestionnaire)</a:t>
          </a:r>
        </a:p>
      </dsp:txBody>
      <dsp:txXfrm>
        <a:off x="9261299" y="1874026"/>
        <a:ext cx="1240352" cy="139886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FA4CDE-9D07-4E01-9502-55AC910DF897}">
      <dsp:nvSpPr>
        <dsp:cNvPr id="0" name=""/>
        <dsp:cNvSpPr/>
      </dsp:nvSpPr>
      <dsp:spPr>
        <a:xfrm>
          <a:off x="191639" y="35983"/>
          <a:ext cx="1756171" cy="105370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CA" sz="1700" kern="1200" dirty="0">
              <a:solidFill>
                <a:schemeClr val="bg1"/>
              </a:solidFill>
              <a:latin typeface="Arial" panose="020B0604020202020204" pitchFamily="34" charset="0"/>
              <a:cs typeface="Arial" panose="020B0604020202020204" pitchFamily="34" charset="0"/>
            </a:rPr>
            <a:t>A. Signification de la situation à risque</a:t>
          </a:r>
          <a:endParaRPr lang="fr-FR" sz="1700" kern="1200" dirty="0">
            <a:solidFill>
              <a:schemeClr val="bg1"/>
            </a:solidFill>
            <a:latin typeface="Arial" panose="020B0604020202020204" pitchFamily="34" charset="0"/>
            <a:cs typeface="Arial" panose="020B0604020202020204" pitchFamily="34" charset="0"/>
          </a:endParaRPr>
        </a:p>
      </dsp:txBody>
      <dsp:txXfrm>
        <a:off x="191639" y="35983"/>
        <a:ext cx="1756171" cy="1053703"/>
      </dsp:txXfrm>
    </dsp:sp>
    <dsp:sp modelId="{37D2452F-CB61-4C0A-A800-0A42F0EED2BA}">
      <dsp:nvSpPr>
        <dsp:cNvPr id="0" name=""/>
        <dsp:cNvSpPr/>
      </dsp:nvSpPr>
      <dsp:spPr>
        <a:xfrm>
          <a:off x="2164434" y="35983"/>
          <a:ext cx="1756171" cy="105370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CA" sz="1700" kern="1200" dirty="0">
              <a:solidFill>
                <a:schemeClr val="bg1"/>
              </a:solidFill>
              <a:latin typeface="Arial" panose="020B0604020202020204" pitchFamily="34" charset="0"/>
              <a:cs typeface="Arial" panose="020B0604020202020204" pitchFamily="34" charset="0"/>
            </a:rPr>
            <a:t>B. Évaluation du risque en l’absence de consentement</a:t>
          </a:r>
        </a:p>
      </dsp:txBody>
      <dsp:txXfrm>
        <a:off x="2164434" y="35983"/>
        <a:ext cx="1756171" cy="1053703"/>
      </dsp:txXfrm>
    </dsp:sp>
    <dsp:sp modelId="{B2A8B0EA-A23C-4F06-86CE-5A61F0A431FF}">
      <dsp:nvSpPr>
        <dsp:cNvPr id="0" name=""/>
        <dsp:cNvSpPr/>
      </dsp:nvSpPr>
      <dsp:spPr>
        <a:xfrm>
          <a:off x="186809" y="1196995"/>
          <a:ext cx="1756171" cy="105370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CA" sz="1700" kern="1200" dirty="0">
              <a:solidFill>
                <a:schemeClr val="bg1"/>
              </a:solidFill>
              <a:latin typeface="Arial" panose="020B0604020202020204" pitchFamily="34" charset="0"/>
              <a:cs typeface="Arial" panose="020B0604020202020204" pitchFamily="34" charset="0"/>
            </a:rPr>
            <a:t>D. Fouille</a:t>
          </a:r>
        </a:p>
      </dsp:txBody>
      <dsp:txXfrm>
        <a:off x="186809" y="1196995"/>
        <a:ext cx="1756171" cy="1053703"/>
      </dsp:txXfrm>
    </dsp:sp>
    <dsp:sp modelId="{B99A09E1-AC9A-4008-A04B-D5F2D22A9573}">
      <dsp:nvSpPr>
        <dsp:cNvPr id="0" name=""/>
        <dsp:cNvSpPr/>
      </dsp:nvSpPr>
      <dsp:spPr>
        <a:xfrm>
          <a:off x="2164434" y="1232943"/>
          <a:ext cx="1756171" cy="105370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CA" sz="1700" kern="1200" dirty="0">
              <a:solidFill>
                <a:schemeClr val="bg1"/>
              </a:solidFill>
              <a:latin typeface="Arial" panose="020B0604020202020204" pitchFamily="34" charset="0"/>
              <a:cs typeface="Arial" panose="020B0604020202020204" pitchFamily="34" charset="0"/>
            </a:rPr>
            <a:t>E. Saisie</a:t>
          </a:r>
        </a:p>
      </dsp:txBody>
      <dsp:txXfrm>
        <a:off x="2164434" y="1232943"/>
        <a:ext cx="1756171" cy="105370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7214C-3085-42B7-AFB0-C8C8D31892B8}">
      <dsp:nvSpPr>
        <dsp:cNvPr id="0" name=""/>
        <dsp:cNvSpPr/>
      </dsp:nvSpPr>
      <dsp:spPr>
        <a:xfrm>
          <a:off x="0" y="239"/>
          <a:ext cx="1721756" cy="1033054"/>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CA" sz="1700" kern="1200" dirty="0">
              <a:solidFill>
                <a:schemeClr val="bg1"/>
              </a:solidFill>
              <a:latin typeface="Arial" panose="020B0604020202020204" pitchFamily="34" charset="0"/>
              <a:cs typeface="Arial" panose="020B0604020202020204" pitchFamily="34" charset="0"/>
            </a:rPr>
            <a:t>C. Recherche de consentement</a:t>
          </a:r>
        </a:p>
      </dsp:txBody>
      <dsp:txXfrm>
        <a:off x="0" y="239"/>
        <a:ext cx="1721756" cy="10330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BF6F1-F4A9-434A-9378-0840ED3E5587}">
      <dsp:nvSpPr>
        <dsp:cNvPr id="0" name=""/>
        <dsp:cNvSpPr/>
      </dsp:nvSpPr>
      <dsp:spPr>
        <a:xfrm>
          <a:off x="4658564" y="1576433"/>
          <a:ext cx="1198470" cy="1198470"/>
        </a:xfrm>
        <a:prstGeom prst="ellipse">
          <a:avLst/>
        </a:prstGeom>
        <a:solidFill>
          <a:srgbClr val="003C8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kern="1200">
              <a:solidFill>
                <a:schemeClr val="bg1"/>
              </a:solidFill>
              <a:latin typeface="Arial" panose="020B0604020202020204" pitchFamily="34" charset="0"/>
              <a:cs typeface="Arial" panose="020B0604020202020204" pitchFamily="34" charset="0"/>
            </a:rPr>
            <a:t>Modalités d’application</a:t>
          </a:r>
          <a:endParaRPr lang="fr-FR" sz="1100" kern="1200" dirty="0">
            <a:solidFill>
              <a:schemeClr val="bg1"/>
            </a:solidFill>
            <a:latin typeface="Arial" panose="020B0604020202020204" pitchFamily="34" charset="0"/>
            <a:cs typeface="Arial" panose="020B0604020202020204" pitchFamily="34" charset="0"/>
          </a:endParaRPr>
        </a:p>
      </dsp:txBody>
      <dsp:txXfrm>
        <a:off x="4834076" y="1751945"/>
        <a:ext cx="847446" cy="847446"/>
      </dsp:txXfrm>
    </dsp:sp>
    <dsp:sp modelId="{18D4DDBD-B919-4EB5-80C1-F131897E1400}">
      <dsp:nvSpPr>
        <dsp:cNvPr id="0" name=""/>
        <dsp:cNvSpPr/>
      </dsp:nvSpPr>
      <dsp:spPr>
        <a:xfrm rot="16200000">
          <a:off x="5077105" y="1385481"/>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248765" y="1386703"/>
        <a:ext cx="18069" cy="18069"/>
      </dsp:txXfrm>
    </dsp:sp>
    <dsp:sp modelId="{4F895135-AA98-4A0A-BD9A-CC01B3E36328}">
      <dsp:nvSpPr>
        <dsp:cNvPr id="0" name=""/>
        <dsp:cNvSpPr/>
      </dsp:nvSpPr>
      <dsp:spPr>
        <a:xfrm>
          <a:off x="4658564" y="16572"/>
          <a:ext cx="1198470" cy="119847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fr-FR" sz="900" kern="1200" dirty="0">
              <a:latin typeface="Arial" panose="020B0604020202020204" pitchFamily="34" charset="0"/>
              <a:cs typeface="Arial" panose="020B0604020202020204" pitchFamily="34" charset="0"/>
            </a:rPr>
            <a:t>Motif préalable à la fouille et à la saisie</a:t>
          </a:r>
        </a:p>
      </dsp:txBody>
      <dsp:txXfrm>
        <a:off x="4834076" y="192084"/>
        <a:ext cx="847446" cy="847446"/>
      </dsp:txXfrm>
    </dsp:sp>
    <dsp:sp modelId="{BEB8C229-875D-4FE1-B42C-BCBE6482AA4A}">
      <dsp:nvSpPr>
        <dsp:cNvPr id="0" name=""/>
        <dsp:cNvSpPr/>
      </dsp:nvSpPr>
      <dsp:spPr>
        <a:xfrm>
          <a:off x="5857035" y="2165411"/>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6028695" y="2166634"/>
        <a:ext cx="18069" cy="18069"/>
      </dsp:txXfrm>
    </dsp:sp>
    <dsp:sp modelId="{ADD76B62-F4D5-4D31-A36C-87B56FB8629B}">
      <dsp:nvSpPr>
        <dsp:cNvPr id="0" name=""/>
        <dsp:cNvSpPr/>
      </dsp:nvSpPr>
      <dsp:spPr>
        <a:xfrm>
          <a:off x="6218425" y="1576433"/>
          <a:ext cx="1198470" cy="119847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fr-FR" sz="900" kern="1200" dirty="0">
              <a:latin typeface="Arial" panose="020B0604020202020204" pitchFamily="34" charset="0"/>
              <a:cs typeface="Arial" panose="020B0604020202020204" pitchFamily="34" charset="0"/>
            </a:rPr>
            <a:t>Exceptionnelle, limitée à ce qui est nécessaire et justifiée dans les circonstances</a:t>
          </a:r>
        </a:p>
      </dsp:txBody>
      <dsp:txXfrm>
        <a:off x="6393937" y="1751945"/>
        <a:ext cx="847446" cy="847446"/>
      </dsp:txXfrm>
    </dsp:sp>
    <dsp:sp modelId="{B0E2E2F9-7772-4366-8994-B231001D6BDB}">
      <dsp:nvSpPr>
        <dsp:cNvPr id="0" name=""/>
        <dsp:cNvSpPr/>
      </dsp:nvSpPr>
      <dsp:spPr>
        <a:xfrm rot="5400000">
          <a:off x="5077105" y="2945342"/>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248765" y="2946564"/>
        <a:ext cx="18069" cy="18069"/>
      </dsp:txXfrm>
    </dsp:sp>
    <dsp:sp modelId="{C2515CB8-97FE-4FB7-B21F-6617D5421CE3}">
      <dsp:nvSpPr>
        <dsp:cNvPr id="0" name=""/>
        <dsp:cNvSpPr/>
      </dsp:nvSpPr>
      <dsp:spPr>
        <a:xfrm>
          <a:off x="4658564" y="3136294"/>
          <a:ext cx="1198470" cy="119847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fr-FR" sz="900" kern="1200" dirty="0">
              <a:latin typeface="Arial" panose="020B0604020202020204" pitchFamily="34" charset="0"/>
              <a:cs typeface="Arial" panose="020B0604020202020204" pitchFamily="34" charset="0"/>
            </a:rPr>
            <a:t>Proportionnelle au niveau de risque, non discriminatoire</a:t>
          </a:r>
        </a:p>
      </dsp:txBody>
      <dsp:txXfrm>
        <a:off x="4834076" y="3311806"/>
        <a:ext cx="847446" cy="847446"/>
      </dsp:txXfrm>
    </dsp:sp>
    <dsp:sp modelId="{07CB5FF5-C431-40BD-881E-002AC7B874D3}">
      <dsp:nvSpPr>
        <dsp:cNvPr id="0" name=""/>
        <dsp:cNvSpPr/>
      </dsp:nvSpPr>
      <dsp:spPr>
        <a:xfrm rot="10800000">
          <a:off x="4297174" y="2165411"/>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4468834" y="2166634"/>
        <a:ext cx="18069" cy="18069"/>
      </dsp:txXfrm>
    </dsp:sp>
    <dsp:sp modelId="{BBDBFD6A-76E0-48A7-8416-D8D0B8595D2B}">
      <dsp:nvSpPr>
        <dsp:cNvPr id="0" name=""/>
        <dsp:cNvSpPr/>
      </dsp:nvSpPr>
      <dsp:spPr>
        <a:xfrm>
          <a:off x="3098703" y="1576433"/>
          <a:ext cx="1198470" cy="119847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fr-FR" sz="900" kern="1200" dirty="0">
              <a:latin typeface="Arial" panose="020B0604020202020204" pitchFamily="34" charset="0"/>
              <a:cs typeface="Arial" panose="020B0604020202020204" pitchFamily="34" charset="0"/>
            </a:rPr>
            <a:t>Effectuée selon la procédure </a:t>
          </a:r>
          <a:r>
            <a:rPr lang="fr-FR" sz="900" i="1" u="none" kern="1200" dirty="0">
              <a:latin typeface="Arial" panose="020B0604020202020204" pitchFamily="34" charset="0"/>
              <a:cs typeface="Arial" panose="020B0604020202020204" pitchFamily="34" charset="0"/>
            </a:rPr>
            <a:t>Fouille et saisie à l’endroit des usagers</a:t>
          </a:r>
        </a:p>
      </dsp:txBody>
      <dsp:txXfrm>
        <a:off x="3274215" y="1751945"/>
        <a:ext cx="847446" cy="8474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C74123-BDF1-43FB-A5F1-7A83A50F812D}">
      <dsp:nvSpPr>
        <dsp:cNvPr id="0" name=""/>
        <dsp:cNvSpPr/>
      </dsp:nvSpPr>
      <dsp:spPr>
        <a:xfrm>
          <a:off x="120848" y="1097374"/>
          <a:ext cx="2828925" cy="8840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98789" tIns="53340" rIns="53340" bIns="53340" numCol="1" spcCol="1270" anchor="ctr" anchorCtr="0">
          <a:noAutofit/>
        </a:bodyPr>
        <a:lstStyle/>
        <a:p>
          <a:pPr lvl="0" algn="l"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S’il est hospitalisé ou inscrit à l’urgence</a:t>
          </a:r>
        </a:p>
      </dsp:txBody>
      <dsp:txXfrm>
        <a:off x="120848" y="1097374"/>
        <a:ext cx="2828925" cy="884039"/>
      </dsp:txXfrm>
    </dsp:sp>
    <dsp:sp modelId="{6840AD65-3CCE-42EE-81FE-9FD7E7AF771E}">
      <dsp:nvSpPr>
        <dsp:cNvPr id="0" name=""/>
        <dsp:cNvSpPr/>
      </dsp:nvSpPr>
      <dsp:spPr>
        <a:xfrm>
          <a:off x="2976" y="969679"/>
          <a:ext cx="618827" cy="92824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C29CD6-FC99-4204-A62D-91871DE9782F}">
      <dsp:nvSpPr>
        <dsp:cNvPr id="0" name=""/>
        <dsp:cNvSpPr/>
      </dsp:nvSpPr>
      <dsp:spPr>
        <a:xfrm>
          <a:off x="3237053" y="1097374"/>
          <a:ext cx="2828925" cy="8840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98789" tIns="53340" rIns="53340" bIns="53340" numCol="1" spcCol="1270" anchor="ctr" anchorCtr="0">
          <a:noAutofit/>
        </a:bodyPr>
        <a:lstStyle/>
        <a:p>
          <a:pPr lvl="0" algn="l"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S’il est hébergé en centre de réadaptation (physique, dépendance, etc.)</a:t>
          </a:r>
        </a:p>
      </dsp:txBody>
      <dsp:txXfrm>
        <a:off x="3237053" y="1097374"/>
        <a:ext cx="2828925" cy="884039"/>
      </dsp:txXfrm>
    </dsp:sp>
    <dsp:sp modelId="{E81587F6-EEBE-43B1-9CB8-2F41CDA616C9}">
      <dsp:nvSpPr>
        <dsp:cNvPr id="0" name=""/>
        <dsp:cNvSpPr/>
      </dsp:nvSpPr>
      <dsp:spPr>
        <a:xfrm>
          <a:off x="3146226" y="969679"/>
          <a:ext cx="618827" cy="928241"/>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50000" r="-5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ABE382-4DAF-4C13-BCF0-8D17D15FE800}">
      <dsp:nvSpPr>
        <dsp:cNvPr id="0" name=""/>
        <dsp:cNvSpPr/>
      </dsp:nvSpPr>
      <dsp:spPr>
        <a:xfrm>
          <a:off x="120848" y="2210281"/>
          <a:ext cx="2828925" cy="8840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98789" tIns="53340" rIns="53340" bIns="53340" numCol="1" spcCol="1270" anchor="ctr" anchorCtr="0">
          <a:noAutofit/>
        </a:bodyPr>
        <a:lstStyle/>
        <a:p>
          <a:pPr lvl="0" algn="l"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S’il est hébergé en RAC</a:t>
          </a:r>
        </a:p>
      </dsp:txBody>
      <dsp:txXfrm>
        <a:off x="120848" y="2210281"/>
        <a:ext cx="2828925" cy="884039"/>
      </dsp:txXfrm>
    </dsp:sp>
    <dsp:sp modelId="{CFE55E5D-F6D0-4E41-A67F-FE7D08D2E2EA}">
      <dsp:nvSpPr>
        <dsp:cNvPr id="0" name=""/>
        <dsp:cNvSpPr/>
      </dsp:nvSpPr>
      <dsp:spPr>
        <a:xfrm>
          <a:off x="2976" y="2082586"/>
          <a:ext cx="618827" cy="92824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BE3180-3D0A-4CF4-8AF0-87E63DC0A3EC}">
      <dsp:nvSpPr>
        <dsp:cNvPr id="0" name=""/>
        <dsp:cNvSpPr/>
      </dsp:nvSpPr>
      <dsp:spPr>
        <a:xfrm>
          <a:off x="3264098" y="2210281"/>
          <a:ext cx="2828925" cy="88403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98789" tIns="53340" rIns="53340" bIns="53340" numCol="1" spcCol="1270" anchor="ctr" anchorCtr="0">
          <a:noAutofit/>
        </a:bodyPr>
        <a:lstStyle/>
        <a:p>
          <a:pPr lvl="0" algn="l" defTabSz="622300">
            <a:lnSpc>
              <a:spcPct val="90000"/>
            </a:lnSpc>
            <a:spcBef>
              <a:spcPct val="0"/>
            </a:spcBef>
            <a:spcAft>
              <a:spcPct val="35000"/>
            </a:spcAft>
          </a:pPr>
          <a:r>
            <a:rPr lang="fr-FR" sz="1400" kern="1200" dirty="0">
              <a:solidFill>
                <a:srgbClr val="003C85"/>
              </a:solidFill>
              <a:latin typeface="Arial" panose="020B0604020202020204" pitchFamily="34" charset="0"/>
              <a:cs typeface="Arial" panose="020B0604020202020204" pitchFamily="34" charset="0"/>
            </a:rPr>
            <a:t>S’il est hébergé en CHSLD (y compris en MDA-MA)</a:t>
          </a:r>
        </a:p>
      </dsp:txBody>
      <dsp:txXfrm>
        <a:off x="3264098" y="2210281"/>
        <a:ext cx="2828925" cy="884039"/>
      </dsp:txXfrm>
    </dsp:sp>
    <dsp:sp modelId="{478C1F7A-0B53-4C51-B0FF-7E5E8821388C}">
      <dsp:nvSpPr>
        <dsp:cNvPr id="0" name=""/>
        <dsp:cNvSpPr/>
      </dsp:nvSpPr>
      <dsp:spPr>
        <a:xfrm>
          <a:off x="3146226" y="2082586"/>
          <a:ext cx="618827" cy="928241"/>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9765D-FACB-4FAA-8F42-D5CB15619206}">
      <dsp:nvSpPr>
        <dsp:cNvPr id="0" name=""/>
        <dsp:cNvSpPr/>
      </dsp:nvSpPr>
      <dsp:spPr>
        <a:xfrm>
          <a:off x="0" y="0"/>
          <a:ext cx="1108754" cy="665252"/>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fr-FR" sz="3000" kern="1200" dirty="0"/>
            <a:t>Oui</a:t>
          </a:r>
        </a:p>
      </dsp:txBody>
      <dsp:txXfrm>
        <a:off x="0" y="0"/>
        <a:ext cx="1108754" cy="6652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D9B5CA-E603-4719-BB6E-D12BC48330CF}">
      <dsp:nvSpPr>
        <dsp:cNvPr id="0" name=""/>
        <dsp:cNvSpPr/>
      </dsp:nvSpPr>
      <dsp:spPr>
        <a:xfrm>
          <a:off x="0" y="0"/>
          <a:ext cx="1108189" cy="664913"/>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fr-FR" sz="3000" kern="1200" dirty="0"/>
            <a:t>Non</a:t>
          </a:r>
        </a:p>
      </dsp:txBody>
      <dsp:txXfrm>
        <a:off x="0" y="0"/>
        <a:ext cx="1108189" cy="6649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E17DA4-00C2-4B7D-A8C4-EB1F7AF3D01D}">
      <dsp:nvSpPr>
        <dsp:cNvPr id="0" name=""/>
        <dsp:cNvSpPr/>
      </dsp:nvSpPr>
      <dsp:spPr>
        <a:xfrm rot="5400000">
          <a:off x="2186415" y="83058"/>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a:solidFill>
                <a:srgbClr val="003C85"/>
              </a:solidFill>
              <a:latin typeface="Arial" panose="020B0604020202020204" pitchFamily="34" charset="0"/>
              <a:cs typeface="Arial" panose="020B0604020202020204" pitchFamily="34" charset="0"/>
            </a:rPr>
            <a:t>Risque pour la sécurité</a:t>
          </a:r>
        </a:p>
      </dsp:txBody>
      <dsp:txXfrm rot="-5400000">
        <a:off x="2442689" y="199116"/>
        <a:ext cx="765148" cy="879481"/>
      </dsp:txXfrm>
    </dsp:sp>
    <dsp:sp modelId="{1A90C56B-CF3B-499D-807E-498D018CED5C}">
      <dsp:nvSpPr>
        <dsp:cNvPr id="0" name=""/>
        <dsp:cNvSpPr/>
      </dsp:nvSpPr>
      <dsp:spPr>
        <a:xfrm>
          <a:off x="3436569" y="256186"/>
          <a:ext cx="1425910" cy="766618"/>
        </a:xfrm>
        <a:prstGeom prst="rect">
          <a:avLst/>
        </a:prstGeom>
        <a:noFill/>
        <a:ln>
          <a:noFill/>
        </a:ln>
        <a:effectLst/>
      </dsp:spPr>
      <dsp:style>
        <a:lnRef idx="0">
          <a:scrgbClr r="0" g="0" b="0"/>
        </a:lnRef>
        <a:fillRef idx="0">
          <a:scrgbClr r="0" g="0" b="0"/>
        </a:fillRef>
        <a:effectRef idx="0">
          <a:scrgbClr r="0" g="0" b="0"/>
        </a:effectRef>
        <a:fontRef idx="minor"/>
      </dsp:style>
    </dsp:sp>
    <dsp:sp modelId="{5609B59E-6D8B-4E7B-AAA5-61DBCEA88C97}">
      <dsp:nvSpPr>
        <dsp:cNvPr id="0" name=""/>
        <dsp:cNvSpPr/>
      </dsp:nvSpPr>
      <dsp:spPr>
        <a:xfrm rot="5400000">
          <a:off x="1007666" y="83696"/>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1263940" y="199754"/>
        <a:ext cx="765148" cy="879481"/>
      </dsp:txXfrm>
    </dsp:sp>
    <dsp:sp modelId="{059DA1CB-165A-4B56-9B90-DFCCD69EB2ED}">
      <dsp:nvSpPr>
        <dsp:cNvPr id="0" name=""/>
        <dsp:cNvSpPr/>
      </dsp:nvSpPr>
      <dsp:spPr>
        <a:xfrm rot="5400000">
          <a:off x="1605629" y="1168206"/>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a:solidFill>
                <a:srgbClr val="003C85"/>
              </a:solidFill>
              <a:latin typeface="Arial" panose="020B0604020202020204" pitchFamily="34" charset="0"/>
              <a:cs typeface="Arial" panose="020B0604020202020204" pitchFamily="34" charset="0"/>
            </a:rPr>
            <a:t>Risque pour la santé</a:t>
          </a:r>
        </a:p>
      </dsp:txBody>
      <dsp:txXfrm rot="-5400000">
        <a:off x="1861903" y="1284264"/>
        <a:ext cx="765148" cy="879481"/>
      </dsp:txXfrm>
    </dsp:sp>
    <dsp:sp modelId="{DF7FFFF9-2380-4078-81B6-0A0711FCD5C1}">
      <dsp:nvSpPr>
        <dsp:cNvPr id="0" name=""/>
        <dsp:cNvSpPr/>
      </dsp:nvSpPr>
      <dsp:spPr>
        <a:xfrm>
          <a:off x="262769" y="1340695"/>
          <a:ext cx="1379913" cy="766618"/>
        </a:xfrm>
        <a:prstGeom prst="rect">
          <a:avLst/>
        </a:prstGeom>
        <a:noFill/>
        <a:ln>
          <a:noFill/>
        </a:ln>
        <a:effectLst/>
      </dsp:spPr>
      <dsp:style>
        <a:lnRef idx="0">
          <a:scrgbClr r="0" g="0" b="0"/>
        </a:lnRef>
        <a:fillRef idx="0">
          <a:scrgbClr r="0" g="0" b="0"/>
        </a:fillRef>
        <a:effectRef idx="0">
          <a:scrgbClr r="0" g="0" b="0"/>
        </a:effectRef>
        <a:fontRef idx="minor"/>
      </dsp:style>
    </dsp:sp>
    <dsp:sp modelId="{D85A7073-385A-46CB-A812-32BFCBEE1B7E}">
      <dsp:nvSpPr>
        <dsp:cNvPr id="0" name=""/>
        <dsp:cNvSpPr/>
      </dsp:nvSpPr>
      <dsp:spPr>
        <a:xfrm rot="5400000">
          <a:off x="2806153" y="1168206"/>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3062427" y="1284264"/>
        <a:ext cx="765148" cy="879481"/>
      </dsp:txXfrm>
    </dsp:sp>
    <dsp:sp modelId="{5D38D215-2738-467D-9DF2-031C7A36BFA5}">
      <dsp:nvSpPr>
        <dsp:cNvPr id="0" name=""/>
        <dsp:cNvSpPr/>
      </dsp:nvSpPr>
      <dsp:spPr>
        <a:xfrm rot="5400000">
          <a:off x="2208191" y="2252716"/>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a:solidFill>
                <a:srgbClr val="003C85"/>
              </a:solidFill>
              <a:latin typeface="Arial" panose="020B0604020202020204" pitchFamily="34" charset="0"/>
              <a:cs typeface="Arial" panose="020B0604020202020204" pitchFamily="34" charset="0"/>
            </a:rPr>
            <a:t>Risque pour le bien-être</a:t>
          </a:r>
        </a:p>
      </dsp:txBody>
      <dsp:txXfrm rot="-5400000">
        <a:off x="2464465" y="2368774"/>
        <a:ext cx="765148" cy="879481"/>
      </dsp:txXfrm>
    </dsp:sp>
    <dsp:sp modelId="{DE2719B5-A6B5-4B61-8AEF-3E3D5345B6AA}">
      <dsp:nvSpPr>
        <dsp:cNvPr id="0" name=""/>
        <dsp:cNvSpPr/>
      </dsp:nvSpPr>
      <dsp:spPr>
        <a:xfrm>
          <a:off x="3436569" y="2425205"/>
          <a:ext cx="1425910" cy="766618"/>
        </a:xfrm>
        <a:prstGeom prst="rect">
          <a:avLst/>
        </a:prstGeom>
        <a:noFill/>
        <a:ln>
          <a:noFill/>
        </a:ln>
        <a:effectLst/>
      </dsp:spPr>
      <dsp:style>
        <a:lnRef idx="0">
          <a:scrgbClr r="0" g="0" b="0"/>
        </a:lnRef>
        <a:fillRef idx="0">
          <a:scrgbClr r="0" g="0" b="0"/>
        </a:fillRef>
        <a:effectRef idx="0">
          <a:scrgbClr r="0" g="0" b="0"/>
        </a:effectRef>
        <a:fontRef idx="minor"/>
      </dsp:style>
    </dsp:sp>
    <dsp:sp modelId="{3097E0CE-20A8-48B3-A949-A8A597AAE9EE}">
      <dsp:nvSpPr>
        <dsp:cNvPr id="0" name=""/>
        <dsp:cNvSpPr/>
      </dsp:nvSpPr>
      <dsp:spPr>
        <a:xfrm rot="5400000">
          <a:off x="1007666" y="2252716"/>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1263940" y="2368774"/>
        <a:ext cx="765148" cy="879481"/>
      </dsp:txXfrm>
    </dsp:sp>
    <dsp:sp modelId="{15C221D2-463D-44D3-A77B-B4E7E03DFD48}">
      <dsp:nvSpPr>
        <dsp:cNvPr id="0" name=""/>
        <dsp:cNvSpPr/>
      </dsp:nvSpPr>
      <dsp:spPr>
        <a:xfrm rot="5400000">
          <a:off x="1605629" y="3337225"/>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a:solidFill>
                <a:srgbClr val="003C85"/>
              </a:solidFill>
              <a:latin typeface="Arial" panose="020B0604020202020204" pitchFamily="34" charset="0"/>
              <a:cs typeface="Arial" panose="020B0604020202020204" pitchFamily="34" charset="0"/>
            </a:rPr>
            <a:t>Risque pour l’atteinte des objectifs</a:t>
          </a:r>
        </a:p>
      </dsp:txBody>
      <dsp:txXfrm rot="-5400000">
        <a:off x="1861903" y="3453283"/>
        <a:ext cx="765148" cy="879481"/>
      </dsp:txXfrm>
    </dsp:sp>
    <dsp:sp modelId="{C072A7BF-F818-425E-8006-9C7C3E9BE56B}">
      <dsp:nvSpPr>
        <dsp:cNvPr id="0" name=""/>
        <dsp:cNvSpPr/>
      </dsp:nvSpPr>
      <dsp:spPr>
        <a:xfrm>
          <a:off x="262769" y="3509714"/>
          <a:ext cx="1379913" cy="766618"/>
        </a:xfrm>
        <a:prstGeom prst="rect">
          <a:avLst/>
        </a:prstGeom>
        <a:noFill/>
        <a:ln>
          <a:noFill/>
        </a:ln>
        <a:effectLst/>
      </dsp:spPr>
      <dsp:style>
        <a:lnRef idx="0">
          <a:scrgbClr r="0" g="0" b="0"/>
        </a:lnRef>
        <a:fillRef idx="0">
          <a:scrgbClr r="0" g="0" b="0"/>
        </a:fillRef>
        <a:effectRef idx="0">
          <a:scrgbClr r="0" g="0" b="0"/>
        </a:effectRef>
        <a:fontRef idx="minor"/>
      </dsp:style>
    </dsp:sp>
    <dsp:sp modelId="{415F2363-CAB3-4C05-8227-ED5CF958B2A6}">
      <dsp:nvSpPr>
        <dsp:cNvPr id="0" name=""/>
        <dsp:cNvSpPr/>
      </dsp:nvSpPr>
      <dsp:spPr>
        <a:xfrm rot="5400000">
          <a:off x="2806153" y="3337225"/>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3062427" y="3453283"/>
        <a:ext cx="765148" cy="879481"/>
      </dsp:txXfrm>
    </dsp:sp>
    <dsp:sp modelId="{1C2D8332-1996-46A7-87A3-7AFEBD549923}">
      <dsp:nvSpPr>
        <dsp:cNvPr id="0" name=""/>
        <dsp:cNvSpPr/>
      </dsp:nvSpPr>
      <dsp:spPr>
        <a:xfrm rot="5400000">
          <a:off x="2208191" y="4421735"/>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fr-FR" sz="1300" kern="1200" dirty="0">
              <a:solidFill>
                <a:srgbClr val="003C85"/>
              </a:solidFill>
              <a:latin typeface="Arial" panose="020B0604020202020204" pitchFamily="34" charset="0"/>
              <a:cs typeface="Arial" panose="020B0604020202020204" pitchFamily="34" charset="0"/>
            </a:rPr>
            <a:t>Risque de perte ou de vol</a:t>
          </a:r>
        </a:p>
      </dsp:txBody>
      <dsp:txXfrm rot="-5400000">
        <a:off x="2464465" y="4537793"/>
        <a:ext cx="765148" cy="879481"/>
      </dsp:txXfrm>
    </dsp:sp>
    <dsp:sp modelId="{54B19A74-9A20-490C-AF86-AB1FA3D6020E}">
      <dsp:nvSpPr>
        <dsp:cNvPr id="0" name=""/>
        <dsp:cNvSpPr/>
      </dsp:nvSpPr>
      <dsp:spPr>
        <a:xfrm>
          <a:off x="3436569" y="4594224"/>
          <a:ext cx="1425910" cy="766618"/>
        </a:xfrm>
        <a:prstGeom prst="rect">
          <a:avLst/>
        </a:prstGeom>
        <a:noFill/>
        <a:ln>
          <a:noFill/>
        </a:ln>
        <a:effectLst/>
      </dsp:spPr>
      <dsp:style>
        <a:lnRef idx="0">
          <a:scrgbClr r="0" g="0" b="0"/>
        </a:lnRef>
        <a:fillRef idx="0">
          <a:scrgbClr r="0" g="0" b="0"/>
        </a:fillRef>
        <a:effectRef idx="0">
          <a:scrgbClr r="0" g="0" b="0"/>
        </a:effectRef>
        <a:fontRef idx="minor"/>
      </dsp:style>
    </dsp:sp>
    <dsp:sp modelId="{D57E8066-1684-4089-B2ED-223B5CC6C381}">
      <dsp:nvSpPr>
        <dsp:cNvPr id="0" name=""/>
        <dsp:cNvSpPr/>
      </dsp:nvSpPr>
      <dsp:spPr>
        <a:xfrm rot="5400000">
          <a:off x="1007666" y="4421735"/>
          <a:ext cx="1277697" cy="1111596"/>
        </a:xfrm>
        <a:prstGeom prst="hexagon">
          <a:avLst>
            <a:gd name="adj" fmla="val 25000"/>
            <a:gd name="vf" fmla="val 115470"/>
          </a:avLst>
        </a:prstGeom>
        <a:solidFill>
          <a:srgbClr val="BFE0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fr-FR" sz="3600" kern="1200"/>
        </a:p>
      </dsp:txBody>
      <dsp:txXfrm rot="-5400000">
        <a:off x="1263940" y="4537793"/>
        <a:ext cx="765148" cy="8794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F4B7F-5EE7-4D7B-9669-87C120157657}">
      <dsp:nvSpPr>
        <dsp:cNvPr id="0" name=""/>
        <dsp:cNvSpPr/>
      </dsp:nvSpPr>
      <dsp:spPr>
        <a:xfrm>
          <a:off x="1220" y="201038"/>
          <a:ext cx="1803259" cy="1242446"/>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A2E32C-A851-45BB-AA3D-3813E6EFEF03}">
      <dsp:nvSpPr>
        <dsp:cNvPr id="0" name=""/>
        <dsp:cNvSpPr/>
      </dsp:nvSpPr>
      <dsp:spPr>
        <a:xfrm>
          <a:off x="1220" y="1443484"/>
          <a:ext cx="1803259" cy="669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fr-FR" sz="1200" kern="1200" dirty="0">
              <a:solidFill>
                <a:srgbClr val="003C85"/>
              </a:solidFill>
              <a:latin typeface="Arial" panose="020B0604020202020204" pitchFamily="34" charset="0"/>
              <a:cs typeface="Arial" panose="020B0604020202020204" pitchFamily="34" charset="0"/>
            </a:rPr>
            <a:t>Rappeler le code de vie</a:t>
          </a:r>
        </a:p>
      </dsp:txBody>
      <dsp:txXfrm>
        <a:off x="1220" y="1443484"/>
        <a:ext cx="1803259" cy="669009"/>
      </dsp:txXfrm>
    </dsp:sp>
    <dsp:sp modelId="{350C9314-0D54-44F1-9087-563FDBB5CC42}">
      <dsp:nvSpPr>
        <dsp:cNvPr id="0" name=""/>
        <dsp:cNvSpPr/>
      </dsp:nvSpPr>
      <dsp:spPr>
        <a:xfrm>
          <a:off x="1984881" y="201038"/>
          <a:ext cx="1803259" cy="1242446"/>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8B73D5-3179-4D1A-BD2F-E79A83132F87}">
      <dsp:nvSpPr>
        <dsp:cNvPr id="0" name=""/>
        <dsp:cNvSpPr/>
      </dsp:nvSpPr>
      <dsp:spPr>
        <a:xfrm>
          <a:off x="1984881" y="1443484"/>
          <a:ext cx="1803259" cy="669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fr-FR" sz="1200" kern="1200" dirty="0">
              <a:solidFill>
                <a:srgbClr val="003C85"/>
              </a:solidFill>
              <a:latin typeface="Arial" panose="020B0604020202020204" pitchFamily="34" charset="0"/>
              <a:cs typeface="Arial" panose="020B0604020202020204" pitchFamily="34" charset="0"/>
            </a:rPr>
            <a:t>Demander à l’usager de remettre les objets de valeur à ses proches</a:t>
          </a:r>
        </a:p>
      </dsp:txBody>
      <dsp:txXfrm>
        <a:off x="1984881" y="1443484"/>
        <a:ext cx="1803259" cy="669009"/>
      </dsp:txXfrm>
    </dsp:sp>
    <dsp:sp modelId="{B0471635-E50E-45BB-8222-D4250D42D469}">
      <dsp:nvSpPr>
        <dsp:cNvPr id="0" name=""/>
        <dsp:cNvSpPr/>
      </dsp:nvSpPr>
      <dsp:spPr>
        <a:xfrm>
          <a:off x="1220" y="2292819"/>
          <a:ext cx="1803259" cy="1242446"/>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FDAFC6-CCA8-4FE3-B03C-8BCA59DD1D41}">
      <dsp:nvSpPr>
        <dsp:cNvPr id="0" name=""/>
        <dsp:cNvSpPr/>
      </dsp:nvSpPr>
      <dsp:spPr>
        <a:xfrm>
          <a:off x="1220" y="3535265"/>
          <a:ext cx="1803259" cy="669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fr-FR" sz="1200" kern="1200" dirty="0">
              <a:solidFill>
                <a:srgbClr val="003C85"/>
              </a:solidFill>
              <a:latin typeface="Arial" panose="020B0604020202020204" pitchFamily="34" charset="0"/>
              <a:cs typeface="Arial" panose="020B0604020202020204" pitchFamily="34" charset="0"/>
            </a:rPr>
            <a:t>Discuter avec l’usager de sa motivation</a:t>
          </a:r>
        </a:p>
      </dsp:txBody>
      <dsp:txXfrm>
        <a:off x="1220" y="3535265"/>
        <a:ext cx="1803259" cy="669009"/>
      </dsp:txXfrm>
    </dsp:sp>
    <dsp:sp modelId="{26BDD495-75EA-4E3B-85DC-98D71A869AEF}">
      <dsp:nvSpPr>
        <dsp:cNvPr id="0" name=""/>
        <dsp:cNvSpPr/>
      </dsp:nvSpPr>
      <dsp:spPr>
        <a:xfrm>
          <a:off x="1984881" y="2292819"/>
          <a:ext cx="1803259" cy="1242446"/>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748CCD-C0F1-4A3D-8512-693CDCA6521C}">
      <dsp:nvSpPr>
        <dsp:cNvPr id="0" name=""/>
        <dsp:cNvSpPr/>
      </dsp:nvSpPr>
      <dsp:spPr>
        <a:xfrm>
          <a:off x="1984881" y="3535265"/>
          <a:ext cx="1803259" cy="669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fr-FR" sz="1200" kern="1200" dirty="0">
              <a:solidFill>
                <a:srgbClr val="003C85"/>
              </a:solidFill>
              <a:latin typeface="Arial" panose="020B0604020202020204" pitchFamily="34" charset="0"/>
              <a:cs typeface="Arial" panose="020B0604020202020204" pitchFamily="34" charset="0"/>
            </a:rPr>
            <a:t>Revoir le plan d’intervention de l’usager</a:t>
          </a:r>
        </a:p>
      </dsp:txBody>
      <dsp:txXfrm>
        <a:off x="1984881" y="3535265"/>
        <a:ext cx="1803259" cy="6690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9765D-FACB-4FAA-8F42-D5CB15619206}">
      <dsp:nvSpPr>
        <dsp:cNvPr id="0" name=""/>
        <dsp:cNvSpPr/>
      </dsp:nvSpPr>
      <dsp:spPr>
        <a:xfrm>
          <a:off x="79348" y="307"/>
          <a:ext cx="1206896" cy="724137"/>
        </a:xfrm>
        <a:prstGeom prst="rect">
          <a:avLst/>
        </a:prstGeom>
        <a:solidFill>
          <a:srgbClr val="003C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fr-FR" sz="3300" kern="1200" dirty="0"/>
            <a:t>Oui</a:t>
          </a:r>
        </a:p>
      </dsp:txBody>
      <dsp:txXfrm>
        <a:off x="79348" y="307"/>
        <a:ext cx="1206896" cy="72413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D6753C-214B-43C8-AE18-F727F0505C5D}" type="datetimeFigureOut">
              <a:rPr lang="fr-CA" smtClean="0"/>
              <a:t>2024-04-25</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462E95-36F6-4F24-8037-F32CEE4EC007}" type="slidenum">
              <a:rPr lang="fr-CA" smtClean="0"/>
              <a:t>‹N°›</a:t>
            </a:fld>
            <a:endParaRPr lang="fr-CA"/>
          </a:p>
        </p:txBody>
      </p:sp>
    </p:spTree>
    <p:extLst>
      <p:ext uri="{BB962C8B-B14F-4D97-AF65-F5344CB8AC3E}">
        <p14:creationId xmlns:p14="http://schemas.microsoft.com/office/powerpoint/2010/main" val="3606583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Le</a:t>
            </a:r>
            <a:r>
              <a:rPr lang="fr-CA" baseline="0" dirty="0"/>
              <a:t> but de l’implantation : </a:t>
            </a:r>
          </a:p>
          <a:p>
            <a:pPr marL="171450" indent="-171450">
              <a:buFontTx/>
              <a:buChar char="-"/>
            </a:pPr>
            <a:r>
              <a:rPr lang="fr-CA" baseline="0" dirty="0"/>
              <a:t>Respect des droits des usagers</a:t>
            </a:r>
          </a:p>
          <a:p>
            <a:pPr marL="171450" indent="-171450">
              <a:buFontTx/>
              <a:buChar char="-"/>
            </a:pPr>
            <a:r>
              <a:rPr lang="fr-CA" baseline="0" dirty="0"/>
              <a:t>Veiller à la sécurité de tous et de toutes</a:t>
            </a:r>
          </a:p>
          <a:p>
            <a:pPr marL="171450" indent="-171450">
              <a:buFontTx/>
              <a:buChar char="-"/>
            </a:pPr>
            <a:r>
              <a:rPr lang="fr-CA" baseline="0" dirty="0"/>
              <a:t>Éviter que d’autres événements dramatiques se produisent</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2</a:t>
            </a:fld>
            <a:endParaRPr lang="fr-CA"/>
          </a:p>
        </p:txBody>
      </p:sp>
    </p:spTree>
    <p:extLst>
      <p:ext uri="{BB962C8B-B14F-4D97-AF65-F5344CB8AC3E}">
        <p14:creationId xmlns:p14="http://schemas.microsoft.com/office/powerpoint/2010/main" val="3486624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b="0" dirty="0">
                <a:solidFill>
                  <a:srgbClr val="003C85"/>
                </a:solidFill>
              </a:rPr>
              <a:t>Les directeurs, gestionnaires et personnes ayant des fonctions d’encadrement clinique ont aussi des responsabilités particulières : en effet, elles sont chargées de la diffusion</a:t>
            </a:r>
            <a:r>
              <a:rPr lang="fr-CA" sz="1200" b="0" baseline="0" dirty="0">
                <a:solidFill>
                  <a:srgbClr val="003C85"/>
                </a:solidFill>
              </a:rPr>
              <a:t> et de l’implantation de la politique et de la procédure. Elles sont aussi chargées d’identifier qui sont les personnes désignées dans leur milieu. Ces personnes doivent prévoir des moments d’échange sur la politique et la procédure avec les employés, puis réfléchir aux mesures alternatives à la fouille et à la saisie.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b="0" baseline="0" dirty="0">
              <a:solidFill>
                <a:srgbClr val="003C85"/>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b="0" baseline="0" dirty="0">
                <a:solidFill>
                  <a:srgbClr val="003C85"/>
                </a:solidFill>
              </a:rPr>
              <a:t>Pour ce qui est des personnes ciblées VS désignées, à chaque étape de la procédure, il est précisé qui est en charge de quelle étape.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b="0" baseline="0" dirty="0">
              <a:solidFill>
                <a:srgbClr val="003C85"/>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b="0" baseline="0" dirty="0">
                <a:solidFill>
                  <a:srgbClr val="003C85"/>
                </a:solidFill>
              </a:rPr>
              <a:t>Les agents de sécurité pour leur part </a:t>
            </a:r>
            <a:r>
              <a:rPr lang="fr-CA" sz="1200" b="0" kern="1200" dirty="0">
                <a:solidFill>
                  <a:schemeClr val="tx1"/>
                </a:solidFill>
                <a:effectLst/>
                <a:latin typeface="+mn-lt"/>
                <a:ea typeface="+mn-ea"/>
                <a:cs typeface="+mn-cs"/>
              </a:rPr>
              <a:t>sont des personnes de soutien dans le cadre de la présente procédure. Ils sont sollicités par les personnes ciblées au besoin et peuvent agir comme témoin. Ils collaborent aux étapes de la politique et de la procédure selon leurs spécificités.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13</a:t>
            </a:fld>
            <a:endParaRPr lang="fr-CA"/>
          </a:p>
        </p:txBody>
      </p:sp>
    </p:spTree>
    <p:extLst>
      <p:ext uri="{BB962C8B-B14F-4D97-AF65-F5344CB8AC3E}">
        <p14:creationId xmlns:p14="http://schemas.microsoft.com/office/powerpoint/2010/main" val="2716008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Une situation potentielle de risque déclenche la procédure de fouille et de saisie. Le risque ne doit pas être fondé sur un préjugé. La personne ciblée doit se questionner : un risque est-il présent, et si oui, lequel ?</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Le risque peut prendre plusieurs formes :</a:t>
            </a:r>
          </a:p>
          <a:p>
            <a:pPr lvl="0"/>
            <a:r>
              <a:rPr lang="fr-CA" sz="1200" kern="1200" dirty="0">
                <a:solidFill>
                  <a:schemeClr val="tx1"/>
                </a:solidFill>
                <a:effectLst/>
                <a:latin typeface="+mn-lt"/>
                <a:ea typeface="+mn-ea"/>
                <a:cs typeface="+mn-cs"/>
              </a:rPr>
              <a:t>Risque de perte, de vol;</a:t>
            </a:r>
          </a:p>
          <a:p>
            <a:pPr lvl="0"/>
            <a:r>
              <a:rPr lang="fr-CA" sz="1200" kern="1200" dirty="0">
                <a:solidFill>
                  <a:schemeClr val="tx1"/>
                </a:solidFill>
                <a:effectLst/>
                <a:latin typeface="+mn-lt"/>
                <a:ea typeface="+mn-ea"/>
                <a:cs typeface="+mn-cs"/>
              </a:rPr>
              <a:t>Risque pour la sécurité d’un usager, du personnel ou des visiteurs;</a:t>
            </a:r>
          </a:p>
          <a:p>
            <a:pPr lvl="0"/>
            <a:r>
              <a:rPr lang="fr-CA" sz="1200" kern="1200" dirty="0">
                <a:solidFill>
                  <a:schemeClr val="tx1"/>
                </a:solidFill>
                <a:effectLst/>
                <a:latin typeface="+mn-lt"/>
                <a:ea typeface="+mn-ea"/>
                <a:cs typeface="+mn-cs"/>
              </a:rPr>
              <a:t>Risque pour le bien-être général d’un usager;</a:t>
            </a:r>
          </a:p>
          <a:p>
            <a:pPr lvl="0"/>
            <a:r>
              <a:rPr lang="fr-CA" sz="1200" kern="1200" dirty="0">
                <a:solidFill>
                  <a:schemeClr val="tx1"/>
                </a:solidFill>
                <a:effectLst/>
                <a:latin typeface="+mn-lt"/>
                <a:ea typeface="+mn-ea"/>
                <a:cs typeface="+mn-cs"/>
              </a:rPr>
              <a:t>Risque pour l’atteinte des objectifs au PI d’un usager.</a:t>
            </a:r>
          </a:p>
          <a:p>
            <a:pPr lvl="0"/>
            <a:r>
              <a:rPr lang="fr-CA" sz="1200" kern="1200" dirty="0">
                <a:solidFill>
                  <a:schemeClr val="tx1"/>
                </a:solidFill>
                <a:effectLst/>
                <a:latin typeface="+mn-lt"/>
                <a:ea typeface="+mn-ea"/>
                <a:cs typeface="+mn-cs"/>
              </a:rPr>
              <a:t>Etc.</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Si la personne qui identifie le risque n’est pas à l’aise de poursuivre la procédure, elle doit le signifier à une autre personne ciblée ou à une personne désignée qui pourra poursuivre la procédure. </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 Si aucun risque n’est identifié, la procédure s’arrête ici.</a:t>
            </a:r>
          </a:p>
          <a:p>
            <a:r>
              <a:rPr lang="fr-CA" sz="1200" kern="1200" dirty="0">
                <a:solidFill>
                  <a:schemeClr val="tx1"/>
                </a:solidFill>
                <a:effectLst/>
                <a:latin typeface="+mn-lt"/>
                <a:ea typeface="+mn-ea"/>
                <a:cs typeface="+mn-cs"/>
              </a:rPr>
              <a:t>→ Si un risque est identifié, se rendre à l’étape 2.</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***À noter que le risque peut être soulevé par un visiteur ou un autre usager. Si tel est le cas, cette personne peut être rassurée que la situation sera gérée, mais aucune autre information ne peut lui être transmise en l’absence du consentement de l’usager.</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14</a:t>
            </a:fld>
            <a:endParaRPr lang="fr-CA"/>
          </a:p>
        </p:txBody>
      </p:sp>
    </p:spTree>
    <p:extLst>
      <p:ext uri="{BB962C8B-B14F-4D97-AF65-F5344CB8AC3E}">
        <p14:creationId xmlns:p14="http://schemas.microsoft.com/office/powerpoint/2010/main" val="973132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15</a:t>
            </a:fld>
            <a:endParaRPr lang="fr-CA"/>
          </a:p>
        </p:txBody>
      </p:sp>
    </p:spTree>
    <p:extLst>
      <p:ext uri="{BB962C8B-B14F-4D97-AF65-F5344CB8AC3E}">
        <p14:creationId xmlns:p14="http://schemas.microsoft.com/office/powerpoint/2010/main" val="3785734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Les types de fouille possibles vous sont présentés à la Figure 1 comme une pyramide inversée. Plus nous évoluons vers la pointe de la pyramide, plus les fouilles limitent le respect à la vie privée de par leur niveau d’intrusion et d’invasion pour l’usager.</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La personne ciblée a </a:t>
            </a:r>
            <a:r>
              <a:rPr lang="fr-CA" sz="1200" b="1" kern="1200" dirty="0">
                <a:solidFill>
                  <a:schemeClr val="tx1"/>
                </a:solidFill>
                <a:effectLst/>
                <a:latin typeface="+mn-lt"/>
                <a:ea typeface="+mn-ea"/>
                <a:cs typeface="+mn-cs"/>
              </a:rPr>
              <a:t>l’obligation</a:t>
            </a:r>
            <a:r>
              <a:rPr lang="fr-CA" sz="1200" kern="1200" dirty="0">
                <a:solidFill>
                  <a:schemeClr val="tx1"/>
                </a:solidFill>
                <a:effectLst/>
                <a:latin typeface="+mn-lt"/>
                <a:ea typeface="+mn-ea"/>
                <a:cs typeface="+mn-cs"/>
              </a:rPr>
              <a:t> de déterminer le type de fouille </a:t>
            </a:r>
            <a:r>
              <a:rPr lang="fr-CA" sz="1200" b="1" kern="1200" dirty="0">
                <a:solidFill>
                  <a:schemeClr val="tx1"/>
                </a:solidFill>
                <a:effectLst/>
                <a:latin typeface="+mn-lt"/>
                <a:ea typeface="+mn-ea"/>
                <a:cs typeface="+mn-cs"/>
              </a:rPr>
              <a:t>le moins intrusif possible</a:t>
            </a:r>
            <a:r>
              <a:rPr lang="fr-CA" sz="1200" kern="1200" dirty="0">
                <a:solidFill>
                  <a:schemeClr val="tx1"/>
                </a:solidFill>
                <a:effectLst/>
                <a:latin typeface="+mn-lt"/>
                <a:ea typeface="+mn-ea"/>
                <a:cs typeface="+mn-cs"/>
              </a:rPr>
              <a:t> dans les circonstances et selon la situation de l’usager en fonction du risque et de ce qui est recherché. Si la personne ciblée pense qu’une fouille complète ou une fouille interne doit être réalisée, elle doit interpeller une </a:t>
            </a:r>
            <a:r>
              <a:rPr lang="fr-CA" sz="1200" i="1" kern="1200" dirty="0">
                <a:solidFill>
                  <a:schemeClr val="tx1"/>
                </a:solidFill>
                <a:effectLst/>
                <a:latin typeface="+mn-lt"/>
                <a:ea typeface="+mn-ea"/>
                <a:cs typeface="+mn-cs"/>
              </a:rPr>
              <a:t>personne désignée</a:t>
            </a:r>
            <a:r>
              <a:rPr lang="fr-CA" sz="1200" kern="1200" dirty="0">
                <a:solidFill>
                  <a:schemeClr val="tx1"/>
                </a:solidFill>
                <a:effectLst/>
                <a:latin typeface="+mn-lt"/>
                <a:ea typeface="+mn-ea"/>
                <a:cs typeface="+mn-cs"/>
              </a:rPr>
              <a:t>. C’est cette dernière qui en évaluera la pertinence.</a:t>
            </a:r>
          </a:p>
          <a:p>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Dans la grande majorité des cas, </a:t>
            </a:r>
            <a:r>
              <a:rPr lang="fr-CA" sz="1200" b="1" kern="1200" dirty="0">
                <a:solidFill>
                  <a:schemeClr val="tx1"/>
                </a:solidFill>
                <a:effectLst/>
                <a:latin typeface="+mn-lt"/>
                <a:ea typeface="+mn-ea"/>
                <a:cs typeface="+mn-cs"/>
              </a:rPr>
              <a:t>la déclaration préventive </a:t>
            </a:r>
            <a:r>
              <a:rPr lang="fr-CA" sz="1200" kern="1200" dirty="0">
                <a:solidFill>
                  <a:schemeClr val="tx1"/>
                </a:solidFill>
                <a:effectLst/>
                <a:latin typeface="+mn-lt"/>
                <a:ea typeface="+mn-ea"/>
                <a:cs typeface="+mn-cs"/>
              </a:rPr>
              <a:t>sera le premier type de fouille exercé. Les interventions de fouille et saisie doivent refléter l’évolution de la situation à risque. Si rien n’est trouvé à la suite d’un premier type de fouille et que le risque force la poursuite de la procédure, un autre type de fouille plus intrusif – le moins intrusif possible dans la situation –  pourra être déterminé comme approprié dans un second temps.</a:t>
            </a:r>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16</a:t>
            </a:fld>
            <a:endParaRPr lang="fr-CA"/>
          </a:p>
        </p:txBody>
      </p:sp>
    </p:spTree>
    <p:extLst>
      <p:ext uri="{BB962C8B-B14F-4D97-AF65-F5344CB8AC3E}">
        <p14:creationId xmlns:p14="http://schemas.microsoft.com/office/powerpoint/2010/main" val="4196063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2 choix de réponses (oui ou non).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Bonne</a:t>
            </a:r>
            <a:r>
              <a:rPr lang="fr-CA" sz="1200" kern="1200" baseline="0" dirty="0">
                <a:solidFill>
                  <a:schemeClr val="tx1"/>
                </a:solidFill>
                <a:effectLst/>
                <a:latin typeface="+mn-lt"/>
                <a:ea typeface="+mn-ea"/>
                <a:cs typeface="+mn-cs"/>
              </a:rPr>
              <a:t> réponse :</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Non.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Explication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La PAB</a:t>
            </a:r>
            <a:r>
              <a:rPr lang="fr-CA" sz="1200" kern="1200" baseline="0" dirty="0">
                <a:solidFill>
                  <a:schemeClr val="tx1"/>
                </a:solidFill>
                <a:effectLst/>
                <a:latin typeface="+mn-lt"/>
                <a:ea typeface="+mn-ea"/>
                <a:cs typeface="+mn-cs"/>
              </a:rPr>
              <a:t> aurait pu proposer une fouille sommaire si l’usager consent. Les fouilles complètes et internes doivent être déterminées par une personne désignée (infirmière, médecin ou personne désignée par leur gestionnaire).</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17</a:t>
            </a:fld>
            <a:endParaRPr lang="fr-CA"/>
          </a:p>
        </p:txBody>
      </p:sp>
    </p:spTree>
    <p:extLst>
      <p:ext uri="{BB962C8B-B14F-4D97-AF65-F5344CB8AC3E}">
        <p14:creationId xmlns:p14="http://schemas.microsoft.com/office/powerpoint/2010/main" val="634585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18</a:t>
            </a:fld>
            <a:endParaRPr lang="fr-CA"/>
          </a:p>
        </p:txBody>
      </p:sp>
    </p:spTree>
    <p:extLst>
      <p:ext uri="{BB962C8B-B14F-4D97-AF65-F5344CB8AC3E}">
        <p14:creationId xmlns:p14="http://schemas.microsoft.com/office/powerpoint/2010/main" val="35118573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 Si l’usager consent, se rendre à l’étape 6.</a:t>
            </a:r>
          </a:p>
          <a:p>
            <a:r>
              <a:rPr lang="fr-CA" sz="1200" kern="1200" dirty="0">
                <a:solidFill>
                  <a:schemeClr val="tx1"/>
                </a:solidFill>
                <a:effectLst/>
                <a:latin typeface="+mn-lt"/>
                <a:ea typeface="+mn-ea"/>
                <a:cs typeface="+mn-cs"/>
              </a:rPr>
              <a:t>→ Si l’usager ne consent pas ou refuse catégoriquement, aviser </a:t>
            </a:r>
            <a:r>
              <a:rPr lang="fr-CA" sz="1200" i="1" kern="1200" dirty="0">
                <a:solidFill>
                  <a:schemeClr val="tx1"/>
                </a:solidFill>
                <a:effectLst/>
                <a:latin typeface="+mn-lt"/>
                <a:ea typeface="+mn-ea"/>
                <a:cs typeface="+mn-cs"/>
              </a:rPr>
              <a:t>une personne désignée</a:t>
            </a:r>
            <a:r>
              <a:rPr lang="fr-CA" sz="1200" kern="1200" dirty="0">
                <a:solidFill>
                  <a:schemeClr val="tx1"/>
                </a:solidFill>
                <a:effectLst/>
                <a:latin typeface="+mn-lt"/>
                <a:ea typeface="+mn-ea"/>
                <a:cs typeface="+mn-cs"/>
              </a:rPr>
              <a:t> et passer à l’étape 5.</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19</a:t>
            </a:fld>
            <a:endParaRPr lang="fr-CA"/>
          </a:p>
        </p:txBody>
      </p:sp>
    </p:spTree>
    <p:extLst>
      <p:ext uri="{BB962C8B-B14F-4D97-AF65-F5344CB8AC3E}">
        <p14:creationId xmlns:p14="http://schemas.microsoft.com/office/powerpoint/2010/main" val="1441889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2 choix de réponses (oui ou non).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Bonne</a:t>
            </a:r>
            <a:r>
              <a:rPr lang="fr-CA" sz="1200" kern="1200" baseline="0" dirty="0">
                <a:solidFill>
                  <a:schemeClr val="tx1"/>
                </a:solidFill>
                <a:effectLst/>
                <a:latin typeface="+mn-lt"/>
                <a:ea typeface="+mn-ea"/>
                <a:cs typeface="+mn-cs"/>
              </a:rPr>
              <a:t> réponse :</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Oui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Explication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La</a:t>
            </a:r>
            <a:r>
              <a:rPr lang="fr-CA" sz="1200" kern="1200" baseline="0" dirty="0">
                <a:solidFill>
                  <a:schemeClr val="tx1"/>
                </a:solidFill>
                <a:effectLst/>
                <a:latin typeface="+mn-lt"/>
                <a:ea typeface="+mn-ea"/>
                <a:cs typeface="+mn-cs"/>
              </a:rPr>
              <a:t> personne rencontre tous les critères d’aptitude. Ce n’est pas parce qu’une personne a un diagnostic qu’elle est inapte.</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20</a:t>
            </a:fld>
            <a:endParaRPr lang="fr-CA"/>
          </a:p>
        </p:txBody>
      </p:sp>
    </p:spTree>
    <p:extLst>
      <p:ext uri="{BB962C8B-B14F-4D97-AF65-F5344CB8AC3E}">
        <p14:creationId xmlns:p14="http://schemas.microsoft.com/office/powerpoint/2010/main" val="496511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À réaliser seulement</a:t>
            </a:r>
            <a:r>
              <a:rPr lang="fr-CA" baseline="0" dirty="0"/>
              <a:t> s’il y a absence de consentement.</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21</a:t>
            </a:fld>
            <a:endParaRPr lang="fr-CA"/>
          </a:p>
        </p:txBody>
      </p:sp>
    </p:spTree>
    <p:extLst>
      <p:ext uri="{BB962C8B-B14F-4D97-AF65-F5344CB8AC3E}">
        <p14:creationId xmlns:p14="http://schemas.microsoft.com/office/powerpoint/2010/main" val="1241665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À réaliser seulement</a:t>
            </a:r>
            <a:r>
              <a:rPr lang="fr-CA" baseline="0" dirty="0"/>
              <a:t> s’il y a absence de consentement.</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22</a:t>
            </a:fld>
            <a:endParaRPr lang="fr-CA"/>
          </a:p>
        </p:txBody>
      </p:sp>
    </p:spTree>
    <p:extLst>
      <p:ext uri="{BB962C8B-B14F-4D97-AF65-F5344CB8AC3E}">
        <p14:creationId xmlns:p14="http://schemas.microsoft.com/office/powerpoint/2010/main" val="3513701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La politique</a:t>
            </a:r>
            <a:r>
              <a:rPr lang="fr-CA" baseline="0" dirty="0"/>
              <a:t> est le document qui regroupe les grands principes directeurs des fouilles. </a:t>
            </a:r>
          </a:p>
          <a:p>
            <a:r>
              <a:rPr lang="fr-CA" baseline="0" dirty="0"/>
              <a:t>Elle permet d’avoir une vision partagée.</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4</a:t>
            </a:fld>
            <a:endParaRPr lang="fr-CA"/>
          </a:p>
        </p:txBody>
      </p:sp>
    </p:spTree>
    <p:extLst>
      <p:ext uri="{BB962C8B-B14F-4D97-AF65-F5344CB8AC3E}">
        <p14:creationId xmlns:p14="http://schemas.microsoft.com/office/powerpoint/2010/main" val="2675928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3 choix de réponses (A,B,C).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Bonne réponse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C. </a:t>
            </a:r>
            <a:r>
              <a:rPr lang="fr-CA" sz="1200" dirty="0"/>
              <a:t>Vous mettez en place des mesures pour procéder à la saisie de manière sécuritaire.</a:t>
            </a:r>
            <a:endParaRPr lang="fr-CA" sz="1200" kern="1200" baseline="0" dirty="0">
              <a:solidFill>
                <a:schemeClr val="tx1"/>
              </a:solidFill>
              <a:effectLst/>
              <a:latin typeface="+mn-lt"/>
              <a:ea typeface="+mn-ea"/>
              <a:cs typeface="+mn-cs"/>
            </a:endParaRP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Explication:</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Ici,</a:t>
            </a:r>
            <a:r>
              <a:rPr lang="fr-CA" sz="1200" kern="1200" baseline="0" dirty="0">
                <a:solidFill>
                  <a:schemeClr val="tx1"/>
                </a:solidFill>
                <a:effectLst/>
                <a:latin typeface="+mn-lt"/>
                <a:ea typeface="+mn-ea"/>
                <a:cs typeface="+mn-cs"/>
              </a:rPr>
              <a:t> l’usager ne peut pas décider de partir (ordonnance de traitement). Le fait de demander à l’usager de faire attention n’est pas un geste suffisant pour garantir la sécurité des autres usagers.</a:t>
            </a:r>
          </a:p>
          <a:p>
            <a:r>
              <a:rPr lang="fr-CA" sz="1200" kern="1200" baseline="0" dirty="0">
                <a:solidFill>
                  <a:schemeClr val="tx1"/>
                </a:solidFill>
                <a:effectLst/>
                <a:latin typeface="+mn-lt"/>
                <a:ea typeface="+mn-ea"/>
                <a:cs typeface="+mn-cs"/>
              </a:rPr>
              <a:t>Avant de procéder, il faut toutefois que vous trouviez une façon qui garantit votre sécurité.</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23</a:t>
            </a:fld>
            <a:endParaRPr lang="fr-CA"/>
          </a:p>
        </p:txBody>
      </p:sp>
    </p:spTree>
    <p:extLst>
      <p:ext uri="{BB962C8B-B14F-4D97-AF65-F5344CB8AC3E}">
        <p14:creationId xmlns:p14="http://schemas.microsoft.com/office/powerpoint/2010/main" val="5375088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3 choix de réponses (A,B,C).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Bonne réponse :</a:t>
            </a:r>
          </a:p>
          <a:p>
            <a:r>
              <a:rPr lang="fr-CA" sz="1200" kern="1200" dirty="0">
                <a:solidFill>
                  <a:schemeClr val="tx1"/>
                </a:solidFill>
                <a:effectLst/>
                <a:latin typeface="+mn-lt"/>
                <a:ea typeface="+mn-ea"/>
                <a:cs typeface="+mn-cs"/>
              </a:rPr>
              <a:t>B. Accepter le refus de soins</a:t>
            </a:r>
            <a:r>
              <a:rPr lang="fr-CA" sz="1200" kern="1200" baseline="0" dirty="0">
                <a:solidFill>
                  <a:schemeClr val="tx1"/>
                </a:solidFill>
                <a:effectLst/>
                <a:latin typeface="+mn-lt"/>
                <a:ea typeface="+mn-ea"/>
                <a:cs typeface="+mn-cs"/>
              </a:rPr>
              <a:t> de l’usager</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Explication:</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L’usager</a:t>
            </a:r>
            <a:r>
              <a:rPr lang="fr-CA" sz="1200" kern="1200" baseline="0" dirty="0">
                <a:solidFill>
                  <a:schemeClr val="tx1"/>
                </a:solidFill>
                <a:effectLst/>
                <a:latin typeface="+mn-lt"/>
                <a:ea typeface="+mn-ea"/>
                <a:cs typeface="+mn-cs"/>
              </a:rPr>
              <a:t> peut et veut refuser la gestion de sa diète. Il n’y a pas de danger grave et immédiat ni d’ordonnance de la cour pour la gestion de son alimentation.</a:t>
            </a:r>
          </a:p>
          <a:p>
            <a:r>
              <a:rPr lang="fr-CA" sz="1200" kern="1200" baseline="0" dirty="0">
                <a:solidFill>
                  <a:schemeClr val="tx1"/>
                </a:solidFill>
                <a:effectLst/>
                <a:latin typeface="+mn-lt"/>
                <a:ea typeface="+mn-ea"/>
                <a:cs typeface="+mn-cs"/>
              </a:rPr>
              <a:t>Il est intéressant de voir que le refus de l’usager pour certains soins, même s’il y a un risque, n’implique pas nécessairement que l’usager parte ou refuse l’entièreté des soins.</a:t>
            </a:r>
          </a:p>
          <a:p>
            <a:r>
              <a:rPr lang="fr-CA" sz="1200" kern="1200" baseline="0" dirty="0">
                <a:solidFill>
                  <a:schemeClr val="tx1"/>
                </a:solidFill>
                <a:effectLst/>
                <a:latin typeface="+mn-lt"/>
                <a:ea typeface="+mn-ea"/>
                <a:cs typeface="+mn-cs"/>
              </a:rPr>
              <a:t>Il faut bien documenter le refus de soins au dossier.</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24</a:t>
            </a:fld>
            <a:endParaRPr lang="fr-CA"/>
          </a:p>
        </p:txBody>
      </p:sp>
    </p:spTree>
    <p:extLst>
      <p:ext uri="{BB962C8B-B14F-4D97-AF65-F5344CB8AC3E}">
        <p14:creationId xmlns:p14="http://schemas.microsoft.com/office/powerpoint/2010/main" val="18510616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Il est fortement conseillé d’avoir un témoin présent lors d’une fouille. Le témoin a le mandat de s’assurer que la fouille se déroule dans le respect des droits de l’usager.</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25</a:t>
            </a:fld>
            <a:endParaRPr lang="fr-CA"/>
          </a:p>
        </p:txBody>
      </p:sp>
    </p:spTree>
    <p:extLst>
      <p:ext uri="{BB962C8B-B14F-4D97-AF65-F5344CB8AC3E}">
        <p14:creationId xmlns:p14="http://schemas.microsoft.com/office/powerpoint/2010/main" val="3691213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La saisie et la disposition de ces objets s’effectuent par la personne ciblée qui a effectué la fouille selon les modalités suivantes :</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A. </a:t>
            </a:r>
            <a:r>
              <a:rPr lang="fr-CA" sz="1200" u="sng" kern="1200" dirty="0">
                <a:solidFill>
                  <a:schemeClr val="tx1"/>
                </a:solidFill>
                <a:effectLst/>
                <a:latin typeface="+mn-lt"/>
                <a:ea typeface="+mn-ea"/>
                <a:cs typeface="+mn-cs"/>
              </a:rPr>
              <a:t>Les substances ou objets légaux, mais à risque</a:t>
            </a:r>
            <a:r>
              <a:rPr lang="fr-CA" sz="1200" kern="1200" dirty="0">
                <a:solidFill>
                  <a:schemeClr val="tx1"/>
                </a:solidFill>
                <a:effectLst/>
                <a:latin typeface="+mn-lt"/>
                <a:ea typeface="+mn-ea"/>
                <a:cs typeface="+mn-cs"/>
              </a:rPr>
              <a:t> sont identifiés au nom de l’usager et rangés par la personne ciblée dans un endroit verrouillé. Le service de la sécurité peut fournir, lorsqu’applicable, un tel endroit. Veuillez suivre la </a:t>
            </a:r>
            <a:r>
              <a:rPr lang="fr-CA" sz="1200" i="1" kern="1200" dirty="0">
                <a:solidFill>
                  <a:schemeClr val="tx1"/>
                </a:solidFill>
                <a:effectLst/>
                <a:latin typeface="+mn-lt"/>
                <a:ea typeface="+mn-ea"/>
                <a:cs typeface="+mn-cs"/>
              </a:rPr>
              <a:t>Procédure administrative - Protection des effets personnels des usagers et gestion des réclamations (PRO-10097)</a:t>
            </a:r>
            <a:r>
              <a:rPr lang="fr-CA" sz="1200" kern="1200" dirty="0">
                <a:solidFill>
                  <a:schemeClr val="tx1"/>
                </a:solidFill>
                <a:effectLst/>
                <a:latin typeface="+mn-lt"/>
                <a:ea typeface="+mn-ea"/>
                <a:cs typeface="+mn-cs"/>
              </a:rPr>
              <a:t>. </a:t>
            </a:r>
            <a:br>
              <a:rPr lang="fr-CA" sz="1200" kern="1200" dirty="0">
                <a:solidFill>
                  <a:schemeClr val="tx1"/>
                </a:solidFill>
                <a:effectLst/>
                <a:latin typeface="+mn-lt"/>
                <a:ea typeface="+mn-ea"/>
                <a:cs typeface="+mn-cs"/>
              </a:rPr>
            </a:br>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B. </a:t>
            </a:r>
            <a:r>
              <a:rPr lang="fr-CA" sz="1200" u="sng" kern="1200" dirty="0">
                <a:solidFill>
                  <a:schemeClr val="tx1"/>
                </a:solidFill>
                <a:effectLst/>
                <a:latin typeface="+mn-lt"/>
                <a:ea typeface="+mn-ea"/>
                <a:cs typeface="+mn-cs"/>
              </a:rPr>
              <a:t>Les substances ou objets susceptibles d’être illégaux et à risque</a:t>
            </a:r>
            <a:r>
              <a:rPr lang="fr-CA" sz="1200" kern="1200" dirty="0">
                <a:solidFill>
                  <a:schemeClr val="tx1"/>
                </a:solidFill>
                <a:effectLst/>
                <a:latin typeface="+mn-lt"/>
                <a:ea typeface="+mn-ea"/>
                <a:cs typeface="+mn-cs"/>
              </a:rPr>
              <a:t> sont identifiés au nom de l’usager et rangés provisoirement en lieu sûr dans un endroit verrouillé. Le service de la sécurité peut fournir, lorsqu’applicable, un tel endroit. Ensuite :</a:t>
            </a:r>
          </a:p>
          <a:p>
            <a:pPr lvl="0"/>
            <a:r>
              <a:rPr lang="fr-CA" sz="1200" kern="1200" dirty="0">
                <a:solidFill>
                  <a:schemeClr val="tx1"/>
                </a:solidFill>
                <a:effectLst/>
                <a:latin typeface="+mn-lt"/>
                <a:ea typeface="+mn-ea"/>
                <a:cs typeface="+mn-cs"/>
              </a:rPr>
              <a:t>Si on doute qu’une substance ou un objet soit illégal, les autorités policières sont contactées afin de déterminer si ces substances ou objets sont illégaux. Le nom de l’usager ne doit pas être divulgué. La personne ciblée s’entend avec le service de la sécurité pour savoir qui procède à ce contact.</a:t>
            </a:r>
          </a:p>
          <a:p>
            <a:pPr lvl="0"/>
            <a:r>
              <a:rPr lang="fr-CA" sz="1200" kern="1200" dirty="0">
                <a:solidFill>
                  <a:schemeClr val="tx1"/>
                </a:solidFill>
                <a:effectLst/>
                <a:latin typeface="+mn-lt"/>
                <a:ea typeface="+mn-ea"/>
                <a:cs typeface="+mn-cs"/>
              </a:rPr>
              <a:t>Si la substance ou l’objet est légal, suivre l’étape précédente (A). Si ces substances ou objets sont illégaux, les indications des autorités policières sont suivies. </a:t>
            </a:r>
          </a:p>
          <a:p>
            <a:pPr lvl="0"/>
            <a:r>
              <a:rPr lang="fr-CA" sz="1200" kern="1200" dirty="0">
                <a:solidFill>
                  <a:schemeClr val="tx1"/>
                </a:solidFill>
                <a:effectLst/>
                <a:latin typeface="+mn-lt"/>
                <a:ea typeface="+mn-ea"/>
                <a:cs typeface="+mn-cs"/>
              </a:rPr>
              <a:t>L’usager est informé que la substance ou l’objet a été détruit ou remis aux autorités policières sans mention de son identité.</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C. </a:t>
            </a:r>
            <a:r>
              <a:rPr lang="fr-CA" sz="1200" u="sng" kern="1200" dirty="0">
                <a:solidFill>
                  <a:schemeClr val="tx1"/>
                </a:solidFill>
                <a:effectLst/>
                <a:latin typeface="+mn-lt"/>
                <a:ea typeface="+mn-ea"/>
                <a:cs typeface="+mn-cs"/>
              </a:rPr>
              <a:t>Les substances ou objets à risque apportés par le visiteur</a:t>
            </a:r>
            <a:r>
              <a:rPr lang="fr-CA" sz="1200" kern="1200" dirty="0">
                <a:solidFill>
                  <a:schemeClr val="tx1"/>
                </a:solidFill>
                <a:effectLst/>
                <a:latin typeface="+mn-lt"/>
                <a:ea typeface="+mn-ea"/>
                <a:cs typeface="+mn-cs"/>
              </a:rPr>
              <a:t> ne sont pas saisis : ils peuvent être laissés à l’extérieur des installations du CISSS de la Montérégie-Ouest (dans la voiture du visiteur, par exemple).</a:t>
            </a:r>
          </a:p>
          <a:p>
            <a:r>
              <a:rPr lang="fr-CA" sz="1200" kern="1200" dirty="0">
                <a:solidFill>
                  <a:schemeClr val="tx1"/>
                </a:solidFill>
                <a:effectLst/>
                <a:latin typeface="+mn-lt"/>
                <a:ea typeface="+mn-ea"/>
                <a:cs typeface="+mn-cs"/>
              </a:rPr>
              <a:t> </a:t>
            </a:r>
          </a:p>
          <a:p>
            <a:r>
              <a:rPr lang="fr-CA" sz="1200" kern="1200" dirty="0">
                <a:solidFill>
                  <a:schemeClr val="tx1"/>
                </a:solidFill>
                <a:effectLst/>
                <a:latin typeface="+mn-lt"/>
                <a:ea typeface="+mn-ea"/>
                <a:cs typeface="+mn-cs"/>
              </a:rPr>
              <a:t>D. </a:t>
            </a:r>
            <a:r>
              <a:rPr lang="fr-CA" sz="1200" u="sng" kern="1200" dirty="0">
                <a:solidFill>
                  <a:schemeClr val="tx1"/>
                </a:solidFill>
                <a:effectLst/>
                <a:latin typeface="+mn-lt"/>
                <a:ea typeface="+mn-ea"/>
                <a:cs typeface="+mn-cs"/>
              </a:rPr>
              <a:t>Les substances ou objets illégaux, mais qui ne sont pas à risque</a:t>
            </a:r>
            <a:r>
              <a:rPr lang="fr-CA" sz="1200" kern="1200" dirty="0">
                <a:solidFill>
                  <a:schemeClr val="tx1"/>
                </a:solidFill>
                <a:effectLst/>
                <a:latin typeface="+mn-lt"/>
                <a:ea typeface="+mn-ea"/>
                <a:cs typeface="+mn-cs"/>
              </a:rPr>
              <a:t> ne sont pas saisis et ne devraient donc pas être disposés.</a:t>
            </a:r>
          </a:p>
          <a:p>
            <a:endParaRPr lang="fr-CA" sz="1200" kern="1200" dirty="0">
              <a:solidFill>
                <a:schemeClr val="tx1"/>
              </a:solidFill>
              <a:effectLst/>
              <a:latin typeface="+mn-lt"/>
              <a:ea typeface="+mn-ea"/>
              <a:cs typeface="+mn-cs"/>
            </a:endParaRP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Il est fortement conseillé d’avoir un témoin présent lors de l’étape 7. Le témoin a le mandat de s’assurer que la saisie se déroule dans le respect des droits de l’usager.</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 À noter que si des objets ou substances sont entreposés au service de la sécurité, c’est la personne ciblée qui doit rappeler à l’usager, lors de son départ, où les objets ont été consignés et de quelle façon procéder pour les récupérer. La personne ciblée doit également contacter le service de la sécurité au départ de l’usager pour l’en aviser.</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26</a:t>
            </a:fld>
            <a:endParaRPr lang="fr-CA"/>
          </a:p>
        </p:txBody>
      </p:sp>
    </p:spTree>
    <p:extLst>
      <p:ext uri="{BB962C8B-B14F-4D97-AF65-F5344CB8AC3E}">
        <p14:creationId xmlns:p14="http://schemas.microsoft.com/office/powerpoint/2010/main" val="5168418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3 choix de réponses (A,B,C).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Bonne réponse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Explication: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L’intervenante n’a aucun motif pour la fouille et la saisie,</a:t>
            </a:r>
            <a:r>
              <a:rPr lang="fr-CA" sz="1200" kern="1200" baseline="0" dirty="0">
                <a:solidFill>
                  <a:schemeClr val="tx1"/>
                </a:solidFill>
                <a:effectLst/>
                <a:latin typeface="+mn-lt"/>
                <a:ea typeface="+mn-ea"/>
                <a:cs typeface="+mn-cs"/>
              </a:rPr>
              <a:t> puisqu’il n’y a aucun risque pour l’usager en lien avec le service dispensé. Puisque les intervenants ne peuvent pas divulguer des informations sur le dossier des usagers sans leur autorisation, il serait difficilement justifiable que l’intervenante contacte les policiers. </a:t>
            </a:r>
            <a:r>
              <a:rPr lang="fr-CA" sz="1200" kern="1200" baseline="0" dirty="0" smtClean="0">
                <a:solidFill>
                  <a:schemeClr val="tx1"/>
                </a:solidFill>
                <a:effectLst/>
                <a:latin typeface="+mn-lt"/>
                <a:ea typeface="+mn-ea"/>
                <a:cs typeface="+mn-cs"/>
              </a:rPr>
              <a:t>Certaines </a:t>
            </a:r>
            <a:r>
              <a:rPr lang="fr-CA" sz="1200" kern="1200" baseline="0" dirty="0">
                <a:solidFill>
                  <a:schemeClr val="tx1"/>
                </a:solidFill>
                <a:effectLst/>
                <a:latin typeface="+mn-lt"/>
                <a:ea typeface="+mn-ea"/>
                <a:cs typeface="+mn-cs"/>
              </a:rPr>
              <a:t>exceptions sont en effet prévues, lorsqu’il y a un risque de blessures graves </a:t>
            </a:r>
            <a:r>
              <a:rPr lang="fr-CA" sz="1200" kern="1200" baseline="0" dirty="0" smtClean="0">
                <a:solidFill>
                  <a:schemeClr val="tx1"/>
                </a:solidFill>
                <a:effectLst/>
                <a:latin typeface="+mn-lt"/>
                <a:ea typeface="+mn-ea"/>
                <a:cs typeface="+mn-cs"/>
              </a:rPr>
              <a:t>associé, </a:t>
            </a:r>
            <a:r>
              <a:rPr lang="fr-CA" sz="1200" kern="1200" baseline="0" dirty="0">
                <a:solidFill>
                  <a:schemeClr val="tx1"/>
                </a:solidFill>
                <a:effectLst/>
                <a:latin typeface="+mn-lt"/>
                <a:ea typeface="+mn-ea"/>
                <a:cs typeface="+mn-cs"/>
              </a:rPr>
              <a:t>mais cela n’est pas applicable dans ce cas. À noter que si vous croyez que le dévoilement d’une activité illégale d’un usager est nécessaire pour prévenir un risque de blessure grave, vous êtes invités à contacter votre gestionnaire ou votre PREC avant de procéder. Ces derniers communiqueront avec les affaires juridiques au besoin.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baseline="0" dirty="0">
                <a:solidFill>
                  <a:schemeClr val="tx1"/>
                </a:solidFill>
                <a:effectLst/>
                <a:latin typeface="+mn-lt"/>
                <a:ea typeface="+mn-ea"/>
                <a:cs typeface="+mn-cs"/>
              </a:rPr>
              <a:t>En complément à la bonne réponse, il est aussi possible d’ouvrir le dialogue avec l’usager sur la substance si le lien thérapeutique le permet et si vous pensez que cela pourrait bénéficier à l’usager d’en discuter. </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27</a:t>
            </a:fld>
            <a:endParaRPr lang="fr-CA"/>
          </a:p>
        </p:txBody>
      </p:sp>
    </p:spTree>
    <p:extLst>
      <p:ext uri="{BB962C8B-B14F-4D97-AF65-F5344CB8AC3E}">
        <p14:creationId xmlns:p14="http://schemas.microsoft.com/office/powerpoint/2010/main" val="2381591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kern="1200" dirty="0">
                <a:solidFill>
                  <a:schemeClr val="tx1"/>
                </a:solidFill>
                <a:effectLst/>
                <a:latin typeface="+mn-lt"/>
                <a:ea typeface="+mn-ea"/>
                <a:cs typeface="+mn-cs"/>
              </a:rPr>
              <a:t>Il est important d’effectuer un suivi en lien avec la présente procédure.</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plusieurs intervenants ont participé à la procédure de fouille et de saisie, une </a:t>
            </a:r>
            <a:r>
              <a:rPr lang="fr-CA" sz="1200" b="1" kern="1200" dirty="0">
                <a:solidFill>
                  <a:schemeClr val="tx1"/>
                </a:solidFill>
                <a:effectLst/>
                <a:latin typeface="+mn-lt"/>
                <a:ea typeface="+mn-ea"/>
                <a:cs typeface="+mn-cs"/>
              </a:rPr>
              <a:t>rétroaction</a:t>
            </a:r>
            <a:r>
              <a:rPr lang="fr-CA" sz="1200" kern="1200" dirty="0">
                <a:solidFill>
                  <a:schemeClr val="tx1"/>
                </a:solidFill>
                <a:effectLst/>
                <a:latin typeface="+mn-lt"/>
                <a:ea typeface="+mn-ea"/>
                <a:cs typeface="+mn-cs"/>
              </a:rPr>
              <a:t> est effectuée entre eux. Elle peut porter sur :</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déroulement de la fouille;</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résultat;</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suivi effectué ou à effectuer auprès de l’usager;</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contenu de la note évolutive et qui la rédigera;</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besoin (ou non) de remplir un rapport AH-223;</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Toute autre information pertinente.</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a:t>
            </a:r>
            <a:r>
              <a:rPr lang="fr-CA" sz="1200" b="1" kern="1200" dirty="0">
                <a:solidFill>
                  <a:schemeClr val="tx1"/>
                </a:solidFill>
                <a:effectLst/>
                <a:latin typeface="+mn-lt"/>
                <a:ea typeface="+mn-ea"/>
                <a:cs typeface="+mn-cs"/>
              </a:rPr>
              <a:t>l’intervenant pivot</a:t>
            </a:r>
            <a:r>
              <a:rPr lang="fr-CA" sz="1200" kern="1200" dirty="0">
                <a:solidFill>
                  <a:schemeClr val="tx1"/>
                </a:solidFill>
                <a:effectLst/>
                <a:latin typeface="+mn-lt"/>
                <a:ea typeface="+mn-ea"/>
                <a:cs typeface="+mn-cs"/>
              </a:rPr>
              <a:t> œuvre au sein de la même installation et qu’il n’a pas participé à la procédure, il en est avisé dès que possible, peu importe l’étape à laquelle elle s’est arrêtée. L’inclure si possible dans la rétroaction, sinon, lui en résumer le contenu.</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des objets ont été saisis, en informer le </a:t>
            </a:r>
            <a:r>
              <a:rPr lang="fr-CA" sz="1200" b="1" kern="1200" dirty="0">
                <a:solidFill>
                  <a:schemeClr val="tx1"/>
                </a:solidFill>
                <a:effectLst/>
                <a:latin typeface="+mn-lt"/>
                <a:ea typeface="+mn-ea"/>
                <a:cs typeface="+mn-cs"/>
              </a:rPr>
              <a:t>médecin</a:t>
            </a:r>
            <a:r>
              <a:rPr lang="fr-CA" sz="1200" kern="1200" dirty="0">
                <a:solidFill>
                  <a:schemeClr val="tx1"/>
                </a:solidFill>
                <a:effectLst/>
                <a:latin typeface="+mn-lt"/>
                <a:ea typeface="+mn-ea"/>
                <a:cs typeface="+mn-cs"/>
              </a:rPr>
              <a:t> traitant lorsque pertinent.</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un </a:t>
            </a:r>
            <a:r>
              <a:rPr lang="fr-CA" sz="1200" b="1" kern="1200" dirty="0">
                <a:solidFill>
                  <a:schemeClr val="tx1"/>
                </a:solidFill>
                <a:effectLst/>
                <a:latin typeface="+mn-lt"/>
                <a:ea typeface="+mn-ea"/>
                <a:cs typeface="+mn-cs"/>
              </a:rPr>
              <a:t>agent de sécurité</a:t>
            </a:r>
            <a:r>
              <a:rPr lang="fr-CA" sz="1200" kern="1200" dirty="0">
                <a:solidFill>
                  <a:schemeClr val="tx1"/>
                </a:solidFill>
                <a:effectLst/>
                <a:latin typeface="+mn-lt"/>
                <a:ea typeface="+mn-ea"/>
                <a:cs typeface="+mn-cs"/>
              </a:rPr>
              <a:t> a été témoin d’une fouille, il consigne les informations pertinentes relatives à la fouille dans son rapport d’évènement.</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S’il y a eu une interaction avec l’usager :</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Un suivi </a:t>
            </a:r>
            <a:r>
              <a:rPr lang="fr-CA" sz="1200" b="1" kern="1200" dirty="0">
                <a:solidFill>
                  <a:schemeClr val="tx1"/>
                </a:solidFill>
                <a:effectLst/>
                <a:latin typeface="+mn-lt"/>
                <a:ea typeface="+mn-ea"/>
                <a:cs typeface="+mn-cs"/>
              </a:rPr>
              <a:t>immédiat</a:t>
            </a:r>
            <a:r>
              <a:rPr lang="fr-CA" sz="1200" kern="1200" dirty="0">
                <a:solidFill>
                  <a:schemeClr val="tx1"/>
                </a:solidFill>
                <a:effectLst/>
                <a:latin typeface="+mn-lt"/>
                <a:ea typeface="+mn-ea"/>
                <a:cs typeface="+mn-cs"/>
              </a:rPr>
              <a:t> est réalisé auprès de l’usager par l’intervenant ayant effectué la fouille pour : </a:t>
            </a:r>
            <a:endParaRPr lang="fr-CA" sz="1600" kern="1200" dirty="0">
              <a:solidFill>
                <a:schemeClr val="tx1"/>
              </a:solidFill>
              <a:effectLst/>
              <a:latin typeface="+mn-lt"/>
              <a:ea typeface="+mn-ea"/>
              <a:cs typeface="+mn-cs"/>
            </a:endParaRPr>
          </a:p>
          <a:p>
            <a:pPr lvl="2"/>
            <a:r>
              <a:rPr lang="fr-CA" sz="1200" kern="1200" dirty="0">
                <a:solidFill>
                  <a:schemeClr val="tx1"/>
                </a:solidFill>
                <a:effectLst/>
                <a:latin typeface="+mn-lt"/>
                <a:ea typeface="+mn-ea"/>
                <a:cs typeface="+mn-cs"/>
              </a:rPr>
              <a:t>Sonder l’état de l’usager et son besoin de soutien à la suite de la fouille;</a:t>
            </a:r>
            <a:endParaRPr lang="fr-CA" sz="1600" kern="1200" dirty="0">
              <a:solidFill>
                <a:schemeClr val="tx1"/>
              </a:solidFill>
              <a:effectLst/>
              <a:latin typeface="+mn-lt"/>
              <a:ea typeface="+mn-ea"/>
              <a:cs typeface="+mn-cs"/>
            </a:endParaRPr>
          </a:p>
          <a:p>
            <a:pPr lvl="2"/>
            <a:r>
              <a:rPr lang="fr-CA" sz="1200" kern="1200" dirty="0">
                <a:solidFill>
                  <a:schemeClr val="tx1"/>
                </a:solidFill>
                <a:effectLst/>
                <a:latin typeface="+mn-lt"/>
                <a:ea typeface="+mn-ea"/>
                <a:cs typeface="+mn-cs"/>
              </a:rPr>
              <a:t>Offrir du soutien à l’usager;</a:t>
            </a:r>
            <a:endParaRPr lang="fr-CA" sz="1600" kern="1200" dirty="0">
              <a:solidFill>
                <a:schemeClr val="tx1"/>
              </a:solidFill>
              <a:effectLst/>
              <a:latin typeface="+mn-lt"/>
              <a:ea typeface="+mn-ea"/>
              <a:cs typeface="+mn-cs"/>
            </a:endParaRPr>
          </a:p>
          <a:p>
            <a:pPr lvl="2"/>
            <a:r>
              <a:rPr lang="fr-CA" sz="1200" kern="1200" dirty="0">
                <a:solidFill>
                  <a:schemeClr val="tx1"/>
                </a:solidFill>
                <a:effectLst/>
                <a:latin typeface="+mn-lt"/>
                <a:ea typeface="+mn-ea"/>
                <a:cs typeface="+mn-cs"/>
              </a:rPr>
              <a:t>Au besoin, passer en revue le déroulement des événements, voir si certaines étapes auraient pu être effectuées différemment.</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Un suivi </a:t>
            </a:r>
            <a:r>
              <a:rPr lang="fr-CA" sz="1200" b="1" kern="1200" dirty="0">
                <a:solidFill>
                  <a:schemeClr val="tx1"/>
                </a:solidFill>
                <a:effectLst/>
                <a:latin typeface="+mn-lt"/>
                <a:ea typeface="+mn-ea"/>
                <a:cs typeface="+mn-cs"/>
              </a:rPr>
              <a:t>rapproché</a:t>
            </a:r>
            <a:r>
              <a:rPr lang="fr-CA" sz="1200" kern="1200" dirty="0">
                <a:solidFill>
                  <a:schemeClr val="tx1"/>
                </a:solidFill>
                <a:effectLst/>
                <a:latin typeface="+mn-lt"/>
                <a:ea typeface="+mn-ea"/>
                <a:cs typeface="+mn-cs"/>
              </a:rPr>
              <a:t> est réalisé par </a:t>
            </a:r>
            <a:r>
              <a:rPr lang="fr-CA" sz="1200" b="1" kern="1200" dirty="0">
                <a:solidFill>
                  <a:schemeClr val="tx1"/>
                </a:solidFill>
                <a:effectLst/>
                <a:latin typeface="+mn-lt"/>
                <a:ea typeface="+mn-ea"/>
                <a:cs typeface="+mn-cs"/>
              </a:rPr>
              <a:t>l’intervenant pivot</a:t>
            </a:r>
            <a:r>
              <a:rPr lang="fr-CA" sz="1200" kern="1200" dirty="0">
                <a:solidFill>
                  <a:schemeClr val="tx1"/>
                </a:solidFill>
                <a:effectLst/>
                <a:latin typeface="+mn-lt"/>
                <a:ea typeface="+mn-ea"/>
                <a:cs typeface="+mn-cs"/>
              </a:rPr>
              <a:t> auprès de l’usager pour : </a:t>
            </a:r>
            <a:endParaRPr lang="fr-CA" sz="1600" kern="1200" dirty="0">
              <a:solidFill>
                <a:schemeClr val="tx1"/>
              </a:solidFill>
              <a:effectLst/>
              <a:latin typeface="+mn-lt"/>
              <a:ea typeface="+mn-ea"/>
              <a:cs typeface="+mn-cs"/>
            </a:endParaRPr>
          </a:p>
          <a:p>
            <a:pPr lvl="2"/>
            <a:r>
              <a:rPr lang="fr-CA" sz="1200" kern="1200" dirty="0">
                <a:solidFill>
                  <a:schemeClr val="tx1"/>
                </a:solidFill>
                <a:effectLst/>
                <a:latin typeface="+mn-lt"/>
                <a:ea typeface="+mn-ea"/>
                <a:cs typeface="+mn-cs"/>
              </a:rPr>
              <a:t>Intervenir sur les causes directes ou indirectes ayant déclenché la procédure de fouille;</a:t>
            </a:r>
            <a:endParaRPr lang="fr-CA" sz="1600" kern="1200" dirty="0">
              <a:solidFill>
                <a:schemeClr val="tx1"/>
              </a:solidFill>
              <a:effectLst/>
              <a:latin typeface="+mn-lt"/>
              <a:ea typeface="+mn-ea"/>
              <a:cs typeface="+mn-cs"/>
            </a:endParaRPr>
          </a:p>
          <a:p>
            <a:pPr lvl="2"/>
            <a:r>
              <a:rPr lang="fr-CA" sz="1200" kern="1200" dirty="0">
                <a:solidFill>
                  <a:schemeClr val="tx1"/>
                </a:solidFill>
                <a:effectLst/>
                <a:latin typeface="+mn-lt"/>
                <a:ea typeface="+mn-ea"/>
                <a:cs typeface="+mn-cs"/>
              </a:rPr>
              <a:t>Explorer si des moyens peuvent être mis en place pour réduire l’utilisation des fouilles dans le futur.</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L’intervenant consigne toutes les informations pertinentes au recours à la fouille et à la saisie </a:t>
            </a:r>
            <a:r>
              <a:rPr lang="fr-CA" sz="1200" b="1" kern="1200" dirty="0">
                <a:solidFill>
                  <a:schemeClr val="tx1"/>
                </a:solidFill>
                <a:effectLst/>
                <a:latin typeface="+mn-lt"/>
                <a:ea typeface="+mn-ea"/>
                <a:cs typeface="+mn-cs"/>
              </a:rPr>
              <a:t>au dossier </a:t>
            </a:r>
            <a:r>
              <a:rPr lang="fr-CA" sz="1200" kern="1200" dirty="0">
                <a:solidFill>
                  <a:schemeClr val="tx1"/>
                </a:solidFill>
                <a:effectLst/>
                <a:latin typeface="+mn-lt"/>
                <a:ea typeface="+mn-ea"/>
                <a:cs typeface="+mn-cs"/>
              </a:rPr>
              <a:t>de l’usager. Voir section </a:t>
            </a:r>
            <a:r>
              <a:rPr lang="fr-CA" sz="1200" i="1" kern="1200" dirty="0">
                <a:solidFill>
                  <a:schemeClr val="tx1"/>
                </a:solidFill>
                <a:effectLst/>
                <a:latin typeface="+mn-lt"/>
                <a:ea typeface="+mn-ea"/>
                <a:cs typeface="+mn-cs"/>
              </a:rPr>
              <a:t>9. Documentation </a:t>
            </a:r>
            <a:r>
              <a:rPr lang="fr-CA" sz="1200" kern="1200" dirty="0">
                <a:solidFill>
                  <a:schemeClr val="tx1"/>
                </a:solidFill>
                <a:effectLst/>
                <a:latin typeface="+mn-lt"/>
                <a:ea typeface="+mn-ea"/>
                <a:cs typeface="+mn-cs"/>
              </a:rPr>
              <a:t>pour le contenu des informations qui devraient s’y retrouver. L’</a:t>
            </a:r>
            <a:r>
              <a:rPr lang="fr-CA" sz="1200" i="1" kern="1200" dirty="0">
                <a:solidFill>
                  <a:schemeClr val="tx1"/>
                </a:solidFill>
                <a:effectLst/>
                <a:latin typeface="+mn-lt"/>
                <a:ea typeface="+mn-ea"/>
                <a:cs typeface="+mn-cs"/>
              </a:rPr>
              <a:t>Annexe III </a:t>
            </a:r>
            <a:r>
              <a:rPr lang="fr-CA" sz="1200" kern="1200" dirty="0">
                <a:solidFill>
                  <a:schemeClr val="tx1"/>
                </a:solidFill>
                <a:effectLst/>
                <a:latin typeface="+mn-lt"/>
                <a:ea typeface="+mn-ea"/>
                <a:cs typeface="+mn-cs"/>
              </a:rPr>
              <a:t>reprend ces mêmes informations que vous pouvez imprimer.</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la fouille a été réalisée sans respecter la présente procédure, si elle a été réalisée sans le consentement de l’usager ou si elle constitue un </a:t>
            </a:r>
            <a:r>
              <a:rPr lang="fr-CA" sz="1200" b="1" kern="1200" dirty="0">
                <a:solidFill>
                  <a:schemeClr val="tx1"/>
                </a:solidFill>
                <a:effectLst/>
                <a:latin typeface="+mn-lt"/>
                <a:ea typeface="+mn-ea"/>
                <a:cs typeface="+mn-cs"/>
              </a:rPr>
              <a:t>événement indésirable</a:t>
            </a:r>
            <a:r>
              <a:rPr lang="fr-CA" sz="1200" kern="1200" dirty="0">
                <a:solidFill>
                  <a:schemeClr val="tx1"/>
                </a:solidFill>
                <a:effectLst/>
                <a:latin typeface="+mn-lt"/>
                <a:ea typeface="+mn-ea"/>
                <a:cs typeface="+mn-cs"/>
              </a:rPr>
              <a:t> qui nuit ou aurait pu nuire à l’état de santé, de sécurité ou de bien-être de l’usager :</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Le </a:t>
            </a:r>
            <a:r>
              <a:rPr lang="fr-CA" sz="1200" i="1" kern="1200" dirty="0">
                <a:solidFill>
                  <a:schemeClr val="tx1"/>
                </a:solidFill>
                <a:effectLst/>
                <a:latin typeface="+mn-lt"/>
                <a:ea typeface="+mn-ea"/>
                <a:cs typeface="+mn-cs"/>
              </a:rPr>
              <a:t>Rapport de déclaration d'incident ou d'accident (AH-223)</a:t>
            </a:r>
            <a:r>
              <a:rPr lang="fr-CA" sz="1200" kern="1200" dirty="0">
                <a:solidFill>
                  <a:schemeClr val="tx1"/>
                </a:solidFill>
                <a:effectLst/>
                <a:latin typeface="+mn-lt"/>
                <a:ea typeface="+mn-ea"/>
                <a:cs typeface="+mn-cs"/>
              </a:rPr>
              <a:t> est rempli par la personne qui a procédé à la fouille ou un témoin. </a:t>
            </a:r>
            <a:endParaRPr lang="fr-CA" sz="1600" kern="1200" dirty="0">
              <a:solidFill>
                <a:schemeClr val="tx1"/>
              </a:solidFill>
              <a:effectLst/>
              <a:latin typeface="+mn-lt"/>
              <a:ea typeface="+mn-ea"/>
              <a:cs typeface="+mn-cs"/>
            </a:endParaRPr>
          </a:p>
          <a:p>
            <a:pPr lvl="0"/>
            <a:r>
              <a:rPr lang="fr-CA" sz="1200" kern="1200" dirty="0">
                <a:solidFill>
                  <a:schemeClr val="tx1"/>
                </a:solidFill>
                <a:effectLst/>
                <a:latin typeface="+mn-lt"/>
                <a:ea typeface="+mn-ea"/>
                <a:cs typeface="+mn-cs"/>
              </a:rPr>
              <a:t>Si l’étape </a:t>
            </a:r>
            <a:r>
              <a:rPr lang="fr-CA" sz="1200" i="1" kern="1200" dirty="0">
                <a:solidFill>
                  <a:schemeClr val="tx1"/>
                </a:solidFill>
                <a:effectLst/>
                <a:latin typeface="+mn-lt"/>
                <a:ea typeface="+mn-ea"/>
                <a:cs typeface="+mn-cs"/>
              </a:rPr>
              <a:t>3. Déterminer le type de fouille appropriée la moins intrusive en fonction du risque </a:t>
            </a:r>
            <a:r>
              <a:rPr lang="fr-CA" sz="1200" kern="1200" dirty="0">
                <a:solidFill>
                  <a:schemeClr val="tx1"/>
                </a:solidFill>
                <a:effectLst/>
                <a:latin typeface="+mn-lt"/>
                <a:ea typeface="+mn-ea"/>
                <a:cs typeface="+mn-cs"/>
              </a:rPr>
              <a:t>a été réalisée, </a:t>
            </a:r>
            <a:r>
              <a:rPr lang="fr-CA" sz="1200" b="1" kern="1200" dirty="0">
                <a:solidFill>
                  <a:schemeClr val="tx1"/>
                </a:solidFill>
                <a:effectLst/>
                <a:latin typeface="+mn-lt"/>
                <a:ea typeface="+mn-ea"/>
                <a:cs typeface="+mn-cs"/>
              </a:rPr>
              <a:t>le gestionnaire est avisé dès que possible </a:t>
            </a:r>
            <a:r>
              <a:rPr lang="fr-CA" sz="1200" kern="1200" dirty="0">
                <a:solidFill>
                  <a:schemeClr val="tx1"/>
                </a:solidFill>
                <a:effectLst/>
                <a:latin typeface="+mn-lt"/>
                <a:ea typeface="+mn-ea"/>
                <a:cs typeface="+mn-cs"/>
              </a:rPr>
              <a:t>s’il s’agit d’un événement inhabituel.</a:t>
            </a:r>
            <a:endParaRPr lang="fr-CA" sz="1600" kern="1200" dirty="0">
              <a:solidFill>
                <a:schemeClr val="tx1"/>
              </a:solidFill>
              <a:effectLst/>
              <a:latin typeface="+mn-lt"/>
              <a:ea typeface="+mn-ea"/>
              <a:cs typeface="+mn-cs"/>
            </a:endParaRPr>
          </a:p>
          <a:p>
            <a:pPr lvl="1"/>
            <a:r>
              <a:rPr lang="fr-CA" sz="1200" kern="1200" dirty="0">
                <a:solidFill>
                  <a:schemeClr val="tx1"/>
                </a:solidFill>
                <a:effectLst/>
                <a:latin typeface="+mn-lt"/>
                <a:ea typeface="+mn-ea"/>
                <a:cs typeface="+mn-cs"/>
              </a:rPr>
              <a:t>Par exemple, s’il est convenu de faire un inventaire des biens avec le consentement de l’usager avec tous les nouveaux usagers pour éviter un risque de perte ou de vol, il n’est pas nécessaire d’aviser le gestionnaire puisqu’il ne s’agit pas d’un événement inhabituel. </a:t>
            </a:r>
            <a:endParaRPr lang="fr-CA" sz="1600" kern="1200" dirty="0">
              <a:solidFill>
                <a:schemeClr val="tx1"/>
              </a:solidFill>
              <a:effectLst/>
              <a:latin typeface="+mn-lt"/>
              <a:ea typeface="+mn-ea"/>
              <a:cs typeface="+mn-cs"/>
            </a:endParaRPr>
          </a:p>
          <a:p>
            <a:r>
              <a:rPr lang="fr-CA" sz="1600" kern="1200" dirty="0">
                <a:solidFill>
                  <a:schemeClr val="tx1"/>
                </a:solidFill>
                <a:effectLst/>
                <a:latin typeface="+mn-lt"/>
                <a:ea typeface="+mn-ea"/>
                <a:cs typeface="+mn-cs"/>
              </a:rPr>
              <a:t>Si le gestionnaire est avisé, il </a:t>
            </a:r>
            <a:r>
              <a:rPr lang="fr-CA" sz="1600" b="1" kern="1200" dirty="0">
                <a:solidFill>
                  <a:schemeClr val="tx1"/>
                </a:solidFill>
                <a:effectLst/>
                <a:latin typeface="+mn-lt"/>
                <a:ea typeface="+mn-ea"/>
                <a:cs typeface="+mn-cs"/>
              </a:rPr>
              <a:t>consulte et analyse les documents rédigés à la suite de la fouille</a:t>
            </a:r>
            <a:r>
              <a:rPr lang="fr-CA" sz="1600" kern="1200" dirty="0">
                <a:solidFill>
                  <a:schemeClr val="tx1"/>
                </a:solidFill>
                <a:effectLst/>
                <a:latin typeface="+mn-lt"/>
                <a:ea typeface="+mn-ea"/>
                <a:cs typeface="+mn-cs"/>
              </a:rPr>
              <a:t>. Dans une perspective d’amélioration continue et lorsque requis, il propose des alternatives ou des améliorations afin d’assurer le respect des droits des usagers et la sécurité de tous.</a:t>
            </a:r>
            <a:r>
              <a:rPr lang="fr-CA" dirty="0">
                <a:effectLst/>
              </a:rPr>
              <a:t> </a:t>
            </a:r>
            <a:r>
              <a:rPr lang="fr-CA" sz="1200" kern="1200" dirty="0">
                <a:solidFill>
                  <a:schemeClr val="tx1"/>
                </a:solidFill>
                <a:effectLst/>
                <a:latin typeface="+mn-lt"/>
                <a:ea typeface="+mn-ea"/>
                <a:cs typeface="+mn-cs"/>
              </a:rPr>
              <a:t>Dans certaines situations où il est évalué que la fouille est le seul moyen et qu’il est impossible de travailler sur les causes qui la déclenchent, il n’est pas nécessaire de réaliser cette étape. Un bon exemple pourrait être lorsqu’on effectue un inventaire des biens avec le consentement de l’usager et de la personne autorisée par la loi qui la représente en raison de problèmes cognitifs. Un autre exemple pourrait être lorsqu’un usager reçoit des services à l’urgence et qu’il n’a pas de suivi.</a:t>
            </a:r>
            <a:endParaRPr lang="fr-CA" sz="1600" kern="1200" dirty="0">
              <a:solidFill>
                <a:schemeClr val="tx1"/>
              </a:solidFill>
              <a:effectLst/>
              <a:latin typeface="+mn-lt"/>
              <a:ea typeface="+mn-ea"/>
              <a:cs typeface="+mn-cs"/>
            </a:endParaRPr>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28</a:t>
            </a:fld>
            <a:endParaRPr lang="fr-CA"/>
          </a:p>
        </p:txBody>
      </p:sp>
    </p:spTree>
    <p:extLst>
      <p:ext uri="{BB962C8B-B14F-4D97-AF65-F5344CB8AC3E}">
        <p14:creationId xmlns:p14="http://schemas.microsoft.com/office/powerpoint/2010/main" val="3990820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5 choix de réponses (A,B,C,D,E).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Bonne réponse :</a:t>
            </a:r>
          </a:p>
          <a:p>
            <a:r>
              <a:rPr lang="fr-CA" sz="1200" kern="1200" dirty="0">
                <a:solidFill>
                  <a:schemeClr val="tx1"/>
                </a:solidFill>
                <a:effectLst/>
                <a:latin typeface="+mn-lt"/>
                <a:ea typeface="+mn-ea"/>
                <a:cs typeface="+mn-cs"/>
              </a:rPr>
              <a:t>C. La recherche de consentement.</a:t>
            </a:r>
          </a:p>
          <a:p>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Explication:</a:t>
            </a:r>
          </a:p>
          <a:p>
            <a:r>
              <a:rPr lang="fr-CA" sz="1200" kern="1200" dirty="0">
                <a:solidFill>
                  <a:schemeClr val="tx1"/>
                </a:solidFill>
                <a:effectLst/>
                <a:latin typeface="+mn-lt"/>
                <a:ea typeface="+mn-ea"/>
                <a:cs typeface="+mn-cs"/>
              </a:rPr>
              <a:t>Quand on obtient le consentement libre et éclairé de l’usager, les conséquences de sa prise de décision doivent lui être expliquées, ce qui ne semble pas avoir été fait dans cette situation.</a:t>
            </a: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29</a:t>
            </a:fld>
            <a:endParaRPr lang="fr-CA"/>
          </a:p>
        </p:txBody>
      </p:sp>
    </p:spTree>
    <p:extLst>
      <p:ext uri="{BB962C8B-B14F-4D97-AF65-F5344CB8AC3E}">
        <p14:creationId xmlns:p14="http://schemas.microsoft.com/office/powerpoint/2010/main" val="3772390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Vous devez être</a:t>
            </a:r>
            <a:r>
              <a:rPr lang="fr-CA" baseline="0" dirty="0"/>
              <a:t> préalablement connectés à Intranet avant de cliquer sur le lien.</a:t>
            </a:r>
          </a:p>
          <a:p>
            <a:r>
              <a:rPr lang="fr-CA" baseline="0" dirty="0"/>
              <a:t>Naviguer avec les personnes sur la page Intranet, notamment dans la section « Document », puis  « Document de diffusion »</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31</a:t>
            </a:fld>
            <a:endParaRPr lang="fr-CA"/>
          </a:p>
        </p:txBody>
      </p:sp>
    </p:spTree>
    <p:extLst>
      <p:ext uri="{BB962C8B-B14F-4D97-AF65-F5344CB8AC3E}">
        <p14:creationId xmlns:p14="http://schemas.microsoft.com/office/powerpoint/2010/main" val="757548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Vous devez être</a:t>
            </a:r>
            <a:r>
              <a:rPr lang="fr-CA" baseline="0" dirty="0"/>
              <a:t> préalablement connectés à ENA avant de cliquer sur le lien.</a:t>
            </a:r>
          </a:p>
          <a:p>
            <a:r>
              <a:rPr lang="fr-CA" baseline="0" dirty="0"/>
              <a:t>Naviguer avec les personnes sur la page ENA, expliquer qu’il y a une capsule pour les personnes ciblées, une pour les personnes désignées</a:t>
            </a:r>
          </a:p>
          <a:p>
            <a:r>
              <a:rPr lang="fr-CA" baseline="0" dirty="0"/>
              <a:t>Regarder le contenu de l’onglet Développement des compétences.</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32</a:t>
            </a:fld>
            <a:endParaRPr lang="fr-CA"/>
          </a:p>
        </p:txBody>
      </p:sp>
    </p:spTree>
    <p:extLst>
      <p:ext uri="{BB962C8B-B14F-4D97-AF65-F5344CB8AC3E}">
        <p14:creationId xmlns:p14="http://schemas.microsoft.com/office/powerpoint/2010/main" val="912264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10000"/>
              </a:lnSpc>
            </a:pPr>
            <a:r>
              <a:rPr lang="fr-CA" dirty="0"/>
              <a:t>Offrir un </a:t>
            </a:r>
            <a:r>
              <a:rPr lang="fr-CA" b="1" dirty="0"/>
              <a:t>environnement sécuritaire </a:t>
            </a:r>
            <a:r>
              <a:rPr lang="fr-CA" dirty="0"/>
              <a:t>aux usagers qui reçoivent des soins et des services dans chacune des installations du CISSS de la Montérégie-Ouest visées par la présente politique, aux employés et aux médecins qui y travaillent, ainsi qu’aux bénévoles, stagiaires, agents de sécurité et visiteurs;</a:t>
            </a:r>
          </a:p>
          <a:p>
            <a:pPr>
              <a:lnSpc>
                <a:spcPct val="110000"/>
              </a:lnSpc>
            </a:pPr>
            <a:endParaRPr lang="fr-CA" dirty="0"/>
          </a:p>
          <a:p>
            <a:pPr>
              <a:lnSpc>
                <a:spcPct val="110000"/>
              </a:lnSpc>
            </a:pPr>
            <a:r>
              <a:rPr lang="fr-CA" dirty="0"/>
              <a:t>Encadrer la pratique relative à la fouille et à la saisie en s’assurant du </a:t>
            </a:r>
            <a:r>
              <a:rPr lang="fr-CA" b="1" dirty="0"/>
              <a:t>respect des droits et libertés des usagers </a:t>
            </a:r>
            <a:r>
              <a:rPr lang="fr-CA" dirty="0"/>
              <a:t>et en évitant toute procédure abusive;</a:t>
            </a:r>
          </a:p>
          <a:p>
            <a:pPr>
              <a:lnSpc>
                <a:spcPct val="110000"/>
              </a:lnSpc>
            </a:pPr>
            <a:endParaRPr lang="fr-CA" dirty="0"/>
          </a:p>
          <a:p>
            <a:pPr>
              <a:lnSpc>
                <a:spcPct val="110000"/>
              </a:lnSpc>
            </a:pPr>
            <a:r>
              <a:rPr lang="fr-CA" dirty="0"/>
              <a:t>Contribuer à la sensibilisation et à la diffusion de l’information entourant les </a:t>
            </a:r>
            <a:r>
              <a:rPr lang="fr-CA" b="1" dirty="0"/>
              <a:t>pratiques raisonnables et sécuritaires </a:t>
            </a:r>
            <a:r>
              <a:rPr lang="fr-CA" dirty="0"/>
              <a:t>quant à la fouille et à la saisie.</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5</a:t>
            </a:fld>
            <a:endParaRPr lang="fr-CA"/>
          </a:p>
        </p:txBody>
      </p:sp>
    </p:spTree>
    <p:extLst>
      <p:ext uri="{BB962C8B-B14F-4D97-AF65-F5344CB8AC3E}">
        <p14:creationId xmlns:p14="http://schemas.microsoft.com/office/powerpoint/2010/main" val="3215490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1" u="sng" kern="1200" dirty="0">
                <a:solidFill>
                  <a:schemeClr val="tx1"/>
                </a:solidFill>
                <a:effectLst/>
                <a:latin typeface="+mn-lt"/>
                <a:ea typeface="+mn-ea"/>
                <a:cs typeface="+mn-cs"/>
              </a:rPr>
              <a:t>PRINCIPE 1</a:t>
            </a:r>
            <a:endParaRPr lang="fr-CA" sz="1200" kern="1200" dirty="0">
              <a:solidFill>
                <a:schemeClr val="tx1"/>
              </a:solidFill>
              <a:effectLst/>
              <a:latin typeface="+mn-lt"/>
              <a:ea typeface="+mn-ea"/>
              <a:cs typeface="+mn-cs"/>
            </a:endParaRPr>
          </a:p>
          <a:p>
            <a:r>
              <a:rPr lang="fr-CA" sz="1200" b="1" kern="1200" dirty="0">
                <a:solidFill>
                  <a:schemeClr val="tx1"/>
                </a:solidFill>
                <a:effectLst/>
                <a:latin typeface="+mn-lt"/>
                <a:ea typeface="+mn-ea"/>
                <a:cs typeface="+mn-cs"/>
              </a:rPr>
              <a:t>Le respect des droits de l’usager</a:t>
            </a:r>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La fouille et la saisie doivent être effectuées de manière exceptionnelle tout en respectant les droits fondamentaux de l’usager qui en fait l’objet. Les principaux droits visés par la présente politique sont les suivants :</a:t>
            </a:r>
          </a:p>
          <a:p>
            <a:pPr lvl="0"/>
            <a:r>
              <a:rPr lang="fr-CA" sz="1200" kern="1200" dirty="0">
                <a:solidFill>
                  <a:schemeClr val="tx1"/>
                </a:solidFill>
                <a:effectLst/>
                <a:latin typeface="+mn-lt"/>
                <a:ea typeface="+mn-ea"/>
                <a:cs typeface="+mn-cs"/>
              </a:rPr>
              <a:t>L’inviolabilité et l’intégrité de la personne;</a:t>
            </a:r>
          </a:p>
          <a:p>
            <a:pPr lvl="0"/>
            <a:r>
              <a:rPr lang="fr-CA" sz="1200" kern="1200" dirty="0">
                <a:solidFill>
                  <a:schemeClr val="tx1"/>
                </a:solidFill>
                <a:effectLst/>
                <a:latin typeface="+mn-lt"/>
                <a:ea typeface="+mn-ea"/>
                <a:cs typeface="+mn-cs"/>
              </a:rPr>
              <a:t>La sécurité de la personne;</a:t>
            </a:r>
          </a:p>
          <a:p>
            <a:pPr lvl="0"/>
            <a:r>
              <a:rPr lang="fr-CA" sz="1200" kern="1200" dirty="0">
                <a:solidFill>
                  <a:schemeClr val="tx1"/>
                </a:solidFill>
                <a:effectLst/>
                <a:latin typeface="+mn-lt"/>
                <a:ea typeface="+mn-ea"/>
                <a:cs typeface="+mn-cs"/>
              </a:rPr>
              <a:t>La dignité de la personne;</a:t>
            </a:r>
          </a:p>
          <a:p>
            <a:pPr lvl="0"/>
            <a:r>
              <a:rPr lang="fr-CA" sz="1200" kern="1200" dirty="0">
                <a:solidFill>
                  <a:schemeClr val="tx1"/>
                </a:solidFill>
                <a:effectLst/>
                <a:latin typeface="+mn-lt"/>
                <a:ea typeface="+mn-ea"/>
                <a:cs typeface="+mn-cs"/>
              </a:rPr>
              <a:t>Le respect de la vie privée et de la confidentialité;</a:t>
            </a:r>
          </a:p>
          <a:p>
            <a:pPr lvl="0"/>
            <a:r>
              <a:rPr lang="fr-CA" sz="1200" kern="1200" dirty="0">
                <a:solidFill>
                  <a:schemeClr val="tx1"/>
                </a:solidFill>
                <a:effectLst/>
                <a:latin typeface="+mn-lt"/>
                <a:ea typeface="+mn-ea"/>
                <a:cs typeface="+mn-cs"/>
              </a:rPr>
              <a:t>La jouissance paisible des biens.</a:t>
            </a:r>
          </a:p>
          <a:p>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6</a:t>
            </a:fld>
            <a:endParaRPr lang="fr-CA"/>
          </a:p>
        </p:txBody>
      </p:sp>
    </p:spTree>
    <p:extLst>
      <p:ext uri="{BB962C8B-B14F-4D97-AF65-F5344CB8AC3E}">
        <p14:creationId xmlns:p14="http://schemas.microsoft.com/office/powerpoint/2010/main" val="3888915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1" kern="1200" dirty="0">
                <a:solidFill>
                  <a:schemeClr val="tx1"/>
                </a:solidFill>
                <a:effectLst/>
                <a:latin typeface="+mn-lt"/>
                <a:ea typeface="+mn-ea"/>
                <a:cs typeface="+mn-cs"/>
              </a:rPr>
              <a:t>Motif préalable à la fouille et la saisie</a:t>
            </a:r>
            <a:endParaRPr lang="fr-CA" sz="1200" kern="1200" dirty="0">
              <a:solidFill>
                <a:schemeClr val="tx1"/>
              </a:solidFill>
              <a:effectLst/>
              <a:latin typeface="+mn-lt"/>
              <a:ea typeface="+mn-ea"/>
              <a:cs typeface="+mn-cs"/>
            </a:endParaRPr>
          </a:p>
          <a:p>
            <a:r>
              <a:rPr lang="fr-CA" sz="1200" kern="1200" dirty="0">
                <a:solidFill>
                  <a:schemeClr val="tx1"/>
                </a:solidFill>
                <a:effectLst/>
                <a:latin typeface="+mn-lt"/>
                <a:ea typeface="+mn-ea"/>
                <a:cs typeface="+mn-cs"/>
              </a:rPr>
              <a:t>Le recours à la fouille et à la saisie doit être pratiqué de manière raisonnable et non abusive. Elle doit être liée à un motif, à un risque. En l’absence de consentement libre et éclairé, le recours à la fouille doit être obligatoirement fondé sur un </a:t>
            </a:r>
            <a:r>
              <a:rPr lang="fr-CA" sz="1200" i="1" kern="1200" dirty="0">
                <a:solidFill>
                  <a:schemeClr val="tx1"/>
                </a:solidFill>
                <a:effectLst/>
                <a:latin typeface="+mn-lt"/>
                <a:ea typeface="+mn-ea"/>
                <a:cs typeface="+mn-cs"/>
              </a:rPr>
              <a:t>motif raisonnable et probable pour la sécurité</a:t>
            </a:r>
            <a:r>
              <a:rPr lang="fr-CA" sz="1200" kern="1200" dirty="0">
                <a:solidFill>
                  <a:schemeClr val="tx1"/>
                </a:solidFill>
                <a:effectLst/>
                <a:latin typeface="+mn-lt"/>
                <a:ea typeface="+mn-ea"/>
                <a:cs typeface="+mn-cs"/>
              </a:rPr>
              <a:t>. </a:t>
            </a:r>
          </a:p>
          <a:p>
            <a:r>
              <a:rPr lang="fr-CA" sz="1200" b="1" kern="1200" dirty="0">
                <a:solidFill>
                  <a:schemeClr val="tx1"/>
                </a:solidFill>
                <a:effectLst/>
                <a:latin typeface="+mn-lt"/>
                <a:ea typeface="+mn-ea"/>
                <a:cs typeface="+mn-cs"/>
              </a:rPr>
              <a:t>Caractéristiques de la fouille et la saisie</a:t>
            </a:r>
            <a:endParaRPr lang="fr-CA" sz="1200" kern="1200" dirty="0">
              <a:solidFill>
                <a:schemeClr val="tx1"/>
              </a:solidFill>
              <a:effectLst/>
              <a:latin typeface="+mn-lt"/>
              <a:ea typeface="+mn-ea"/>
              <a:cs typeface="+mn-cs"/>
            </a:endParaRPr>
          </a:p>
          <a:p>
            <a:pPr lvl="0"/>
            <a:r>
              <a:rPr lang="fr-CA" sz="1200" b="1" kern="1200" dirty="0">
                <a:solidFill>
                  <a:schemeClr val="tx1"/>
                </a:solidFill>
                <a:effectLst/>
                <a:latin typeface="+mn-lt"/>
                <a:ea typeface="+mn-ea"/>
                <a:cs typeface="+mn-cs"/>
              </a:rPr>
              <a:t>Exceptionnelle</a:t>
            </a:r>
            <a:r>
              <a:rPr lang="fr-CA" sz="1200" kern="1200" dirty="0">
                <a:solidFill>
                  <a:schemeClr val="tx1"/>
                </a:solidFill>
                <a:effectLst/>
                <a:latin typeface="+mn-lt"/>
                <a:ea typeface="+mn-ea"/>
                <a:cs typeface="+mn-cs"/>
              </a:rPr>
              <a:t> : la fouille doit être utilisée en dernier recours et doit être le seul moyen de parvenir à dispenser les soins et services de manière appropriée et sécuritaire. S’il est possible d’éviter la fouille, elle doit être évitée;</a:t>
            </a:r>
          </a:p>
          <a:p>
            <a:pPr lvl="0"/>
            <a:r>
              <a:rPr lang="fr-CA" sz="1200" b="1" kern="1200" dirty="0">
                <a:solidFill>
                  <a:schemeClr val="tx1"/>
                </a:solidFill>
                <a:effectLst/>
                <a:latin typeface="+mn-lt"/>
                <a:ea typeface="+mn-ea"/>
                <a:cs typeface="+mn-cs"/>
              </a:rPr>
              <a:t>Limitée à ce qui est nécessaire</a:t>
            </a:r>
            <a:r>
              <a:rPr lang="fr-CA" sz="1200" kern="1200" dirty="0">
                <a:solidFill>
                  <a:schemeClr val="tx1"/>
                </a:solidFill>
                <a:effectLst/>
                <a:latin typeface="+mn-lt"/>
                <a:ea typeface="+mn-ea"/>
                <a:cs typeface="+mn-cs"/>
              </a:rPr>
              <a:t>;</a:t>
            </a:r>
          </a:p>
          <a:p>
            <a:pPr lvl="0"/>
            <a:r>
              <a:rPr lang="fr-CA" sz="1200" b="1" kern="1200" dirty="0">
                <a:solidFill>
                  <a:schemeClr val="tx1"/>
                </a:solidFill>
                <a:effectLst/>
                <a:latin typeface="+mn-lt"/>
                <a:ea typeface="+mn-ea"/>
                <a:cs typeface="+mn-cs"/>
              </a:rPr>
              <a:t>Justifiée dans les circonstances</a:t>
            </a:r>
            <a:r>
              <a:rPr lang="fr-CA" sz="1200" kern="1200" dirty="0">
                <a:solidFill>
                  <a:schemeClr val="tx1"/>
                </a:solidFill>
                <a:effectLst/>
                <a:latin typeface="+mn-lt"/>
                <a:ea typeface="+mn-ea"/>
                <a:cs typeface="+mn-cs"/>
              </a:rPr>
              <a:t>;</a:t>
            </a:r>
          </a:p>
          <a:p>
            <a:pPr lvl="0"/>
            <a:r>
              <a:rPr lang="fr-CA" sz="1200" b="1" kern="1200" dirty="0">
                <a:solidFill>
                  <a:schemeClr val="tx1"/>
                </a:solidFill>
                <a:effectLst/>
                <a:latin typeface="+mn-lt"/>
                <a:ea typeface="+mn-ea"/>
                <a:cs typeface="+mn-cs"/>
              </a:rPr>
              <a:t>Proportionnelle au niveau de risque</a:t>
            </a:r>
            <a:r>
              <a:rPr lang="fr-CA" sz="1200" kern="1200" dirty="0">
                <a:solidFill>
                  <a:schemeClr val="tx1"/>
                </a:solidFill>
                <a:effectLst/>
                <a:latin typeface="+mn-lt"/>
                <a:ea typeface="+mn-ea"/>
                <a:cs typeface="+mn-cs"/>
              </a:rPr>
              <a:t> : plus le risque pour l’usager est grand, plus les moyens déployés pour répondre à ce risque peuvent être d’envergure;</a:t>
            </a:r>
          </a:p>
          <a:p>
            <a:pPr lvl="0"/>
            <a:r>
              <a:rPr lang="fr-CA" sz="1200" b="1" kern="1200" dirty="0">
                <a:solidFill>
                  <a:schemeClr val="tx1"/>
                </a:solidFill>
                <a:effectLst/>
                <a:latin typeface="+mn-lt"/>
                <a:ea typeface="+mn-ea"/>
                <a:cs typeface="+mn-cs"/>
              </a:rPr>
              <a:t>Non discriminatoire</a:t>
            </a:r>
            <a:r>
              <a:rPr lang="fr-CA" sz="1200" kern="1200" dirty="0">
                <a:solidFill>
                  <a:schemeClr val="tx1"/>
                </a:solidFill>
                <a:effectLst/>
                <a:latin typeface="+mn-lt"/>
                <a:ea typeface="+mn-ea"/>
                <a:cs typeface="+mn-cs"/>
              </a:rPr>
              <a:t>;</a:t>
            </a:r>
          </a:p>
          <a:p>
            <a:pPr lvl="0"/>
            <a:r>
              <a:rPr lang="fr-CA" sz="1200" b="1" kern="1200" dirty="0">
                <a:solidFill>
                  <a:schemeClr val="tx1"/>
                </a:solidFill>
                <a:effectLst/>
                <a:latin typeface="+mn-lt"/>
                <a:ea typeface="+mn-ea"/>
                <a:cs typeface="+mn-cs"/>
              </a:rPr>
              <a:t>Effectuée selon la procédure Fouille et saisie à l’endroit des usagers (PRO-10274) qui en découle.</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7</a:t>
            </a:fld>
            <a:endParaRPr lang="fr-CA"/>
          </a:p>
        </p:txBody>
      </p:sp>
    </p:spTree>
    <p:extLst>
      <p:ext uri="{BB962C8B-B14F-4D97-AF65-F5344CB8AC3E}">
        <p14:creationId xmlns:p14="http://schemas.microsoft.com/office/powerpoint/2010/main" val="1462587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La</a:t>
            </a:r>
            <a:r>
              <a:rPr lang="fr-CA" baseline="0" dirty="0"/>
              <a:t> recherche de consentement de l’usager fait partie de la procédure. Nous verrons le tout en détails plus loin, incluant les exceptions.</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8</a:t>
            </a:fld>
            <a:endParaRPr lang="fr-CA"/>
          </a:p>
        </p:txBody>
      </p:sp>
    </p:spTree>
    <p:extLst>
      <p:ext uri="{BB962C8B-B14F-4D97-AF65-F5344CB8AC3E}">
        <p14:creationId xmlns:p14="http://schemas.microsoft.com/office/powerpoint/2010/main" val="3288862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a:t>La</a:t>
            </a:r>
            <a:r>
              <a:rPr lang="fr-CA" baseline="0" dirty="0"/>
              <a:t> procédure et la politique ont été rédigées de concert avec les services juridiques pour respecter les différentes lois en vigueur. </a:t>
            </a:r>
            <a:endParaRPr lang="fr-CA" dirty="0"/>
          </a:p>
        </p:txBody>
      </p:sp>
      <p:sp>
        <p:nvSpPr>
          <p:cNvPr id="4" name="Espace réservé du numéro de diapositive 3"/>
          <p:cNvSpPr>
            <a:spLocks noGrp="1"/>
          </p:cNvSpPr>
          <p:nvPr>
            <p:ph type="sldNum" sz="quarter" idx="10"/>
          </p:nvPr>
        </p:nvSpPr>
        <p:spPr/>
        <p:txBody>
          <a:bodyPr/>
          <a:lstStyle/>
          <a:p>
            <a:fld id="{35462E95-36F6-4F24-8037-F32CEE4EC007}" type="slidenum">
              <a:rPr lang="fr-CA" smtClean="0"/>
              <a:t>9</a:t>
            </a:fld>
            <a:endParaRPr lang="fr-CA"/>
          </a:p>
        </p:txBody>
      </p:sp>
    </p:spTree>
    <p:extLst>
      <p:ext uri="{BB962C8B-B14F-4D97-AF65-F5344CB8AC3E}">
        <p14:creationId xmlns:p14="http://schemas.microsoft.com/office/powerpoint/2010/main" val="3977937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À</a:t>
            </a:r>
            <a:r>
              <a:rPr lang="fr-CA" baseline="0" dirty="0"/>
              <a:t> noter aussi que les objets amenés par un visiteur et destinés à un usager peuvent aussi être fouillés en suivant la présente procédure. Ces objets sont considérés comme les objets de l’usager.</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11</a:t>
            </a:fld>
            <a:endParaRPr lang="fr-CA"/>
          </a:p>
        </p:txBody>
      </p:sp>
    </p:spTree>
    <p:extLst>
      <p:ext uri="{BB962C8B-B14F-4D97-AF65-F5344CB8AC3E}">
        <p14:creationId xmlns:p14="http://schemas.microsoft.com/office/powerpoint/2010/main" val="1246467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Les choix de réponses apparaissent les uns</a:t>
            </a:r>
            <a:r>
              <a:rPr lang="fr-CA" sz="1200" kern="1200" baseline="0" dirty="0">
                <a:solidFill>
                  <a:schemeClr val="tx1"/>
                </a:solidFill>
                <a:effectLst/>
                <a:latin typeface="+mn-lt"/>
                <a:ea typeface="+mn-ea"/>
                <a:cs typeface="+mn-cs"/>
              </a:rPr>
              <a:t> après les autres sur chaque clic. Il y a 2 choix de réponses (oui ou non). Les faire apparaître seulement lorsque vous êtes rendus à les lire.</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Le</a:t>
            </a:r>
            <a:r>
              <a:rPr lang="fr-CA" sz="1200" kern="1200" baseline="0" dirty="0">
                <a:solidFill>
                  <a:schemeClr val="tx1"/>
                </a:solidFill>
                <a:effectLst/>
                <a:latin typeface="+mn-lt"/>
                <a:ea typeface="+mn-ea"/>
                <a:cs typeface="+mn-cs"/>
              </a:rPr>
              <a:t> clic avant de changer diapositive révèle la bonne réponse en orange.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Bonne</a:t>
            </a:r>
            <a:r>
              <a:rPr lang="fr-CA" sz="1200" kern="1200" baseline="0" dirty="0">
                <a:solidFill>
                  <a:schemeClr val="tx1"/>
                </a:solidFill>
                <a:effectLst/>
                <a:latin typeface="+mn-lt"/>
                <a:ea typeface="+mn-ea"/>
                <a:cs typeface="+mn-cs"/>
              </a:rPr>
              <a:t> réponse :</a:t>
            </a: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Oui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Explication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kern="1200" dirty="0">
                <a:solidFill>
                  <a:schemeClr val="tx1"/>
                </a:solidFill>
                <a:effectLst/>
                <a:latin typeface="+mn-lt"/>
                <a:ea typeface="+mn-ea"/>
                <a:cs typeface="+mn-cs"/>
              </a:rPr>
              <a:t>Même si nous sommes</a:t>
            </a:r>
            <a:r>
              <a:rPr lang="fr-CA" sz="1200" kern="1200" baseline="0" dirty="0">
                <a:solidFill>
                  <a:schemeClr val="tx1"/>
                </a:solidFill>
                <a:effectLst/>
                <a:latin typeface="+mn-lt"/>
                <a:ea typeface="+mn-ea"/>
                <a:cs typeface="+mn-cs"/>
              </a:rPr>
              <a:t> hors du champ d’application de la politique et de la procédure, i</a:t>
            </a:r>
            <a:r>
              <a:rPr lang="fr-CA" sz="1200" kern="1200" dirty="0">
                <a:solidFill>
                  <a:schemeClr val="tx1"/>
                </a:solidFill>
                <a:effectLst/>
                <a:latin typeface="+mn-lt"/>
                <a:ea typeface="+mn-ea"/>
                <a:cs typeface="+mn-cs"/>
              </a:rPr>
              <a:t>ci, il y a un risque sérieux de mort ou</a:t>
            </a:r>
            <a:r>
              <a:rPr lang="fr-CA" sz="1200" kern="1200" baseline="0" dirty="0">
                <a:solidFill>
                  <a:schemeClr val="tx1"/>
                </a:solidFill>
                <a:effectLst/>
                <a:latin typeface="+mn-lt"/>
                <a:ea typeface="+mn-ea"/>
                <a:cs typeface="+mn-cs"/>
              </a:rPr>
              <a:t> de blessure grave. À noter qu’on ne parle pas de danger grave et immédiat. Il est possible de procéder à une saisie avec le consentement de l’usagère dans cette situation.</a:t>
            </a:r>
            <a:endParaRPr lang="fr-CA"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12</a:t>
            </a:fld>
            <a:endParaRPr lang="fr-CA"/>
          </a:p>
        </p:txBody>
      </p:sp>
    </p:spTree>
    <p:extLst>
      <p:ext uri="{BB962C8B-B14F-4D97-AF65-F5344CB8AC3E}">
        <p14:creationId xmlns:p14="http://schemas.microsoft.com/office/powerpoint/2010/main" val="21093453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524000" y="1581150"/>
            <a:ext cx="7286625" cy="3100388"/>
          </a:xfrm>
        </p:spPr>
        <p:txBody>
          <a:bodyPr anchor="b">
            <a:normAutofit/>
          </a:bodyPr>
          <a:lstStyle>
            <a:lvl1pPr algn="l">
              <a:defRPr sz="5400" cap="all" baseline="0">
                <a:solidFill>
                  <a:schemeClr val="bg1"/>
                </a:solidFill>
              </a:defRPr>
            </a:lvl1pPr>
          </a:lstStyle>
          <a:p>
            <a:r>
              <a:rPr lang="fr-FR" dirty="0"/>
              <a:t>MODIFIEZ LE STYLE DU TITRE</a:t>
            </a:r>
            <a:endParaRPr lang="fr-CA" dirty="0"/>
          </a:p>
        </p:txBody>
      </p:sp>
      <p:sp>
        <p:nvSpPr>
          <p:cNvPr id="3" name="Sous-titre 2"/>
          <p:cNvSpPr>
            <a:spLocks noGrp="1"/>
          </p:cNvSpPr>
          <p:nvPr>
            <p:ph type="subTitle" idx="1"/>
          </p:nvPr>
        </p:nvSpPr>
        <p:spPr>
          <a:xfrm>
            <a:off x="1524000" y="4773613"/>
            <a:ext cx="7286625" cy="1655762"/>
          </a:xfrm>
        </p:spPr>
        <p:txBody>
          <a:bodyPr/>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fr-CA" dirty="0"/>
          </a:p>
        </p:txBody>
      </p:sp>
      <p:sp>
        <p:nvSpPr>
          <p:cNvPr id="4" name="Espace réservé de la date 3"/>
          <p:cNvSpPr>
            <a:spLocks noGrp="1"/>
          </p:cNvSpPr>
          <p:nvPr>
            <p:ph type="dt" sz="half" idx="10"/>
          </p:nvPr>
        </p:nvSpPr>
        <p:spPr>
          <a:xfrm>
            <a:off x="310101" y="777834"/>
            <a:ext cx="2743200" cy="344529"/>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fr-CA" dirty="0"/>
              <a:t>XX mois année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46533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9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61686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0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endParaRPr lang="fr-CA" dirty="0"/>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160115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7594600" cy="1325563"/>
          </a:xfrm>
        </p:spPr>
        <p:txBody>
          <a:bodyPr/>
          <a:lstStyle>
            <a:lvl1pPr>
              <a:defRPr>
                <a:solidFill>
                  <a:srgbClr val="008196"/>
                </a:solidFill>
              </a:defRPr>
            </a:lvl1pPr>
          </a:lstStyle>
          <a:p>
            <a:r>
              <a:rPr lang="fr-FR" dirty="0"/>
              <a:t>Modifiez le style du titre</a:t>
            </a:r>
            <a:endParaRPr lang="fr-CA" dirty="0"/>
          </a:p>
        </p:txBody>
      </p:sp>
      <p:sp>
        <p:nvSpPr>
          <p:cNvPr id="3" name="Espace réservé du contenu 2"/>
          <p:cNvSpPr>
            <a:spLocks noGrp="1"/>
          </p:cNvSpPr>
          <p:nvPr>
            <p:ph idx="1"/>
          </p:nvPr>
        </p:nvSpPr>
        <p:spPr>
          <a:xfrm>
            <a:off x="838200" y="1825625"/>
            <a:ext cx="7594600" cy="4351338"/>
          </a:xfrm>
        </p:spPr>
        <p:txBody>
          <a:bodyPr/>
          <a:lstStyle>
            <a:lvl1pPr>
              <a:defRPr>
                <a:solidFill>
                  <a:srgbClr val="003C85"/>
                </a:solidFill>
              </a:defRPr>
            </a:lvl1pPr>
            <a:lvl2pPr>
              <a:defRPr>
                <a:solidFill>
                  <a:srgbClr val="003C85"/>
                </a:solidFill>
              </a:defRPr>
            </a:lvl2pPr>
            <a:lvl3pPr>
              <a:defRPr>
                <a:solidFill>
                  <a:srgbClr val="003C85"/>
                </a:solidFill>
              </a:defRPr>
            </a:lvl3pPr>
            <a:lvl4pPr>
              <a:defRPr>
                <a:solidFill>
                  <a:srgbClr val="003C85"/>
                </a:solidFill>
              </a:defRPr>
            </a:lvl4pPr>
            <a:lvl5pPr>
              <a:defRPr>
                <a:solidFill>
                  <a:srgbClr val="003C85"/>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03145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normAutofit/>
          </a:bodyPr>
          <a:lstStyle>
            <a:lvl1pPr>
              <a:defRPr sz="6000"/>
            </a:lvl1pPr>
          </a:lstStyle>
          <a:p>
            <a:r>
              <a:rPr lang="fr-FR" dirty="0"/>
              <a:t>Modifiez le style du titre</a:t>
            </a:r>
            <a:endParaRPr lang="fr-CA" dirty="0"/>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93077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1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590253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2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75737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3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normAutofit/>
          </a:bodyPr>
          <a:lstStyle>
            <a:lvl1pPr>
              <a:defRPr sz="6000">
                <a:solidFill>
                  <a:srgbClr val="9ADFD6"/>
                </a:solidFill>
              </a:defRPr>
            </a:lvl1pPr>
          </a:lstStyle>
          <a:p>
            <a:r>
              <a:rPr lang="fr-FR" dirty="0"/>
              <a:t>Modifiez le style du titre</a:t>
            </a:r>
            <a:endParaRPr lang="fr-CA" dirty="0"/>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0991002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4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solidFill>
                  <a:srgbClr val="FFDEDC"/>
                </a:solidFill>
              </a:defRPr>
            </a:lvl1pPr>
          </a:lstStyle>
          <a:p>
            <a:r>
              <a:rPr lang="fr-FR" dirty="0"/>
              <a:t>Modifiez le style du titre</a:t>
            </a:r>
            <a:endParaRPr lang="fr-CA" dirty="0"/>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672409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5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solidFill>
                  <a:srgbClr val="BFE0EF"/>
                </a:solidFill>
              </a:defRPr>
            </a:lvl1pPr>
          </a:lstStyle>
          <a:p>
            <a:r>
              <a:rPr lang="fr-FR" dirty="0"/>
              <a:t>Modifiez le style du titre</a:t>
            </a:r>
            <a:endParaRPr lang="fr-CA" dirty="0"/>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943505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8196"/>
                </a:solidFill>
              </a:defRPr>
            </a:lvl1pPr>
          </a:lstStyle>
          <a:p>
            <a:r>
              <a:rPr lang="fr-FR" dirty="0"/>
              <a:t>Modifiez le style du titre</a:t>
            </a:r>
            <a:endParaRPr lang="fr-CA" dirty="0"/>
          </a:p>
        </p:txBody>
      </p:sp>
      <p:sp>
        <p:nvSpPr>
          <p:cNvPr id="3" name="Espace réservé du contenu 2"/>
          <p:cNvSpPr>
            <a:spLocks noGrp="1"/>
          </p:cNvSpPr>
          <p:nvPr>
            <p:ph sz="half" idx="1"/>
          </p:nvPr>
        </p:nvSpPr>
        <p:spPr>
          <a:xfrm>
            <a:off x="838200" y="1825626"/>
            <a:ext cx="5181600" cy="4196484"/>
          </a:xfrm>
        </p:spPr>
        <p:txBody>
          <a:bodyPr/>
          <a:lstStyle>
            <a:lvl1pPr>
              <a:defRPr>
                <a:solidFill>
                  <a:srgbClr val="008196"/>
                </a:solidFill>
              </a:defRPr>
            </a:lvl1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u contenu 3"/>
          <p:cNvSpPr>
            <a:spLocks noGrp="1"/>
          </p:cNvSpPr>
          <p:nvPr>
            <p:ph sz="half" idx="2"/>
          </p:nvPr>
        </p:nvSpPr>
        <p:spPr>
          <a:xfrm>
            <a:off x="6172200" y="1825626"/>
            <a:ext cx="5181600" cy="4196484"/>
          </a:xfrm>
        </p:spPr>
        <p:txBody>
          <a:bodyPr/>
          <a:lstStyle>
            <a:lvl1pPr>
              <a:defRPr>
                <a:solidFill>
                  <a:srgbClr val="008196"/>
                </a:solidFill>
              </a:defRPr>
            </a:lvl1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7" name="Espace réservé du numéro de diapositive 6"/>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7809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89323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lvl1pPr>
              <a:defRPr>
                <a:solidFill>
                  <a:srgbClr val="008196"/>
                </a:solidFill>
              </a:defRPr>
            </a:lvl1pPr>
          </a:lstStyle>
          <a:p>
            <a:r>
              <a:rPr lang="fr-FR" dirty="0"/>
              <a:t>Modifiez le style du titre</a:t>
            </a:r>
            <a:endParaRPr lang="fr-CA" dirty="0"/>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solidFill>
                  <a:srgbClr val="00819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4" name="Espace réservé du contenu 3"/>
          <p:cNvSpPr>
            <a:spLocks noGrp="1"/>
          </p:cNvSpPr>
          <p:nvPr>
            <p:ph sz="half" idx="2"/>
          </p:nvPr>
        </p:nvSpPr>
        <p:spPr>
          <a:xfrm>
            <a:off x="839788" y="2505075"/>
            <a:ext cx="5157787" cy="348008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solidFill>
                  <a:srgbClr val="00819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6" name="Espace réservé du contenu 5"/>
          <p:cNvSpPr>
            <a:spLocks noGrp="1"/>
          </p:cNvSpPr>
          <p:nvPr>
            <p:ph sz="quarter" idx="4"/>
          </p:nvPr>
        </p:nvSpPr>
        <p:spPr>
          <a:xfrm>
            <a:off x="6172200" y="2505075"/>
            <a:ext cx="5183188" cy="348008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9" name="Espace réservé du numéro de diapositive 8"/>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318129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66256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pPr/>
              <a:t>‹N°›</a:t>
            </a:fld>
            <a:endParaRPr lang="fr-CA" dirty="0"/>
          </a:p>
        </p:txBody>
      </p:sp>
      <p:sp>
        <p:nvSpPr>
          <p:cNvPr id="4" name="Content Placeholder 2"/>
          <p:cNvSpPr>
            <a:spLocks noGrp="1"/>
          </p:cNvSpPr>
          <p:nvPr>
            <p:ph idx="1"/>
          </p:nvPr>
        </p:nvSpPr>
        <p:spPr>
          <a:xfrm>
            <a:off x="838201" y="1405467"/>
            <a:ext cx="5052801" cy="4404614"/>
          </a:xfrm>
        </p:spPr>
        <p:txBody>
          <a:bodyPr/>
          <a:lstStyle>
            <a:lvl1pPr>
              <a:defRPr>
                <a:solidFill>
                  <a:schemeClr val="tx1">
                    <a:lumMod val="65000"/>
                    <a:lumOff val="35000"/>
                  </a:schemeClr>
                </a:solidFill>
              </a:defRPr>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Content Placeholder 2"/>
          <p:cNvSpPr>
            <a:spLocks noGrp="1"/>
          </p:cNvSpPr>
          <p:nvPr>
            <p:ph idx="11"/>
          </p:nvPr>
        </p:nvSpPr>
        <p:spPr>
          <a:xfrm>
            <a:off x="6241882" y="1404118"/>
            <a:ext cx="5052801" cy="4404614"/>
          </a:xfrm>
        </p:spPr>
        <p:txBody>
          <a:bodyPr/>
          <a:lstStyle>
            <a:lvl1pPr>
              <a:defRPr>
                <a:solidFill>
                  <a:schemeClr val="tx1">
                    <a:lumMod val="65000"/>
                    <a:lumOff val="35000"/>
                  </a:schemeClr>
                </a:solidFill>
              </a:defRPr>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04832" y="5806440"/>
            <a:ext cx="2487168" cy="1051560"/>
          </a:xfrm>
          <a:prstGeom prst="rect">
            <a:avLst/>
          </a:prstGeom>
        </p:spPr>
      </p:pic>
    </p:spTree>
    <p:extLst>
      <p:ext uri="{BB962C8B-B14F-4D97-AF65-F5344CB8AC3E}">
        <p14:creationId xmlns:p14="http://schemas.microsoft.com/office/powerpoint/2010/main" val="381366589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dirty="0"/>
              <a:t>Modifiez le style du titre</a:t>
            </a:r>
            <a:endParaRPr lang="fr-CA" dirty="0"/>
          </a:p>
        </p:txBody>
      </p:sp>
      <p:sp>
        <p:nvSpPr>
          <p:cNvPr id="3" name="Espace réservé du contenu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32472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dirty="0"/>
              <a:t>Modifiez le style du titre</a:t>
            </a:r>
            <a:endParaRPr lang="fr-CA" dirty="0"/>
          </a:p>
        </p:txBody>
      </p:sp>
      <p:sp>
        <p:nvSpPr>
          <p:cNvPr id="3" name="Espace réservé du contenu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74287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511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350434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6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944367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7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627276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8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4094855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t" anchorCtr="0">
            <a:normAutofit/>
          </a:bodyPr>
          <a:lstStyle/>
          <a:p>
            <a:r>
              <a:rPr lang="fr-FR" dirty="0"/>
              <a:t>Modifiez le style du titre</a:t>
            </a:r>
            <a:endParaRPr lang="fr-CA"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6" name="Espace réservé du numéro de diapositive 5"/>
          <p:cNvSpPr>
            <a:spLocks noGrp="1"/>
          </p:cNvSpPr>
          <p:nvPr>
            <p:ph type="sldNum" sz="quarter" idx="4"/>
          </p:nvPr>
        </p:nvSpPr>
        <p:spPr>
          <a:xfrm>
            <a:off x="0" y="4565471"/>
            <a:ext cx="310101" cy="365125"/>
          </a:xfrm>
          <a:prstGeom prst="rect">
            <a:avLst/>
          </a:prstGeom>
        </p:spPr>
        <p:txBody>
          <a:bodyPr vert="horz" lIns="91440" tIns="45720" rIns="91440" bIns="45720" rtlCol="0" anchor="ctr"/>
          <a:lstStyle>
            <a:lvl1pPr algn="ctr">
              <a:defRPr sz="1000">
                <a:solidFill>
                  <a:srgbClr val="003C85"/>
                </a:solidFill>
                <a:latin typeface="Arial" panose="020B0604020202020204" pitchFamily="34" charset="0"/>
                <a:cs typeface="Arial" panose="020B0604020202020204" pitchFamily="34" charset="0"/>
              </a:defRPr>
            </a:lvl1pPr>
          </a:lstStyle>
          <a:p>
            <a:fld id="{40E6BFDD-DC63-4867-A7BD-B76920326FC0}" type="slidenum">
              <a:rPr lang="fr-CA" smtClean="0"/>
              <a:pPr/>
              <a:t>‹N°›</a:t>
            </a:fld>
            <a:endParaRPr lang="fr-CA" dirty="0"/>
          </a:p>
        </p:txBody>
      </p:sp>
    </p:spTree>
    <p:extLst>
      <p:ext uri="{BB962C8B-B14F-4D97-AF65-F5344CB8AC3E}">
        <p14:creationId xmlns:p14="http://schemas.microsoft.com/office/powerpoint/2010/main" val="3501544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65" r:id="rId5"/>
    <p:sldLayoutId id="2147483669" r:id="rId6"/>
    <p:sldLayoutId id="2147483670" r:id="rId7"/>
    <p:sldLayoutId id="2147483671" r:id="rId8"/>
    <p:sldLayoutId id="2147483672" r:id="rId9"/>
    <p:sldLayoutId id="2147483673" r:id="rId10"/>
    <p:sldLayoutId id="2147483674" r:id="rId11"/>
    <p:sldLayoutId id="2147483662" r:id="rId12"/>
    <p:sldLayoutId id="2147483651" r:id="rId13"/>
    <p:sldLayoutId id="2147483660" r:id="rId14"/>
    <p:sldLayoutId id="2147483661" r:id="rId15"/>
    <p:sldLayoutId id="2147483666" r:id="rId16"/>
    <p:sldLayoutId id="2147483667" r:id="rId17"/>
    <p:sldLayoutId id="2147483668" r:id="rId18"/>
    <p:sldLayoutId id="2147483652" r:id="rId19"/>
    <p:sldLayoutId id="2147483653" r:id="rId20"/>
    <p:sldLayoutId id="2147483655" r:id="rId21"/>
    <p:sldLayoutId id="2147483675" r:id="rId22"/>
  </p:sldLayoutIdLst>
  <p:hf hdr="0" ftr="0"/>
  <p:txStyles>
    <p:titleStyle>
      <a:lvl1pPr algn="l" defTabSz="914400" rtl="0" eaLnBrk="1" latinLnBrk="0" hangingPunct="1">
        <a:lnSpc>
          <a:spcPct val="90000"/>
        </a:lnSpc>
        <a:spcBef>
          <a:spcPct val="0"/>
        </a:spcBef>
        <a:buNone/>
        <a:defRPr sz="3600" b="1" kern="1200">
          <a:solidFill>
            <a:srgbClr val="003C8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3C8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3C8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3C8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6.png"/><Relationship Id="rId7" Type="http://schemas.openxmlformats.org/officeDocument/2006/relationships/diagramColors" Target="../diagrams/colors13.xml"/><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diagramData" Target="../diagrams/data16.xml"/><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17" Type="http://schemas.microsoft.com/office/2007/relationships/diagramDrawing" Target="../diagrams/drawing16.xml"/><Relationship Id="rId2" Type="http://schemas.openxmlformats.org/officeDocument/2006/relationships/notesSlide" Target="../notesSlides/notesSlide20.xml"/><Relationship Id="rId16" Type="http://schemas.openxmlformats.org/officeDocument/2006/relationships/diagramColors" Target="../diagrams/colors16.xml"/><Relationship Id="rId1" Type="http://schemas.openxmlformats.org/officeDocument/2006/relationships/slideLayout" Target="../slideLayouts/slideLayout12.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5" Type="http://schemas.openxmlformats.org/officeDocument/2006/relationships/diagramQuickStyle" Target="../diagrams/quickStyle16.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 Id="rId14" Type="http://schemas.openxmlformats.org/officeDocument/2006/relationships/diagramLayout" Target="../diagrams/layout16.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 Type="http://schemas.openxmlformats.org/officeDocument/2006/relationships/notesSlide" Target="../notesSlides/notesSlide21.xml"/><Relationship Id="rId16" Type="http://schemas.openxmlformats.org/officeDocument/2006/relationships/diagramColors" Target="../diagrams/colors19.xml"/><Relationship Id="rId1" Type="http://schemas.openxmlformats.org/officeDocument/2006/relationships/slideLayout" Target="../slideLayouts/slideLayout12.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3.xml"/><Relationship Id="rId1" Type="http://schemas.openxmlformats.org/officeDocument/2006/relationships/slideLayout" Target="../slideLayouts/slideLayout2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2.xml"/><Relationship Id="rId13" Type="http://schemas.openxmlformats.org/officeDocument/2006/relationships/diagramData" Target="../diagrams/data23.xml"/><Relationship Id="rId3" Type="http://schemas.openxmlformats.org/officeDocument/2006/relationships/diagramData" Target="../diagrams/data21.xml"/><Relationship Id="rId7" Type="http://schemas.microsoft.com/office/2007/relationships/diagramDrawing" Target="../diagrams/drawing21.xml"/><Relationship Id="rId12" Type="http://schemas.microsoft.com/office/2007/relationships/diagramDrawing" Target="../diagrams/drawing22.xml"/><Relationship Id="rId17" Type="http://schemas.microsoft.com/office/2007/relationships/diagramDrawing" Target="../diagrams/drawing23.xml"/><Relationship Id="rId2" Type="http://schemas.openxmlformats.org/officeDocument/2006/relationships/notesSlide" Target="../notesSlides/notesSlide24.xml"/><Relationship Id="rId16" Type="http://schemas.openxmlformats.org/officeDocument/2006/relationships/diagramColors" Target="../diagrams/colors23.xml"/><Relationship Id="rId1" Type="http://schemas.openxmlformats.org/officeDocument/2006/relationships/slideLayout" Target="../slideLayouts/slideLayout12.xml"/><Relationship Id="rId6" Type="http://schemas.openxmlformats.org/officeDocument/2006/relationships/diagramColors" Target="../diagrams/colors21.xml"/><Relationship Id="rId11" Type="http://schemas.openxmlformats.org/officeDocument/2006/relationships/diagramColors" Target="../diagrams/colors22.xml"/><Relationship Id="rId5" Type="http://schemas.openxmlformats.org/officeDocument/2006/relationships/diagramQuickStyle" Target="../diagrams/quickStyle21.xml"/><Relationship Id="rId15" Type="http://schemas.openxmlformats.org/officeDocument/2006/relationships/diagramQuickStyle" Target="../diagrams/quickStyle23.xml"/><Relationship Id="rId10" Type="http://schemas.openxmlformats.org/officeDocument/2006/relationships/diagramQuickStyle" Target="../diagrams/quickStyle22.xml"/><Relationship Id="rId4" Type="http://schemas.openxmlformats.org/officeDocument/2006/relationships/diagramLayout" Target="../diagrams/layout21.xml"/><Relationship Id="rId9" Type="http://schemas.openxmlformats.org/officeDocument/2006/relationships/diagramLayout" Target="../diagrams/layout22.xml"/><Relationship Id="rId14" Type="http://schemas.openxmlformats.org/officeDocument/2006/relationships/diagramLayout" Target="../diagrams/layout23.xml"/></Relationships>
</file>

<file path=ppt/slides/_rels/slide2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29.xml.rels><?xml version="1.0" encoding="UTF-8" standalone="yes"?>
<Relationships xmlns="http://schemas.openxmlformats.org/package/2006/relationships"><Relationship Id="rId8" Type="http://schemas.openxmlformats.org/officeDocument/2006/relationships/diagramData" Target="../diagrams/data26.xml"/><Relationship Id="rId3" Type="http://schemas.openxmlformats.org/officeDocument/2006/relationships/diagramData" Target="../diagrams/data25.xml"/><Relationship Id="rId7" Type="http://schemas.microsoft.com/office/2007/relationships/diagramDrawing" Target="../diagrams/drawing25.xml"/><Relationship Id="rId12" Type="http://schemas.microsoft.com/office/2007/relationships/diagramDrawing" Target="../diagrams/drawing26.xm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diagramColors" Target="../diagrams/colors25.xml"/><Relationship Id="rId11" Type="http://schemas.openxmlformats.org/officeDocument/2006/relationships/diagramColors" Target="../diagrams/colors26.xml"/><Relationship Id="rId5" Type="http://schemas.openxmlformats.org/officeDocument/2006/relationships/diagramQuickStyle" Target="../diagrams/quickStyle25.xml"/><Relationship Id="rId10" Type="http://schemas.openxmlformats.org/officeDocument/2006/relationships/diagramQuickStyle" Target="../diagrams/quickStyle26.xml"/><Relationship Id="rId4" Type="http://schemas.openxmlformats.org/officeDocument/2006/relationships/diagramLayout" Target="../diagrams/layout25.xml"/><Relationship Id="rId9" Type="http://schemas.openxmlformats.org/officeDocument/2006/relationships/diagramLayout" Target="../diagrams/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https://intranet.cisssmo.rtss.qc.ca/fr/page/nos-directions/des-services-multidisciplinaires-de-la-recherche-et-de-enseignement-universitaire/fouille-et-saisie-endroit-des-usagers-2023-08-30"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hyperlink" Target="https://fcp.rtss.qc.ca/course/view.php?id=15248"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A" dirty="0"/>
              <a:t>Fouille et saisie à l’endroit des usagers</a:t>
            </a:r>
          </a:p>
        </p:txBody>
      </p:sp>
      <p:sp>
        <p:nvSpPr>
          <p:cNvPr id="3" name="Sous-titre 2"/>
          <p:cNvSpPr>
            <a:spLocks noGrp="1"/>
          </p:cNvSpPr>
          <p:nvPr>
            <p:ph type="subTitle" idx="1"/>
          </p:nvPr>
        </p:nvSpPr>
        <p:spPr/>
        <p:txBody>
          <a:bodyPr/>
          <a:lstStyle/>
          <a:p>
            <a:r>
              <a:rPr lang="fr-CA" dirty="0"/>
              <a:t>Politique et procédure</a:t>
            </a:r>
          </a:p>
        </p:txBody>
      </p:sp>
      <p:sp>
        <p:nvSpPr>
          <p:cNvPr id="4" name="Espace réservé de la date 3"/>
          <p:cNvSpPr>
            <a:spLocks noGrp="1"/>
          </p:cNvSpPr>
          <p:nvPr>
            <p:ph type="dt" sz="half" idx="10"/>
          </p:nvPr>
        </p:nvSpPr>
        <p:spPr>
          <a:xfrm>
            <a:off x="310101" y="777834"/>
            <a:ext cx="2743200" cy="344529"/>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fr-CA" dirty="0"/>
              <a:t>23 avril 2024</a:t>
            </a:r>
          </a:p>
        </p:txBody>
      </p:sp>
    </p:spTree>
    <p:extLst>
      <p:ext uri="{BB962C8B-B14F-4D97-AF65-F5344CB8AC3E}">
        <p14:creationId xmlns:p14="http://schemas.microsoft.com/office/powerpoint/2010/main" val="15442196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dirty="0"/>
              <a:t>Présenter et comprendre la procédure</a:t>
            </a:r>
          </a:p>
        </p:txBody>
      </p:sp>
      <p:sp>
        <p:nvSpPr>
          <p:cNvPr id="8" name="Espace réservé du texte 7"/>
          <p:cNvSpPr>
            <a:spLocks noGrp="1"/>
          </p:cNvSpPr>
          <p:nvPr>
            <p:ph type="body" idx="1"/>
          </p:nvPr>
        </p:nvSpPr>
        <p:spPr/>
        <p:txBody>
          <a:bodyPr/>
          <a:lstStyle/>
          <a:p>
            <a:r>
              <a:rPr lang="fr-CA" dirty="0"/>
              <a:t>Fouille et saisie à l’endroit des usagers (PRO-10274)</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10</a:t>
            </a:fld>
            <a:endParaRPr lang="fr-CA"/>
          </a:p>
        </p:txBody>
      </p:sp>
    </p:spTree>
    <p:extLst>
      <p:ext uri="{BB962C8B-B14F-4D97-AF65-F5344CB8AC3E}">
        <p14:creationId xmlns:p14="http://schemas.microsoft.com/office/powerpoint/2010/main" val="53040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CA" dirty="0"/>
              <a:t>Champ d’application</a:t>
            </a:r>
          </a:p>
        </p:txBody>
      </p:sp>
      <p:sp>
        <p:nvSpPr>
          <p:cNvPr id="5" name="Espace réservé du contenu 4"/>
          <p:cNvSpPr>
            <a:spLocks noGrp="1"/>
          </p:cNvSpPr>
          <p:nvPr>
            <p:ph idx="1"/>
          </p:nvPr>
        </p:nvSpPr>
        <p:spPr/>
        <p:txBody>
          <a:bodyPr>
            <a:normAutofit fontScale="70000" lnSpcReduction="20000"/>
          </a:bodyPr>
          <a:lstStyle/>
          <a:p>
            <a:r>
              <a:rPr lang="fr-CA" dirty="0"/>
              <a:t>Cette procédure s’applique uniquement auprès de l’</a:t>
            </a:r>
            <a:r>
              <a:rPr lang="fr-CA" u="sng" dirty="0"/>
              <a:t>usager</a:t>
            </a:r>
            <a:br>
              <a:rPr lang="fr-CA" u="sng" dirty="0"/>
            </a:br>
            <a:r>
              <a:rPr lang="fr-CA" dirty="0"/>
              <a:t>dans les </a:t>
            </a:r>
            <a:r>
              <a:rPr lang="fr-CA" u="sng" dirty="0"/>
              <a:t>contextes</a:t>
            </a:r>
            <a:r>
              <a:rPr lang="fr-CA" dirty="0"/>
              <a:t> suivants :</a:t>
            </a:r>
          </a:p>
          <a:p>
            <a:pPr lvl="0"/>
            <a:endParaRPr lang="fr-CA" dirty="0"/>
          </a:p>
          <a:p>
            <a:pPr lvl="0"/>
            <a:endParaRPr lang="fr-CA" dirty="0"/>
          </a:p>
          <a:p>
            <a:pPr lvl="0"/>
            <a:endParaRPr lang="fr-CA" dirty="0"/>
          </a:p>
          <a:p>
            <a:endParaRPr lang="fr-CA" b="1" dirty="0"/>
          </a:p>
          <a:p>
            <a:endParaRPr lang="fr-CA" b="1" dirty="0"/>
          </a:p>
          <a:p>
            <a:endParaRPr lang="fr-CA" b="1" dirty="0">
              <a:solidFill>
                <a:srgbClr val="FF0000"/>
              </a:solidFill>
            </a:endParaRPr>
          </a:p>
          <a:p>
            <a:pPr marL="0" indent="0">
              <a:buNone/>
            </a:pPr>
            <a:endParaRPr lang="fr-CA" b="1" dirty="0">
              <a:solidFill>
                <a:srgbClr val="FF0000"/>
              </a:solidFill>
            </a:endParaRPr>
          </a:p>
          <a:p>
            <a:r>
              <a:rPr lang="fr-CA" b="1" dirty="0">
                <a:solidFill>
                  <a:srgbClr val="FF0000"/>
                </a:solidFill>
              </a:rPr>
              <a:t>La fouille et la saisie ne sont pas permises dans les autres installations SAUF s’il y a un risque sérieux de mort ou de blessure grave.</a:t>
            </a:r>
          </a:p>
          <a:p>
            <a:r>
              <a:rPr lang="fr-CA" dirty="0"/>
              <a:t>La procédure ne s’applique pas aux établissements partenaires (RI-RTF), mais ils sont tout de même tenus de respecter les droits des usagers. Un feuillet à leur intention est disponible (page intranet </a:t>
            </a:r>
            <a:r>
              <a:rPr lang="fr-CA" i="1" dirty="0"/>
              <a:t>Fouille et saisie à l’endroit des usagers</a:t>
            </a:r>
            <a:r>
              <a:rPr lang="fr-CA" dirty="0"/>
              <a:t>)</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t>11</a:t>
            </a:fld>
            <a:endParaRPr lang="fr-CA"/>
          </a:p>
        </p:txBody>
      </p:sp>
      <p:graphicFrame>
        <p:nvGraphicFramePr>
          <p:cNvPr id="6" name="Diagramme 5"/>
          <p:cNvGraphicFramePr/>
          <p:nvPr>
            <p:extLst>
              <p:ext uri="{D42A27DB-BD31-4B8C-83A1-F6EECF244321}">
                <p14:modId xmlns:p14="http://schemas.microsoft.com/office/powerpoint/2010/main" val="372552245"/>
              </p:ext>
            </p:extLst>
          </p:nvPr>
        </p:nvGraphicFramePr>
        <p:xfrm>
          <a:off x="1170823" y="1539841"/>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0551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1</a:t>
            </a:r>
          </a:p>
        </p:txBody>
      </p:sp>
      <p:sp>
        <p:nvSpPr>
          <p:cNvPr id="4" name="Espace réservé du contenu 3"/>
          <p:cNvSpPr>
            <a:spLocks noGrp="1"/>
          </p:cNvSpPr>
          <p:nvPr>
            <p:ph idx="1"/>
          </p:nvPr>
        </p:nvSpPr>
        <p:spPr>
          <a:xfrm>
            <a:off x="790354" y="1246151"/>
            <a:ext cx="7594600" cy="4351338"/>
          </a:xfrm>
        </p:spPr>
        <p:txBody>
          <a:bodyPr>
            <a:normAutofit/>
          </a:bodyPr>
          <a:lstStyle/>
          <a:p>
            <a:pPr marL="0" indent="0">
              <a:lnSpc>
                <a:spcPct val="110000"/>
              </a:lnSpc>
              <a:buNone/>
            </a:pPr>
            <a:r>
              <a:rPr lang="fr-CA" dirty="0"/>
              <a:t>Au CLSC de Beauharnois, une personne rencontre son intervenante dans son bureau et lui confie qu’elle pense au suicide et qu’elle traîne un rasoir dans son sac à main dans le but d’avoir sur elle le moyen qui lui permettrait de s’enlever la vie. L’intervenante peut-elle demander à l’usagère de lui remettre le rasoir (saisie) avec son consentement ?</a:t>
            </a:r>
          </a:p>
          <a:p>
            <a:pPr>
              <a:lnSpc>
                <a:spcPct val="110000"/>
              </a:lnSpc>
            </a:pPr>
            <a:endParaRPr lang="fr-CA"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12</a:t>
            </a:fld>
            <a:endParaRPr lang="fr-CA" dirty="0"/>
          </a:p>
        </p:txBody>
      </p:sp>
      <p:graphicFrame>
        <p:nvGraphicFramePr>
          <p:cNvPr id="5" name="Diagramme 4"/>
          <p:cNvGraphicFramePr/>
          <p:nvPr>
            <p:extLst>
              <p:ext uri="{D42A27DB-BD31-4B8C-83A1-F6EECF244321}">
                <p14:modId xmlns:p14="http://schemas.microsoft.com/office/powerpoint/2010/main" val="3416936350"/>
              </p:ext>
            </p:extLst>
          </p:nvPr>
        </p:nvGraphicFramePr>
        <p:xfrm>
          <a:off x="1158298" y="5616423"/>
          <a:ext cx="1223453" cy="6654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2018956701"/>
              </p:ext>
            </p:extLst>
          </p:nvPr>
        </p:nvGraphicFramePr>
        <p:xfrm>
          <a:off x="2614240" y="5616423"/>
          <a:ext cx="1253907" cy="6654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73607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5">
                                            <p:graphicEl>
                                              <a:dgm id="{3DD9765D-FACB-4FAA-8F42-D5CB15619206}"/>
                                            </p:graphicEl>
                                          </p:spTgt>
                                        </p:tgtEl>
                                        <p:attrNameLst>
                                          <p:attrName>fillcolor</p:attrName>
                                        </p:attrNameLst>
                                      </p:cBhvr>
                                      <p:to>
                                        <a:schemeClr val="accent2"/>
                                      </p:to>
                                    </p:animClr>
                                    <p:set>
                                      <p:cBhvr>
                                        <p:cTn id="7" dur="2000" fill="hold"/>
                                        <p:tgtEl>
                                          <p:spTgt spid="5">
                                            <p:graphicEl>
                                              <a:dgm id="{3DD9765D-FACB-4FAA-8F42-D5CB15619206}"/>
                                            </p:graphicEl>
                                          </p:spTgt>
                                        </p:tgtEl>
                                        <p:attrNameLst>
                                          <p:attrName>fill.type</p:attrName>
                                        </p:attrNameLst>
                                      </p:cBhvr>
                                      <p:to>
                                        <p:strVal val="solid"/>
                                      </p:to>
                                    </p:set>
                                    <p:set>
                                      <p:cBhvr>
                                        <p:cTn id="8" dur="2000" fill="hold"/>
                                        <p:tgtEl>
                                          <p:spTgt spid="5">
                                            <p:graphicEl>
                                              <a:dgm id="{3DD9765D-FACB-4FAA-8F42-D5CB1561920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a:t>Cette procédure s’adresse…</a:t>
            </a:r>
          </a:p>
        </p:txBody>
      </p:sp>
      <p:sp>
        <p:nvSpPr>
          <p:cNvPr id="4" name="Espace réservé du contenu 3"/>
          <p:cNvSpPr>
            <a:spLocks noGrp="1"/>
          </p:cNvSpPr>
          <p:nvPr>
            <p:ph idx="1"/>
          </p:nvPr>
        </p:nvSpPr>
        <p:spPr>
          <a:xfrm>
            <a:off x="2216985" y="1520776"/>
            <a:ext cx="9505952" cy="4351338"/>
          </a:xfrm>
        </p:spPr>
        <p:txBody>
          <a:bodyPr>
            <a:normAutofit/>
          </a:bodyPr>
          <a:lstStyle/>
          <a:p>
            <a:pPr marL="0" lvl="0" indent="0">
              <a:lnSpc>
                <a:spcPct val="120000"/>
              </a:lnSpc>
              <a:buNone/>
            </a:pPr>
            <a:r>
              <a:rPr lang="fr-CA" sz="2000" dirty="0">
                <a:solidFill>
                  <a:srgbClr val="003C85"/>
                </a:solidFill>
              </a:rPr>
              <a:t>Aux </a:t>
            </a:r>
            <a:r>
              <a:rPr lang="fr-CA" sz="2000" b="1" dirty="0">
                <a:solidFill>
                  <a:srgbClr val="003C85"/>
                </a:solidFill>
              </a:rPr>
              <a:t>employés, médecins et stagiaires</a:t>
            </a:r>
            <a:r>
              <a:rPr lang="fr-CA" sz="2000" dirty="0">
                <a:solidFill>
                  <a:srgbClr val="003C85"/>
                </a:solidFill>
              </a:rPr>
              <a:t> (personnes ciblées) qui œuvrent dans le champ d’application. Parmi les personnes ciblées, </a:t>
            </a:r>
            <a:r>
              <a:rPr lang="fr-CA" sz="2000" b="1" dirty="0">
                <a:solidFill>
                  <a:srgbClr val="003C85"/>
                </a:solidFill>
              </a:rPr>
              <a:t>les directeurs, gestionnaires et personnes ayant des fonctions d’encadrement clinique ont aussi des responsabilités particulières</a:t>
            </a:r>
            <a:endParaRPr lang="fr-CA" sz="2000" dirty="0">
              <a:solidFill>
                <a:srgbClr val="003C85"/>
              </a:solidFill>
            </a:endParaRP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13</a:t>
            </a:fld>
            <a:endParaRPr lang="fr-CA" dirty="0"/>
          </a:p>
        </p:txBody>
      </p:sp>
      <p:sp>
        <p:nvSpPr>
          <p:cNvPr id="6"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pic>
        <p:nvPicPr>
          <p:cNvPr id="9" name="Image 8"/>
          <p:cNvPicPr>
            <a:picLocks noChangeAspect="1"/>
          </p:cNvPicPr>
          <p:nvPr/>
        </p:nvPicPr>
        <p:blipFill>
          <a:blip r:embed="rId3">
            <a:duotone>
              <a:schemeClr val="accent5">
                <a:shade val="45000"/>
                <a:satMod val="135000"/>
              </a:schemeClr>
              <a:prstClr val="white"/>
            </a:duotone>
          </a:blip>
          <a:stretch>
            <a:fillRect/>
          </a:stretch>
        </p:blipFill>
        <p:spPr>
          <a:xfrm>
            <a:off x="914057" y="1305310"/>
            <a:ext cx="1360900" cy="1360900"/>
          </a:xfrm>
          <a:prstGeom prst="rect">
            <a:avLst/>
          </a:prstGeom>
        </p:spPr>
      </p:pic>
      <p:sp>
        <p:nvSpPr>
          <p:cNvPr id="11" name="Rectangle 10"/>
          <p:cNvSpPr/>
          <p:nvPr/>
        </p:nvSpPr>
        <p:spPr>
          <a:xfrm>
            <a:off x="2236313" y="3056324"/>
            <a:ext cx="9504509" cy="3046988"/>
          </a:xfrm>
          <a:prstGeom prst="rect">
            <a:avLst/>
          </a:prstGeom>
        </p:spPr>
        <p:txBody>
          <a:bodyPr wrap="square">
            <a:spAutoFit/>
          </a:bodyPr>
          <a:lstStyle/>
          <a:p>
            <a:pPr>
              <a:lnSpc>
                <a:spcPct val="120000"/>
              </a:lnSpc>
            </a:pPr>
            <a:r>
              <a:rPr lang="fr-CA" sz="2000" dirty="0">
                <a:solidFill>
                  <a:srgbClr val="003C85"/>
                </a:solidFill>
                <a:latin typeface="Arial" panose="020B0604020202020204" pitchFamily="34" charset="0"/>
                <a:cs typeface="Arial" panose="020B0604020202020204" pitchFamily="34" charset="0"/>
              </a:rPr>
              <a:t>Parmi les personnes ciblées, les </a:t>
            </a:r>
            <a:r>
              <a:rPr lang="fr-CA" sz="2000" b="1" dirty="0">
                <a:solidFill>
                  <a:srgbClr val="003C85"/>
                </a:solidFill>
                <a:latin typeface="Arial" panose="020B0604020202020204" pitchFamily="34" charset="0"/>
                <a:cs typeface="Arial" panose="020B0604020202020204" pitchFamily="34" charset="0"/>
              </a:rPr>
              <a:t>personnes désignées </a:t>
            </a:r>
            <a:r>
              <a:rPr lang="fr-CA" sz="2000" dirty="0">
                <a:solidFill>
                  <a:srgbClr val="003C85"/>
                </a:solidFill>
                <a:latin typeface="Arial" panose="020B0604020202020204" pitchFamily="34" charset="0"/>
                <a:cs typeface="Arial" panose="020B0604020202020204" pitchFamily="34" charset="0"/>
              </a:rPr>
              <a:t>ont des responsabilités particulières. Ce sont : </a:t>
            </a:r>
          </a:p>
          <a:p>
            <a:pPr marL="342900" indent="-342900">
              <a:lnSpc>
                <a:spcPct val="120000"/>
              </a:lnSpc>
              <a:buFont typeface="Arial" panose="020B0604020202020204" pitchFamily="34" charset="0"/>
              <a:buChar char="•"/>
            </a:pPr>
            <a:r>
              <a:rPr lang="fr-CA" sz="2000" dirty="0" smtClean="0">
                <a:solidFill>
                  <a:srgbClr val="003C85"/>
                </a:solidFill>
                <a:latin typeface="Arial" panose="020B0604020202020204" pitchFamily="34" charset="0"/>
                <a:cs typeface="Arial" panose="020B0604020202020204" pitchFamily="34" charset="0"/>
              </a:rPr>
              <a:t>Personnes </a:t>
            </a:r>
            <a:r>
              <a:rPr lang="fr-CA" sz="2000" dirty="0">
                <a:solidFill>
                  <a:srgbClr val="003C85"/>
                </a:solidFill>
                <a:latin typeface="Arial" panose="020B0604020202020204" pitchFamily="34" charset="0"/>
                <a:cs typeface="Arial" panose="020B0604020202020204" pitchFamily="34" charset="0"/>
              </a:rPr>
              <a:t>qui </a:t>
            </a:r>
            <a:r>
              <a:rPr lang="fr-CA" sz="2000" dirty="0" smtClean="0">
                <a:solidFill>
                  <a:srgbClr val="003C85"/>
                </a:solidFill>
                <a:latin typeface="Arial" panose="020B0604020202020204" pitchFamily="34" charset="0"/>
                <a:cs typeface="Arial" panose="020B0604020202020204" pitchFamily="34" charset="0"/>
              </a:rPr>
              <a:t>possèdent </a:t>
            </a:r>
            <a:r>
              <a:rPr lang="fr-CA" sz="2000" dirty="0">
                <a:solidFill>
                  <a:srgbClr val="003C85"/>
                </a:solidFill>
                <a:latin typeface="Arial" panose="020B0604020202020204" pitchFamily="34" charset="0"/>
                <a:cs typeface="Arial" panose="020B0604020202020204" pitchFamily="34" charset="0"/>
              </a:rPr>
              <a:t>un diplôme collégial ou universitaire relié aux services de santé ou aux services sociaux. De plus, </a:t>
            </a:r>
            <a:r>
              <a:rPr lang="fr-CA" sz="2000" dirty="0" smtClean="0">
                <a:solidFill>
                  <a:srgbClr val="003C85"/>
                </a:solidFill>
                <a:latin typeface="Arial" panose="020B0604020202020204" pitchFamily="34" charset="0"/>
                <a:cs typeface="Arial" panose="020B0604020202020204" pitchFamily="34" charset="0"/>
              </a:rPr>
              <a:t>elles sont </a:t>
            </a:r>
            <a:r>
              <a:rPr lang="fr-CA" sz="2000" dirty="0">
                <a:solidFill>
                  <a:srgbClr val="003C85"/>
                </a:solidFill>
                <a:latin typeface="Arial" panose="020B0604020202020204" pitchFamily="34" charset="0"/>
                <a:cs typeface="Arial" panose="020B0604020202020204" pitchFamily="34" charset="0"/>
              </a:rPr>
              <a:t>soit : </a:t>
            </a:r>
          </a:p>
          <a:p>
            <a:pPr marL="1485900" lvl="2" indent="-342900">
              <a:lnSpc>
                <a:spcPct val="120000"/>
              </a:lnSpc>
              <a:buFont typeface="Arial" panose="020B0604020202020204" pitchFamily="34" charset="0"/>
              <a:buChar char="•"/>
            </a:pPr>
            <a:r>
              <a:rPr lang="fr-CA" sz="2000" dirty="0" smtClean="0">
                <a:solidFill>
                  <a:srgbClr val="003C85"/>
                </a:solidFill>
                <a:latin typeface="Arial" panose="020B0604020202020204" pitchFamily="34" charset="0"/>
                <a:cs typeface="Arial" panose="020B0604020202020204" pitchFamily="34" charset="0"/>
              </a:rPr>
              <a:t>Membres </a:t>
            </a:r>
            <a:r>
              <a:rPr lang="fr-CA" sz="2000" dirty="0">
                <a:solidFill>
                  <a:srgbClr val="003C85"/>
                </a:solidFill>
                <a:latin typeface="Arial" panose="020B0604020202020204" pitchFamily="34" charset="0"/>
                <a:cs typeface="Arial" panose="020B0604020202020204" pitchFamily="34" charset="0"/>
              </a:rPr>
              <a:t>de l’Ordre des Infirmières et des infirmiers du Québec;</a:t>
            </a:r>
          </a:p>
          <a:p>
            <a:pPr marL="1485900" lvl="2" indent="-342900">
              <a:lnSpc>
                <a:spcPct val="120000"/>
              </a:lnSpc>
              <a:buFont typeface="Arial" panose="020B0604020202020204" pitchFamily="34" charset="0"/>
              <a:buChar char="•"/>
            </a:pPr>
            <a:r>
              <a:rPr lang="fr-CA" sz="2000" dirty="0" smtClean="0">
                <a:solidFill>
                  <a:srgbClr val="003C85"/>
                </a:solidFill>
                <a:latin typeface="Arial" panose="020B0604020202020204" pitchFamily="34" charset="0"/>
                <a:cs typeface="Arial" panose="020B0604020202020204" pitchFamily="34" charset="0"/>
              </a:rPr>
              <a:t>Membres </a:t>
            </a:r>
            <a:r>
              <a:rPr lang="fr-CA" sz="2000" dirty="0">
                <a:solidFill>
                  <a:srgbClr val="003C85"/>
                </a:solidFill>
                <a:latin typeface="Arial" panose="020B0604020202020204" pitchFamily="34" charset="0"/>
                <a:cs typeface="Arial" panose="020B0604020202020204" pitchFamily="34" charset="0"/>
              </a:rPr>
              <a:t>du Collège des médecins du Québec;</a:t>
            </a:r>
          </a:p>
          <a:p>
            <a:pPr marL="1485900" lvl="2" indent="-342900">
              <a:lnSpc>
                <a:spcPct val="120000"/>
              </a:lnSpc>
              <a:buFont typeface="Arial" panose="020B0604020202020204" pitchFamily="34" charset="0"/>
              <a:buChar char="•"/>
            </a:pPr>
            <a:r>
              <a:rPr lang="fr-CA" sz="2000" dirty="0" smtClean="0">
                <a:solidFill>
                  <a:srgbClr val="003C85"/>
                </a:solidFill>
                <a:latin typeface="Arial" panose="020B0604020202020204" pitchFamily="34" charset="0"/>
                <a:cs typeface="Arial" panose="020B0604020202020204" pitchFamily="34" charset="0"/>
              </a:rPr>
              <a:t>Désignées </a:t>
            </a:r>
            <a:r>
              <a:rPr lang="fr-CA" sz="2000" dirty="0">
                <a:solidFill>
                  <a:srgbClr val="003C85"/>
                </a:solidFill>
                <a:latin typeface="Arial" panose="020B0604020202020204" pitchFamily="34" charset="0"/>
                <a:cs typeface="Arial" panose="020B0604020202020204" pitchFamily="34" charset="0"/>
              </a:rPr>
              <a:t>par </a:t>
            </a:r>
            <a:r>
              <a:rPr lang="fr-CA" sz="2000" dirty="0" smtClean="0">
                <a:solidFill>
                  <a:srgbClr val="003C85"/>
                </a:solidFill>
                <a:latin typeface="Arial" panose="020B0604020202020204" pitchFamily="34" charset="0"/>
                <a:cs typeface="Arial" panose="020B0604020202020204" pitchFamily="34" charset="0"/>
              </a:rPr>
              <a:t>leur </a:t>
            </a:r>
            <a:r>
              <a:rPr lang="fr-CA" sz="2000" dirty="0">
                <a:solidFill>
                  <a:srgbClr val="003C85"/>
                </a:solidFill>
                <a:latin typeface="Arial" panose="020B0604020202020204" pitchFamily="34" charset="0"/>
                <a:cs typeface="Arial" panose="020B0604020202020204" pitchFamily="34" charset="0"/>
              </a:rPr>
              <a:t>gestionnaire à l’aide de l’</a:t>
            </a:r>
            <a:r>
              <a:rPr lang="fr-CA" sz="2000" i="1" dirty="0">
                <a:solidFill>
                  <a:srgbClr val="003C85"/>
                </a:solidFill>
                <a:latin typeface="Arial" panose="020B0604020202020204" pitchFamily="34" charset="0"/>
                <a:cs typeface="Arial" panose="020B0604020202020204" pitchFamily="34" charset="0"/>
              </a:rPr>
              <a:t>Annexe </a:t>
            </a:r>
            <a:r>
              <a:rPr lang="fr-CA" sz="2000" i="1" dirty="0" smtClean="0">
                <a:solidFill>
                  <a:srgbClr val="003C85"/>
                </a:solidFill>
                <a:latin typeface="Arial" panose="020B0604020202020204" pitchFamily="34" charset="0"/>
                <a:cs typeface="Arial" panose="020B0604020202020204" pitchFamily="34" charset="0"/>
              </a:rPr>
              <a:t>III</a:t>
            </a:r>
            <a:r>
              <a:rPr lang="fr-CA" sz="2000" dirty="0" smtClean="0">
                <a:solidFill>
                  <a:srgbClr val="003C85"/>
                </a:solidFill>
                <a:latin typeface="Arial" panose="020B0604020202020204" pitchFamily="34" charset="0"/>
                <a:cs typeface="Arial" panose="020B0604020202020204" pitchFamily="34" charset="0"/>
              </a:rPr>
              <a:t> </a:t>
            </a:r>
            <a:r>
              <a:rPr lang="fr-CA" sz="2000" dirty="0">
                <a:solidFill>
                  <a:srgbClr val="003C85"/>
                </a:solidFill>
                <a:latin typeface="Arial" panose="020B0604020202020204" pitchFamily="34" charset="0"/>
                <a:cs typeface="Arial" panose="020B0604020202020204" pitchFamily="34" charset="0"/>
              </a:rPr>
              <a:t>- </a:t>
            </a:r>
            <a:r>
              <a:rPr lang="fr-CA" sz="2000" i="1" dirty="0">
                <a:solidFill>
                  <a:srgbClr val="003C85"/>
                </a:solidFill>
                <a:latin typeface="Arial" panose="020B0604020202020204" pitchFamily="34" charset="0"/>
                <a:cs typeface="Arial" panose="020B0604020202020204" pitchFamily="34" charset="0"/>
              </a:rPr>
              <a:t>Spécificités par milieu</a:t>
            </a:r>
            <a:r>
              <a:rPr lang="fr-CA" sz="2000" dirty="0">
                <a:solidFill>
                  <a:srgbClr val="003C85"/>
                </a:solidFill>
                <a:latin typeface="Arial" panose="020B0604020202020204" pitchFamily="34" charset="0"/>
                <a:cs typeface="Arial" panose="020B0604020202020204" pitchFamily="34" charset="0"/>
              </a:rPr>
              <a:t>. </a:t>
            </a:r>
          </a:p>
        </p:txBody>
      </p:sp>
      <p:pic>
        <p:nvPicPr>
          <p:cNvPr id="12" name="Image 11"/>
          <p:cNvPicPr>
            <a:picLocks noChangeAspect="1"/>
          </p:cNvPicPr>
          <p:nvPr/>
        </p:nvPicPr>
        <p:blipFill>
          <a:blip r:embed="rId4">
            <a:duotone>
              <a:schemeClr val="accent5">
                <a:shade val="45000"/>
                <a:satMod val="135000"/>
              </a:schemeClr>
              <a:prstClr val="white"/>
            </a:duotone>
          </a:blip>
          <a:stretch>
            <a:fillRect/>
          </a:stretch>
        </p:blipFill>
        <p:spPr>
          <a:xfrm>
            <a:off x="1082158" y="2995997"/>
            <a:ext cx="1093410" cy="1093410"/>
          </a:xfrm>
          <a:prstGeom prst="rect">
            <a:avLst/>
          </a:prstGeom>
        </p:spPr>
      </p:pic>
      <p:pic>
        <p:nvPicPr>
          <p:cNvPr id="15" name="Image 14"/>
          <p:cNvPicPr>
            <a:picLocks noChangeAspect="1"/>
          </p:cNvPicPr>
          <p:nvPr/>
        </p:nvPicPr>
        <p:blipFill>
          <a:blip r:embed="rId5">
            <a:duotone>
              <a:schemeClr val="accent5">
                <a:shade val="45000"/>
                <a:satMod val="135000"/>
              </a:schemeClr>
              <a:prstClr val="white"/>
            </a:duotone>
          </a:blip>
          <a:stretch>
            <a:fillRect/>
          </a:stretch>
        </p:blipFill>
        <p:spPr>
          <a:xfrm>
            <a:off x="951623" y="5446477"/>
            <a:ext cx="1313670" cy="1313670"/>
          </a:xfrm>
          <a:prstGeom prst="rect">
            <a:avLst/>
          </a:prstGeom>
        </p:spPr>
      </p:pic>
      <p:sp>
        <p:nvSpPr>
          <p:cNvPr id="18" name="Rectangle 17"/>
          <p:cNvSpPr/>
          <p:nvPr/>
        </p:nvSpPr>
        <p:spPr>
          <a:xfrm>
            <a:off x="2274957" y="5995894"/>
            <a:ext cx="2710999" cy="424732"/>
          </a:xfrm>
          <a:prstGeom prst="rect">
            <a:avLst/>
          </a:prstGeom>
        </p:spPr>
        <p:txBody>
          <a:bodyPr wrap="none">
            <a:spAutoFit/>
          </a:bodyPr>
          <a:lstStyle/>
          <a:p>
            <a:pPr lvl="0">
              <a:lnSpc>
                <a:spcPct val="120000"/>
              </a:lnSpc>
            </a:pPr>
            <a:r>
              <a:rPr lang="fr-CA" b="1" dirty="0">
                <a:solidFill>
                  <a:srgbClr val="003C85"/>
                </a:solidFill>
                <a:latin typeface="Arial" panose="020B0604020202020204" pitchFamily="34" charset="0"/>
                <a:cs typeface="Arial" panose="020B0604020202020204" pitchFamily="34" charset="0"/>
              </a:rPr>
              <a:t>Aux agents de sécurité</a:t>
            </a:r>
            <a:endParaRPr lang="fr-CA" dirty="0">
              <a:solidFill>
                <a:srgbClr val="003C8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245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6756248" cy="1325563"/>
          </a:xfrm>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1. Identifier une situation à risque</a:t>
            </a:r>
            <a:br>
              <a:rPr lang="fr-CA" sz="3100" dirty="0">
                <a:solidFill>
                  <a:srgbClr val="008196"/>
                </a:solidFill>
              </a:rPr>
            </a:br>
            <a:endParaRPr lang="fr-CA" sz="3100" dirty="0"/>
          </a:p>
        </p:txBody>
      </p:sp>
      <p:sp>
        <p:nvSpPr>
          <p:cNvPr id="4" name="Espace réservé du contenu 3"/>
          <p:cNvSpPr>
            <a:spLocks noGrp="1"/>
          </p:cNvSpPr>
          <p:nvPr>
            <p:ph idx="1"/>
          </p:nvPr>
        </p:nvSpPr>
        <p:spPr>
          <a:xfrm>
            <a:off x="838200" y="2506662"/>
            <a:ext cx="5896602" cy="4351338"/>
          </a:xfrm>
        </p:spPr>
        <p:txBody>
          <a:bodyPr>
            <a:normAutofit/>
          </a:bodyPr>
          <a:lstStyle/>
          <a:p>
            <a:pPr>
              <a:lnSpc>
                <a:spcPct val="100000"/>
              </a:lnSpc>
            </a:pPr>
            <a:endParaRPr lang="fr-CA" dirty="0"/>
          </a:p>
          <a:p>
            <a:pPr marL="0" indent="0">
              <a:lnSpc>
                <a:spcPct val="100000"/>
              </a:lnSpc>
              <a:buNone/>
            </a:pPr>
            <a:r>
              <a:rPr lang="fr-CA" dirty="0"/>
              <a:t>Il doit y avoir une raison qui nous amène à vouloir effectuer une fouille.</a:t>
            </a:r>
          </a:p>
          <a:p>
            <a:pPr>
              <a:lnSpc>
                <a:spcPct val="100000"/>
              </a:lnSpc>
            </a:pPr>
            <a:endParaRPr lang="fr-CA" dirty="0"/>
          </a:p>
        </p:txBody>
      </p:sp>
      <p:sp>
        <p:nvSpPr>
          <p:cNvPr id="3" name="Espace réservé du numéro de diapositive 2"/>
          <p:cNvSpPr>
            <a:spLocks noGrp="1"/>
          </p:cNvSpPr>
          <p:nvPr>
            <p:ph type="sldNum" sz="quarter" idx="4294967295"/>
          </p:nvPr>
        </p:nvSpPr>
        <p:spPr>
          <a:xfrm>
            <a:off x="0" y="4565650"/>
            <a:ext cx="309563" cy="365125"/>
          </a:xfrm>
        </p:spPr>
        <p:txBody>
          <a:bodyPr/>
          <a:lstStyle/>
          <a:p>
            <a:fld id="{EC1A4259-C848-47AA-8FC5-63A0EB1896A5}" type="slidenum">
              <a:rPr lang="fr-CA" smtClean="0"/>
              <a:pPr/>
              <a:t>14</a:t>
            </a:fld>
            <a:endParaRPr lang="fr-CA" dirty="0"/>
          </a:p>
        </p:txBody>
      </p:sp>
      <p:sp>
        <p:nvSpPr>
          <p:cNvPr id="12" name="Rectangle 11"/>
          <p:cNvSpPr/>
          <p:nvPr/>
        </p:nvSpPr>
        <p:spPr>
          <a:xfrm>
            <a:off x="893297" y="5732722"/>
            <a:ext cx="4694830"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a:t>
            </a:r>
          </a:p>
        </p:txBody>
      </p:sp>
      <p:graphicFrame>
        <p:nvGraphicFramePr>
          <p:cNvPr id="10" name="Espace réservé du contenu 6"/>
          <p:cNvGraphicFramePr>
            <a:graphicFrameLocks/>
          </p:cNvGraphicFramePr>
          <p:nvPr>
            <p:extLst>
              <p:ext uri="{D42A27DB-BD31-4B8C-83A1-F6EECF244321}">
                <p14:modId xmlns:p14="http://schemas.microsoft.com/office/powerpoint/2010/main" val="3945405128"/>
              </p:ext>
            </p:extLst>
          </p:nvPr>
        </p:nvGraphicFramePr>
        <p:xfrm>
          <a:off x="6412898" y="438142"/>
          <a:ext cx="5125249" cy="56170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pic>
        <p:nvPicPr>
          <p:cNvPr id="11" name="Image 10"/>
          <p:cNvPicPr>
            <a:picLocks noChangeAspect="1"/>
          </p:cNvPicPr>
          <p:nvPr/>
        </p:nvPicPr>
        <p:blipFill>
          <a:blip r:embed="rId8">
            <a:duotone>
              <a:schemeClr val="accent5">
                <a:shade val="45000"/>
                <a:satMod val="135000"/>
              </a:schemeClr>
              <a:prstClr val="white"/>
            </a:duotone>
          </a:blip>
          <a:stretch>
            <a:fillRect/>
          </a:stretch>
        </p:blipFill>
        <p:spPr>
          <a:xfrm>
            <a:off x="1067255" y="5665353"/>
            <a:ext cx="613708" cy="613708"/>
          </a:xfrm>
          <a:prstGeom prst="rect">
            <a:avLst/>
          </a:prstGeom>
        </p:spPr>
      </p:pic>
    </p:spTree>
    <p:extLst>
      <p:ext uri="{BB962C8B-B14F-4D97-AF65-F5344CB8AC3E}">
        <p14:creationId xmlns:p14="http://schemas.microsoft.com/office/powerpoint/2010/main" val="2341431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Graphic spid="10"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199" y="365125"/>
            <a:ext cx="11136607" cy="1325563"/>
          </a:xfrm>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2. Identifier si des mesures alternatives sont possibles</a:t>
            </a:r>
            <a:r>
              <a:rPr lang="fr-CA" dirty="0">
                <a:solidFill>
                  <a:srgbClr val="008196"/>
                </a:solidFill>
              </a:rPr>
              <a:t/>
            </a:r>
            <a:br>
              <a:rPr lang="fr-CA" dirty="0">
                <a:solidFill>
                  <a:srgbClr val="008196"/>
                </a:solidFill>
              </a:rPr>
            </a:br>
            <a:endParaRPr lang="fr-CA" dirty="0"/>
          </a:p>
        </p:txBody>
      </p:sp>
      <p:sp>
        <p:nvSpPr>
          <p:cNvPr id="4" name="Espace réservé du contenu 3"/>
          <p:cNvSpPr>
            <a:spLocks noGrp="1"/>
          </p:cNvSpPr>
          <p:nvPr>
            <p:ph idx="1"/>
          </p:nvPr>
        </p:nvSpPr>
        <p:spPr>
          <a:xfrm>
            <a:off x="893297" y="2712649"/>
            <a:ext cx="6148473" cy="4351338"/>
          </a:xfrm>
        </p:spPr>
        <p:txBody>
          <a:bodyPr>
            <a:normAutofit/>
          </a:bodyPr>
          <a:lstStyle/>
          <a:p>
            <a:pPr marL="0" indent="0">
              <a:lnSpc>
                <a:spcPct val="120000"/>
              </a:lnSpc>
              <a:buNone/>
            </a:pPr>
            <a:r>
              <a:rPr lang="fr-CA" sz="2400" dirty="0">
                <a:solidFill>
                  <a:srgbClr val="003C85"/>
                </a:solidFill>
              </a:rPr>
              <a:t>La personne ciblée tente d’identifier des mesures alternatives possibles à la fouille et à la saisie. Cette réflexion doit être </a:t>
            </a:r>
            <a:r>
              <a:rPr lang="fr-CA" sz="2400" b="1" dirty="0">
                <a:solidFill>
                  <a:srgbClr val="003C85"/>
                </a:solidFill>
              </a:rPr>
              <a:t>systématique</a:t>
            </a:r>
            <a:r>
              <a:rPr lang="fr-CA" sz="2400" dirty="0">
                <a:solidFill>
                  <a:srgbClr val="003C85"/>
                </a:solidFill>
              </a:rPr>
              <a:t> avant de penser à la fouille.</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15</a:t>
            </a:fld>
            <a:endParaRPr lang="fr-CA" dirty="0"/>
          </a:p>
        </p:txBody>
      </p:sp>
      <p:graphicFrame>
        <p:nvGraphicFramePr>
          <p:cNvPr id="6" name="Espace réservé du contenu 5"/>
          <p:cNvGraphicFramePr>
            <a:graphicFrameLocks noGrp="1"/>
          </p:cNvGraphicFramePr>
          <p:nvPr>
            <p:ph idx="4294967295"/>
            <p:extLst>
              <p:ext uri="{D42A27DB-BD31-4B8C-83A1-F6EECF244321}">
                <p14:modId xmlns:p14="http://schemas.microsoft.com/office/powerpoint/2010/main" val="1735143436"/>
              </p:ext>
            </p:extLst>
          </p:nvPr>
        </p:nvGraphicFramePr>
        <p:xfrm>
          <a:off x="7608698" y="2082762"/>
          <a:ext cx="3789362" cy="4405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893297" y="5732722"/>
            <a:ext cx="4694830"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a:t>
            </a:r>
          </a:p>
        </p:txBody>
      </p:sp>
      <p:pic>
        <p:nvPicPr>
          <p:cNvPr id="9" name="Image 8"/>
          <p:cNvPicPr>
            <a:picLocks noChangeAspect="1"/>
          </p:cNvPicPr>
          <p:nvPr/>
        </p:nvPicPr>
        <p:blipFill>
          <a:blip r:embed="rId8">
            <a:duotone>
              <a:schemeClr val="accent5">
                <a:shade val="45000"/>
                <a:satMod val="135000"/>
              </a:schemeClr>
              <a:prstClr val="white"/>
            </a:duotone>
          </a:blip>
          <a:stretch>
            <a:fillRect/>
          </a:stretch>
        </p:blipFill>
        <p:spPr>
          <a:xfrm>
            <a:off x="1067255" y="5665353"/>
            <a:ext cx="613708" cy="613708"/>
          </a:xfrm>
          <a:prstGeom prst="rect">
            <a:avLst/>
          </a:prstGeom>
        </p:spPr>
      </p:pic>
    </p:spTree>
    <p:extLst>
      <p:ext uri="{BB962C8B-B14F-4D97-AF65-F5344CB8AC3E}">
        <p14:creationId xmlns:p14="http://schemas.microsoft.com/office/powerpoint/2010/main" val="92322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341F4B7F-5EE7-4D7B-9669-87C120157657}"/>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graphicEl>
                                              <a:dgm id="{8EA2E32C-A851-45BB-AA3D-3813E6EFEF03}"/>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graphicEl>
                                              <a:dgm id="{350C9314-0D54-44F1-9087-563FDBB5CC4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graphicEl>
                                              <a:dgm id="{F18B73D5-3179-4D1A-BD2F-E79A83132F8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B0471635-E50E-45BB-8222-D4250D42D469}"/>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graphicEl>
                                              <a:dgm id="{E1FDAFC6-CCA8-4FE3-B03C-8BCA59DD1D4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graphicEl>
                                              <a:dgm id="{26BDD495-75EA-4E3B-85DC-98D71A869AEF}"/>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graphicEl>
                                              <a:dgm id="{2A748CCD-C0F1-4A3D-8512-693CDCA6521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Graphic spid="6"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3. Déterminer le type de fouille approprié le moins intrusif en fonction du risque</a:t>
            </a:r>
            <a:r>
              <a:rPr lang="fr-CA" dirty="0">
                <a:solidFill>
                  <a:srgbClr val="008196"/>
                </a:solidFill>
              </a:rPr>
              <a:t/>
            </a:r>
            <a:br>
              <a:rPr lang="fr-CA" dirty="0">
                <a:solidFill>
                  <a:srgbClr val="008196"/>
                </a:solidFill>
              </a:rPr>
            </a:br>
            <a:endParaRPr lang="fr-CA" dirty="0"/>
          </a:p>
        </p:txBody>
      </p:sp>
      <p:sp>
        <p:nvSpPr>
          <p:cNvPr id="4" name="Espace réservé du contenu 3"/>
          <p:cNvSpPr>
            <a:spLocks noGrp="1"/>
          </p:cNvSpPr>
          <p:nvPr>
            <p:ph idx="1"/>
          </p:nvPr>
        </p:nvSpPr>
        <p:spPr>
          <a:xfrm>
            <a:off x="838200" y="2307464"/>
            <a:ext cx="10515600" cy="4351338"/>
          </a:xfrm>
        </p:spPr>
        <p:txBody>
          <a:bodyPr>
            <a:normAutofit/>
          </a:bodyPr>
          <a:lstStyle/>
          <a:p>
            <a:pPr marL="0" indent="0">
              <a:lnSpc>
                <a:spcPct val="120000"/>
              </a:lnSpc>
              <a:buNone/>
            </a:pPr>
            <a:r>
              <a:rPr lang="fr-CA" sz="2400" dirty="0">
                <a:solidFill>
                  <a:srgbClr val="003C85"/>
                </a:solidFill>
              </a:rPr>
              <a:t>La personne ciblée a </a:t>
            </a:r>
            <a:r>
              <a:rPr lang="fr-CA" sz="2400" b="1" dirty="0">
                <a:solidFill>
                  <a:srgbClr val="003C85"/>
                </a:solidFill>
              </a:rPr>
              <a:t>l’obligation</a:t>
            </a:r>
            <a:r>
              <a:rPr lang="fr-CA" sz="2400" dirty="0">
                <a:solidFill>
                  <a:srgbClr val="003C85"/>
                </a:solidFill>
              </a:rPr>
              <a:t> de déterminer le type de fouille </a:t>
            </a:r>
            <a:r>
              <a:rPr lang="fr-CA" sz="2400" b="1" dirty="0">
                <a:solidFill>
                  <a:srgbClr val="003C85"/>
                </a:solidFill>
              </a:rPr>
              <a:t>le moins intrusif possible</a:t>
            </a:r>
            <a:r>
              <a:rPr lang="fr-CA" sz="2400" dirty="0">
                <a:solidFill>
                  <a:srgbClr val="003C85"/>
                </a:solidFill>
              </a:rPr>
              <a:t> dans les circonstances et selon la situation de l’usager en fonction du risque et de ce qui est recherché</a:t>
            </a:r>
            <a:r>
              <a:rPr lang="fr-CA" dirty="0">
                <a:solidFill>
                  <a:srgbClr val="003C85"/>
                </a:solidFill>
              </a:rPr>
              <a:t>. </a:t>
            </a:r>
          </a:p>
        </p:txBody>
      </p:sp>
      <p:sp>
        <p:nvSpPr>
          <p:cNvPr id="3" name="Espace réservé du numéro de diapositive 2"/>
          <p:cNvSpPr>
            <a:spLocks noGrp="1"/>
          </p:cNvSpPr>
          <p:nvPr>
            <p:ph type="sldNum" sz="quarter" idx="4294967295"/>
          </p:nvPr>
        </p:nvSpPr>
        <p:spPr>
          <a:xfrm>
            <a:off x="0" y="4565650"/>
            <a:ext cx="309563" cy="365125"/>
          </a:xfrm>
        </p:spPr>
        <p:txBody>
          <a:bodyPr/>
          <a:lstStyle/>
          <a:p>
            <a:fld id="{EC1A4259-C848-47AA-8FC5-63A0EB1896A5}" type="slidenum">
              <a:rPr lang="fr-CA" smtClean="0"/>
              <a:pPr/>
              <a:t>16</a:t>
            </a:fld>
            <a:endParaRPr lang="fr-CA" dirty="0"/>
          </a:p>
        </p:txBody>
      </p:sp>
      <p:pic>
        <p:nvPicPr>
          <p:cNvPr id="9" name="Image 8"/>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361549" y="3821863"/>
            <a:ext cx="6891960" cy="2760824"/>
          </a:xfrm>
          <a:prstGeom prst="rect">
            <a:avLst/>
          </a:prstGeom>
        </p:spPr>
      </p:pic>
    </p:spTree>
    <p:extLst>
      <p:ext uri="{BB962C8B-B14F-4D97-AF65-F5344CB8AC3E}">
        <p14:creationId xmlns:p14="http://schemas.microsoft.com/office/powerpoint/2010/main" val="155932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2</a:t>
            </a:r>
          </a:p>
        </p:txBody>
      </p:sp>
      <p:sp>
        <p:nvSpPr>
          <p:cNvPr id="4" name="Espace réservé du contenu 3"/>
          <p:cNvSpPr>
            <a:spLocks noGrp="1"/>
          </p:cNvSpPr>
          <p:nvPr>
            <p:ph idx="1"/>
          </p:nvPr>
        </p:nvSpPr>
        <p:spPr>
          <a:xfrm>
            <a:off x="838200" y="1027906"/>
            <a:ext cx="7594600" cy="4351338"/>
          </a:xfrm>
        </p:spPr>
        <p:txBody>
          <a:bodyPr>
            <a:normAutofit fontScale="77500" lnSpcReduction="20000"/>
          </a:bodyPr>
          <a:lstStyle/>
          <a:p>
            <a:pPr marL="0" indent="0">
              <a:lnSpc>
                <a:spcPct val="110000"/>
              </a:lnSpc>
              <a:buNone/>
            </a:pPr>
            <a:r>
              <a:rPr lang="fr-CA" dirty="0"/>
              <a:t>Une infirmière soupçonne qu’un usager a en sa possession un </a:t>
            </a:r>
            <a:r>
              <a:rPr lang="fr-CA" dirty="0" smtClean="0"/>
              <a:t>objet qui </a:t>
            </a:r>
            <a:r>
              <a:rPr lang="fr-CA" dirty="0"/>
              <a:t>pourrait être très dangereux pour la personne qui partage la chambre de l’usager, puisqu’elle a déjà fait une tentative de suicide avec </a:t>
            </a:r>
            <a:r>
              <a:rPr lang="fr-CA" dirty="0" smtClean="0"/>
              <a:t>cet objet. </a:t>
            </a:r>
            <a:r>
              <a:rPr lang="fr-CA" dirty="0"/>
              <a:t>Après une déclaration préventive : rien n’a été trouvé. L’infirmière recommande alors de procéder à l'inspection visuelle des effets personnels de l’usager. Elle demande à sa collègue, préposée aux bénéficiaires, de procéder à l’inspection visuelle. Cette dernière ne trouve pas </a:t>
            </a:r>
            <a:r>
              <a:rPr lang="fr-CA" dirty="0" smtClean="0"/>
              <a:t>l’objet en question </a:t>
            </a:r>
            <a:r>
              <a:rPr lang="fr-CA" dirty="0" smtClean="0"/>
              <a:t>lors </a:t>
            </a:r>
            <a:r>
              <a:rPr lang="fr-CA" dirty="0"/>
              <a:t>de la fouille. La préposée aux bénéficiaires peut-elle décider d'effectuer une fouille complète de l'usager pour prévenir le risque de blessures ?</a:t>
            </a:r>
          </a:p>
          <a:p>
            <a:pPr>
              <a:lnSpc>
                <a:spcPct val="110000"/>
              </a:lnSpc>
            </a:pPr>
            <a:endParaRPr lang="fr-CA"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17</a:t>
            </a:fld>
            <a:endParaRPr lang="fr-CA" dirty="0"/>
          </a:p>
        </p:txBody>
      </p:sp>
      <p:graphicFrame>
        <p:nvGraphicFramePr>
          <p:cNvPr id="5" name="Diagramme 4"/>
          <p:cNvGraphicFramePr/>
          <p:nvPr>
            <p:extLst>
              <p:ext uri="{D42A27DB-BD31-4B8C-83A1-F6EECF244321}">
                <p14:modId xmlns:p14="http://schemas.microsoft.com/office/powerpoint/2010/main" val="234460957"/>
              </p:ext>
            </p:extLst>
          </p:nvPr>
        </p:nvGraphicFramePr>
        <p:xfrm>
          <a:off x="838200" y="5089835"/>
          <a:ext cx="1365593" cy="724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1459127500"/>
              </p:ext>
            </p:extLst>
          </p:nvPr>
        </p:nvGraphicFramePr>
        <p:xfrm>
          <a:off x="2431180" y="5089835"/>
          <a:ext cx="1377491" cy="73106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93736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9">
                                            <p:graphicEl>
                                              <a:dgm id="{8BD9B5CA-E603-4719-BB6E-D12BC48330CF}"/>
                                            </p:graphicEl>
                                          </p:spTgt>
                                        </p:tgtEl>
                                        <p:attrNameLst>
                                          <p:attrName>fillcolor</p:attrName>
                                        </p:attrNameLst>
                                      </p:cBhvr>
                                      <p:to>
                                        <a:schemeClr val="accent2"/>
                                      </p:to>
                                    </p:animClr>
                                    <p:set>
                                      <p:cBhvr>
                                        <p:cTn id="7" dur="2000" fill="hold"/>
                                        <p:tgtEl>
                                          <p:spTgt spid="9">
                                            <p:graphicEl>
                                              <a:dgm id="{8BD9B5CA-E603-4719-BB6E-D12BC48330CF}"/>
                                            </p:graphicEl>
                                          </p:spTgt>
                                        </p:tgtEl>
                                        <p:attrNameLst>
                                          <p:attrName>fill.type</p:attrName>
                                        </p:attrNameLst>
                                      </p:cBhvr>
                                      <p:to>
                                        <p:strVal val="solid"/>
                                      </p:to>
                                    </p:set>
                                    <p:set>
                                      <p:cBhvr>
                                        <p:cTn id="8" dur="2000" fill="hold"/>
                                        <p:tgtEl>
                                          <p:spTgt spid="9">
                                            <p:graphicEl>
                                              <a:dgm id="{8BD9B5CA-E603-4719-BB6E-D12BC48330CF}"/>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4. Rechercher le consentement de l’usager ou, en cas d’inaptitude, le consentement de la personne autorisée par la loi qui le représente</a:t>
            </a:r>
            <a:br>
              <a:rPr lang="fr-CA" sz="3100" dirty="0">
                <a:solidFill>
                  <a:srgbClr val="008196"/>
                </a:solidFill>
              </a:rPr>
            </a:br>
            <a:endParaRPr lang="fr-CA" sz="3100"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18</a:t>
            </a:fld>
            <a:endParaRPr lang="fr-CA" dirty="0"/>
          </a:p>
        </p:txBody>
      </p:sp>
      <p:sp>
        <p:nvSpPr>
          <p:cNvPr id="7" name="Rectangle 6"/>
          <p:cNvSpPr/>
          <p:nvPr/>
        </p:nvSpPr>
        <p:spPr>
          <a:xfrm>
            <a:off x="838200" y="6015512"/>
            <a:ext cx="4694830"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a:t>
            </a:r>
          </a:p>
        </p:txBody>
      </p:sp>
      <p:pic>
        <p:nvPicPr>
          <p:cNvPr id="8" name="Image 7"/>
          <p:cNvPicPr>
            <a:picLocks noChangeAspect="1"/>
          </p:cNvPicPr>
          <p:nvPr/>
        </p:nvPicPr>
        <p:blipFill>
          <a:blip r:embed="rId3">
            <a:duotone>
              <a:schemeClr val="accent5">
                <a:shade val="45000"/>
                <a:satMod val="135000"/>
              </a:schemeClr>
              <a:prstClr val="white"/>
            </a:duotone>
          </a:blip>
          <a:stretch>
            <a:fillRect/>
          </a:stretch>
        </p:blipFill>
        <p:spPr>
          <a:xfrm>
            <a:off x="1012158" y="5948143"/>
            <a:ext cx="613708" cy="613708"/>
          </a:xfrm>
          <a:prstGeom prst="rect">
            <a:avLst/>
          </a:prstGeom>
        </p:spPr>
      </p:pic>
      <p:pic>
        <p:nvPicPr>
          <p:cNvPr id="5" name="Image 4"/>
          <p:cNvPicPr>
            <a:picLocks noChangeAspect="1"/>
          </p:cNvPicPr>
          <p:nvPr/>
        </p:nvPicPr>
        <p:blipFill>
          <a:blip r:embed="rId4"/>
          <a:stretch>
            <a:fillRect/>
          </a:stretch>
        </p:blipFill>
        <p:spPr>
          <a:xfrm>
            <a:off x="8153733" y="2433038"/>
            <a:ext cx="3604462" cy="2331446"/>
          </a:xfrm>
          <a:prstGeom prst="rect">
            <a:avLst/>
          </a:prstGeom>
        </p:spPr>
      </p:pic>
      <p:sp>
        <p:nvSpPr>
          <p:cNvPr id="9" name="Rectangle 8"/>
          <p:cNvSpPr/>
          <p:nvPr/>
        </p:nvSpPr>
        <p:spPr>
          <a:xfrm>
            <a:off x="838199" y="2386679"/>
            <a:ext cx="7040971" cy="2308324"/>
          </a:xfrm>
          <a:prstGeom prst="rect">
            <a:avLst/>
          </a:prstGeom>
        </p:spPr>
        <p:txBody>
          <a:bodyPr wrap="square">
            <a:spAutoFit/>
          </a:bodyPr>
          <a:lstStyle/>
          <a:p>
            <a:pPr>
              <a:lnSpc>
                <a:spcPct val="100000"/>
              </a:lnSpc>
            </a:pPr>
            <a:r>
              <a:rPr lang="fr-CA" sz="2000" dirty="0">
                <a:solidFill>
                  <a:srgbClr val="003C85"/>
                </a:solidFill>
                <a:latin typeface="Arial" panose="020B0604020202020204" pitchFamily="34" charset="0"/>
                <a:cs typeface="Arial" panose="020B0604020202020204" pitchFamily="34" charset="0"/>
              </a:rPr>
              <a:t/>
            </a:r>
            <a:br>
              <a:rPr lang="fr-CA" sz="2000" dirty="0">
                <a:solidFill>
                  <a:srgbClr val="003C85"/>
                </a:solidFill>
                <a:latin typeface="Arial" panose="020B0604020202020204" pitchFamily="34" charset="0"/>
                <a:cs typeface="Arial" panose="020B0604020202020204" pitchFamily="34" charset="0"/>
              </a:rPr>
            </a:br>
            <a:r>
              <a:rPr lang="fr-CA" sz="2000" dirty="0">
                <a:solidFill>
                  <a:srgbClr val="003C85"/>
                </a:solidFill>
                <a:latin typeface="Arial" panose="020B0604020202020204" pitchFamily="34" charset="0"/>
                <a:cs typeface="Arial" panose="020B0604020202020204" pitchFamily="34" charset="0"/>
              </a:rPr>
              <a:t>Déterminer si la personne est </a:t>
            </a:r>
            <a:r>
              <a:rPr lang="fr-CA" sz="2000" b="1" u="sng" dirty="0">
                <a:solidFill>
                  <a:srgbClr val="003C85"/>
                </a:solidFill>
                <a:latin typeface="Arial" panose="020B0604020202020204" pitchFamily="34" charset="0"/>
                <a:cs typeface="Arial" panose="020B0604020202020204" pitchFamily="34" charset="0"/>
              </a:rPr>
              <a:t>apte</a:t>
            </a:r>
            <a:r>
              <a:rPr lang="fr-CA" sz="2000" dirty="0">
                <a:solidFill>
                  <a:srgbClr val="003C85"/>
                </a:solidFill>
                <a:latin typeface="Arial" panose="020B0604020202020204" pitchFamily="34" charset="0"/>
                <a:cs typeface="Arial" panose="020B0604020202020204" pitchFamily="34" charset="0"/>
              </a:rPr>
              <a:t> à consentir à la fouille et à la saisie. Si </a:t>
            </a:r>
            <a:r>
              <a:rPr lang="fr-CA" sz="2000" b="1" dirty="0">
                <a:solidFill>
                  <a:srgbClr val="003C85"/>
                </a:solidFill>
                <a:latin typeface="Arial" panose="020B0604020202020204" pitchFamily="34" charset="0"/>
                <a:cs typeface="Arial" panose="020B0604020202020204" pitchFamily="34" charset="0"/>
              </a:rPr>
              <a:t>inapte</a:t>
            </a:r>
            <a:r>
              <a:rPr lang="fr-CA" sz="2000" dirty="0">
                <a:solidFill>
                  <a:srgbClr val="003C85"/>
                </a:solidFill>
                <a:latin typeface="Arial" panose="020B0604020202020204" pitchFamily="34" charset="0"/>
                <a:cs typeface="Arial" panose="020B0604020202020204" pitchFamily="34" charset="0"/>
              </a:rPr>
              <a:t>, s’adresser à la personne autorisée par la loi qui la représente pour le consentement.</a:t>
            </a:r>
          </a:p>
          <a:p>
            <a:pPr marL="285750" indent="-285750">
              <a:lnSpc>
                <a:spcPct val="100000"/>
              </a:lnSpc>
              <a:buFont typeface="Arial" panose="020B0604020202020204" pitchFamily="34" charset="0"/>
              <a:buChar char="•"/>
            </a:pPr>
            <a:r>
              <a:rPr lang="fr-CA" sz="1600" dirty="0">
                <a:solidFill>
                  <a:srgbClr val="003C85"/>
                </a:solidFill>
                <a:latin typeface="Arial" panose="020B0604020202020204" pitchFamily="34" charset="0"/>
                <a:cs typeface="Arial" panose="020B0604020202020204" pitchFamily="34" charset="0"/>
              </a:rPr>
              <a:t>À noter : ce n’est pas parce qu’une personne a un représentant légal qu’elle est d’emblée inapte à consentir à la fouille et à la saisie.</a:t>
            </a:r>
          </a:p>
          <a:p>
            <a:pPr marL="285750" indent="-285750">
              <a:lnSpc>
                <a:spcPct val="100000"/>
              </a:lnSpc>
              <a:buFont typeface="Arial" panose="020B0604020202020204" pitchFamily="34" charset="0"/>
              <a:buChar char="•"/>
            </a:pPr>
            <a:r>
              <a:rPr lang="fr-CA" sz="1600" dirty="0">
                <a:solidFill>
                  <a:srgbClr val="003C85"/>
                </a:solidFill>
                <a:latin typeface="Arial" panose="020B0604020202020204" pitchFamily="34" charset="0"/>
                <a:cs typeface="Arial" panose="020B0604020202020204" pitchFamily="34" charset="0"/>
              </a:rPr>
              <a:t>À noter : même si la personne autorisée par la loi consent, le refus catégorique de l’usager doit être respecté.</a:t>
            </a:r>
          </a:p>
        </p:txBody>
      </p:sp>
      <p:sp>
        <p:nvSpPr>
          <p:cNvPr id="10" name="Rectangle 9"/>
          <p:cNvSpPr/>
          <p:nvPr/>
        </p:nvSpPr>
        <p:spPr>
          <a:xfrm>
            <a:off x="838199" y="5114187"/>
            <a:ext cx="10776141" cy="646331"/>
          </a:xfrm>
          <a:prstGeom prst="rect">
            <a:avLst/>
          </a:prstGeom>
        </p:spPr>
        <p:txBody>
          <a:bodyPr wrap="square">
            <a:spAutoFit/>
          </a:bodyPr>
          <a:lstStyle/>
          <a:p>
            <a:r>
              <a:rPr lang="fr-CA" dirty="0">
                <a:solidFill>
                  <a:srgbClr val="003C85"/>
                </a:solidFill>
                <a:latin typeface="Arial" panose="020B0604020202020204" pitchFamily="34" charset="0"/>
                <a:cs typeface="Arial" panose="020B0604020202020204" pitchFamily="34" charset="0"/>
              </a:rPr>
              <a:t>Si des objets sont amenés par un </a:t>
            </a:r>
            <a:r>
              <a:rPr lang="fr-CA" b="1" dirty="0">
                <a:solidFill>
                  <a:srgbClr val="003C85"/>
                </a:solidFill>
                <a:latin typeface="Arial" panose="020B0604020202020204" pitchFamily="34" charset="0"/>
                <a:cs typeface="Arial" panose="020B0604020202020204" pitchFamily="34" charset="0"/>
              </a:rPr>
              <a:t>visiteur</a:t>
            </a:r>
            <a:r>
              <a:rPr lang="fr-CA" dirty="0">
                <a:solidFill>
                  <a:srgbClr val="003C85"/>
                </a:solidFill>
                <a:latin typeface="Arial" panose="020B0604020202020204" pitchFamily="34" charset="0"/>
                <a:cs typeface="Arial" panose="020B0604020202020204" pitchFamily="34" charset="0"/>
              </a:rPr>
              <a:t> à l’intention de l’usager, ils sont considérés comme étant les objets de l’usager. Chercher le consentement auprès de l’usager ET de son </a:t>
            </a:r>
            <a:r>
              <a:rPr lang="fr-CA" dirty="0" smtClean="0">
                <a:solidFill>
                  <a:srgbClr val="003C85"/>
                </a:solidFill>
                <a:latin typeface="Arial" panose="020B0604020202020204" pitchFamily="34" charset="0"/>
                <a:cs typeface="Arial" panose="020B0604020202020204" pitchFamily="34" charset="0"/>
              </a:rPr>
              <a:t>visiteur.</a:t>
            </a:r>
            <a:endParaRPr lang="fr-CA" dirty="0"/>
          </a:p>
        </p:txBody>
      </p:sp>
    </p:spTree>
    <p:extLst>
      <p:ext uri="{BB962C8B-B14F-4D97-AF65-F5344CB8AC3E}">
        <p14:creationId xmlns:p14="http://schemas.microsoft.com/office/powerpoint/2010/main" val="334251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838200" y="2655593"/>
            <a:ext cx="7172382" cy="3521370"/>
          </a:xfrm>
        </p:spPr>
        <p:txBody>
          <a:bodyPr>
            <a:normAutofit fontScale="85000" lnSpcReduction="20000"/>
          </a:bodyPr>
          <a:lstStyle/>
          <a:p>
            <a:pPr marL="0" indent="0">
              <a:lnSpc>
                <a:spcPct val="100000"/>
              </a:lnSpc>
              <a:buNone/>
            </a:pPr>
            <a:r>
              <a:rPr lang="fr-CA" dirty="0">
                <a:solidFill>
                  <a:srgbClr val="003C85"/>
                </a:solidFill>
              </a:rPr>
              <a:t>Expliquer la </a:t>
            </a:r>
            <a:r>
              <a:rPr lang="fr-CA" dirty="0" smtClean="0">
                <a:solidFill>
                  <a:srgbClr val="003C85"/>
                </a:solidFill>
              </a:rPr>
              <a:t>situation. Cette explication doit inclure :</a:t>
            </a:r>
            <a:endParaRPr lang="fr-CA" dirty="0">
              <a:solidFill>
                <a:srgbClr val="003C85"/>
              </a:solidFill>
            </a:endParaRPr>
          </a:p>
          <a:p>
            <a:pPr marL="1028700" lvl="1" indent="-342900">
              <a:lnSpc>
                <a:spcPct val="100000"/>
              </a:lnSpc>
              <a:buFont typeface="Wingdings" panose="05000000000000000000" pitchFamily="2" charset="2"/>
              <a:buChar char="ü"/>
            </a:pPr>
            <a:r>
              <a:rPr lang="fr-CA" dirty="0"/>
              <a:t>Le but de la </a:t>
            </a:r>
            <a:r>
              <a:rPr lang="fr-CA" dirty="0" smtClean="0"/>
              <a:t>fouille.</a:t>
            </a:r>
            <a:endParaRPr lang="fr-CA" dirty="0"/>
          </a:p>
          <a:p>
            <a:pPr marL="1028700" lvl="1" indent="-342900">
              <a:lnSpc>
                <a:spcPct val="100000"/>
              </a:lnSpc>
              <a:buFont typeface="Wingdings" panose="05000000000000000000" pitchFamily="2" charset="2"/>
              <a:buChar char="ü"/>
            </a:pPr>
            <a:r>
              <a:rPr lang="fr-CA" dirty="0"/>
              <a:t>Le déroulement de la </a:t>
            </a:r>
            <a:r>
              <a:rPr lang="fr-CA" dirty="0" smtClean="0"/>
              <a:t>fouille.</a:t>
            </a:r>
            <a:endParaRPr lang="fr-CA" dirty="0"/>
          </a:p>
          <a:p>
            <a:pPr marL="1028700" lvl="1" indent="-342900">
              <a:lnSpc>
                <a:spcPct val="100000"/>
              </a:lnSpc>
              <a:buFont typeface="Wingdings" panose="05000000000000000000" pitchFamily="2" charset="2"/>
              <a:buChar char="ü"/>
            </a:pPr>
            <a:r>
              <a:rPr lang="fr-CA" dirty="0"/>
              <a:t>Ce qui se passera si des objets sont </a:t>
            </a:r>
            <a:r>
              <a:rPr lang="fr-CA" dirty="0" smtClean="0"/>
              <a:t>trouvés.</a:t>
            </a:r>
            <a:endParaRPr lang="fr-CA" dirty="0"/>
          </a:p>
          <a:p>
            <a:pPr marL="1028700" lvl="1" indent="-342900">
              <a:lnSpc>
                <a:spcPct val="100000"/>
              </a:lnSpc>
              <a:buFont typeface="Wingdings" panose="05000000000000000000" pitchFamily="2" charset="2"/>
              <a:buChar char="ü"/>
            </a:pPr>
            <a:r>
              <a:rPr lang="fr-CA" dirty="0"/>
              <a:t>Le droit pour l’usager d’accepter ou de refuser ET les conséquences de son choix.</a:t>
            </a:r>
          </a:p>
          <a:p>
            <a:pPr marL="1028700" lvl="1" indent="-342900">
              <a:lnSpc>
                <a:spcPct val="100000"/>
              </a:lnSpc>
              <a:buFont typeface="Wingdings" panose="05000000000000000000" pitchFamily="2" charset="2"/>
              <a:buChar char="ü"/>
            </a:pPr>
            <a:r>
              <a:rPr lang="fr-CA" dirty="0"/>
              <a:t>L’existence de la politique et de la procédure qui encadrent la fouille et la </a:t>
            </a:r>
            <a:r>
              <a:rPr lang="fr-CA" dirty="0" smtClean="0"/>
              <a:t>saisie.</a:t>
            </a:r>
            <a:endParaRPr lang="fr-CA" dirty="0"/>
          </a:p>
          <a:p>
            <a:pPr marL="1028700" lvl="1" indent="-342900">
              <a:lnSpc>
                <a:spcPct val="100000"/>
              </a:lnSpc>
              <a:buFont typeface="Wingdings" panose="05000000000000000000" pitchFamily="2" charset="2"/>
              <a:buChar char="ü"/>
            </a:pPr>
            <a:r>
              <a:rPr lang="fr-CA" dirty="0"/>
              <a:t>Le droit pour l’usager de retirer son consentement à tout moment et ce qui se passera si le consentement est retiré. </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19</a:t>
            </a:fld>
            <a:endParaRPr lang="fr-CA" dirty="0"/>
          </a:p>
        </p:txBody>
      </p:sp>
      <p:sp>
        <p:nvSpPr>
          <p:cNvPr id="8" name="Rectangle 7"/>
          <p:cNvSpPr/>
          <p:nvPr/>
        </p:nvSpPr>
        <p:spPr>
          <a:xfrm>
            <a:off x="838200" y="6176963"/>
            <a:ext cx="4694830"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a:t>
            </a:r>
          </a:p>
        </p:txBody>
      </p:sp>
      <p:pic>
        <p:nvPicPr>
          <p:cNvPr id="9" name="Image 8"/>
          <p:cNvPicPr>
            <a:picLocks noChangeAspect="1"/>
          </p:cNvPicPr>
          <p:nvPr/>
        </p:nvPicPr>
        <p:blipFill>
          <a:blip r:embed="rId3">
            <a:duotone>
              <a:schemeClr val="accent5">
                <a:shade val="45000"/>
                <a:satMod val="135000"/>
              </a:schemeClr>
              <a:prstClr val="white"/>
            </a:duotone>
          </a:blip>
          <a:stretch>
            <a:fillRect/>
          </a:stretch>
        </p:blipFill>
        <p:spPr>
          <a:xfrm>
            <a:off x="1012158" y="6109594"/>
            <a:ext cx="613708" cy="613708"/>
          </a:xfrm>
          <a:prstGeom prst="rect">
            <a:avLst/>
          </a:prstGeom>
        </p:spPr>
      </p:pic>
      <p:pic>
        <p:nvPicPr>
          <p:cNvPr id="3074" name="Picture 2" descr="https://intranet.cisssmo.rtss.qc.ca/storage/media/129/medias/0/large/Bphoto4_soins_domicil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73571" y="2422626"/>
            <a:ext cx="2434844" cy="3638622"/>
          </a:xfrm>
          <a:prstGeom prst="rect">
            <a:avLst/>
          </a:prstGeom>
          <a:noFill/>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838200" y="365125"/>
            <a:ext cx="10515600" cy="1325563"/>
          </a:xfrm>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4. Rechercher le consentement de l’usager ou, en cas d’inaptitude, le consentement de la personne autorisée par la loi qui le représente (suite)</a:t>
            </a:r>
            <a:br>
              <a:rPr lang="fr-CA" sz="3100" dirty="0">
                <a:solidFill>
                  <a:srgbClr val="008196"/>
                </a:solidFill>
              </a:rPr>
            </a:br>
            <a:endParaRPr lang="fr-CA" sz="3100" dirty="0"/>
          </a:p>
        </p:txBody>
      </p:sp>
    </p:spTree>
    <p:extLst>
      <p:ext uri="{BB962C8B-B14F-4D97-AF65-F5344CB8AC3E}">
        <p14:creationId xmlns:p14="http://schemas.microsoft.com/office/powerpoint/2010/main" val="59884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contexte</a:t>
            </a:r>
          </a:p>
        </p:txBody>
      </p:sp>
      <p:sp>
        <p:nvSpPr>
          <p:cNvPr id="3" name="Espace réservé du contenu 2"/>
          <p:cNvSpPr>
            <a:spLocks noGrp="1"/>
          </p:cNvSpPr>
          <p:nvPr>
            <p:ph sz="half" idx="1"/>
          </p:nvPr>
        </p:nvSpPr>
        <p:spPr>
          <a:xfrm>
            <a:off x="838200" y="1317712"/>
            <a:ext cx="5885873" cy="4196484"/>
          </a:xfrm>
        </p:spPr>
        <p:txBody>
          <a:bodyPr>
            <a:noAutofit/>
          </a:bodyPr>
          <a:lstStyle/>
          <a:p>
            <a:r>
              <a:rPr lang="fr-CA" sz="1600" dirty="0"/>
              <a:t>2019</a:t>
            </a:r>
          </a:p>
          <a:p>
            <a:pPr lvl="1"/>
            <a:r>
              <a:rPr lang="fr-CA" sz="1400" dirty="0"/>
              <a:t>Réception par la DSMREU du mandat de créer une politique et une procédure entourant les pratiques de fouille et de saisie des usagers.</a:t>
            </a:r>
            <a:br>
              <a:rPr lang="fr-CA" sz="1400" dirty="0"/>
            </a:br>
            <a:endParaRPr lang="fr-CA" sz="1400" dirty="0"/>
          </a:p>
          <a:p>
            <a:r>
              <a:rPr lang="fr-CA" sz="1600" dirty="0"/>
              <a:t>2021</a:t>
            </a:r>
          </a:p>
          <a:p>
            <a:pPr lvl="1"/>
            <a:r>
              <a:rPr lang="fr-CA" sz="1400" i="1" dirty="0"/>
              <a:t>Politique </a:t>
            </a:r>
            <a:r>
              <a:rPr lang="fr-CA" sz="1400" dirty="0"/>
              <a:t> – </a:t>
            </a:r>
            <a:r>
              <a:rPr lang="fr-CA" sz="1400" i="1" dirty="0" smtClean="0"/>
              <a:t>10231 </a:t>
            </a:r>
            <a:r>
              <a:rPr lang="fr-CA" sz="1400" i="1" dirty="0"/>
              <a:t>Fouille et saisie des usagers </a:t>
            </a:r>
            <a:r>
              <a:rPr lang="fr-CA" sz="1400" dirty="0"/>
              <a:t>adoptée </a:t>
            </a:r>
            <a:r>
              <a:rPr lang="fr-CA" sz="1400" dirty="0" smtClean="0"/>
              <a:t>le</a:t>
            </a:r>
            <a:br>
              <a:rPr lang="fr-CA" sz="1400" dirty="0" smtClean="0"/>
            </a:br>
            <a:r>
              <a:rPr lang="fr-CA" sz="1400" dirty="0" smtClean="0"/>
              <a:t>27 </a:t>
            </a:r>
            <a:r>
              <a:rPr lang="fr-CA" sz="1400" dirty="0"/>
              <a:t>janvier 2021.</a:t>
            </a:r>
          </a:p>
          <a:p>
            <a:r>
              <a:rPr lang="fr-CA" sz="1600" dirty="0"/>
              <a:t>2022</a:t>
            </a:r>
          </a:p>
          <a:p>
            <a:pPr lvl="1"/>
            <a:r>
              <a:rPr lang="fr-CA" sz="1400" i="1" dirty="0"/>
              <a:t>Procédure – 10274 Fouille et saisie des usagers</a:t>
            </a:r>
            <a:r>
              <a:rPr lang="fr-CA" sz="1400" dirty="0"/>
              <a:t> adoptée </a:t>
            </a:r>
            <a:r>
              <a:rPr lang="fr-CA" sz="1400" dirty="0" smtClean="0"/>
              <a:t>le</a:t>
            </a:r>
            <a:br>
              <a:rPr lang="fr-CA" sz="1400" dirty="0" smtClean="0"/>
            </a:br>
            <a:r>
              <a:rPr lang="fr-CA" sz="1400" dirty="0" smtClean="0"/>
              <a:t>22 </a:t>
            </a:r>
            <a:r>
              <a:rPr lang="fr-CA" sz="1400" dirty="0"/>
              <a:t>février 2022.</a:t>
            </a:r>
          </a:p>
          <a:p>
            <a:pPr lvl="1"/>
            <a:r>
              <a:rPr lang="fr-CA" sz="1400" dirty="0"/>
              <a:t>Événement sentinelle </a:t>
            </a:r>
            <a:r>
              <a:rPr lang="fr-CA" sz="1400" dirty="0" smtClean="0"/>
              <a:t>lié </a:t>
            </a:r>
            <a:r>
              <a:rPr lang="fr-CA" sz="1400" dirty="0"/>
              <a:t>aux fouilles et aux saisies</a:t>
            </a:r>
          </a:p>
          <a:p>
            <a:pPr lvl="1"/>
            <a:r>
              <a:rPr lang="fr-CA" sz="1400" dirty="0"/>
              <a:t>Création d’un comité d’implantation transversal</a:t>
            </a:r>
          </a:p>
          <a:p>
            <a:r>
              <a:rPr lang="fr-CA" sz="1600" dirty="0"/>
              <a:t>2023</a:t>
            </a:r>
          </a:p>
          <a:p>
            <a:pPr lvl="1"/>
            <a:r>
              <a:rPr lang="fr-CA" sz="1400" dirty="0"/>
              <a:t>Révision de la politique et de la procédure avant l’implantation</a:t>
            </a:r>
          </a:p>
          <a:p>
            <a:pPr lvl="1"/>
            <a:r>
              <a:rPr lang="fr-CA" sz="1400" dirty="0"/>
              <a:t>Adoption de la politique et de la </a:t>
            </a:r>
            <a:r>
              <a:rPr lang="fr-CA" sz="1400" dirty="0" smtClean="0"/>
              <a:t>procédure révisée</a:t>
            </a:r>
            <a:endParaRPr lang="fr-CA" sz="1400" dirty="0"/>
          </a:p>
          <a:p>
            <a:pPr lvl="1"/>
            <a:endParaRPr lang="fr-CA" sz="1400" dirty="0"/>
          </a:p>
          <a:p>
            <a:r>
              <a:rPr lang="fr-CA" sz="1600" dirty="0"/>
              <a:t>Aujourd’hui</a:t>
            </a:r>
          </a:p>
          <a:p>
            <a:pPr lvl="1"/>
            <a:r>
              <a:rPr lang="fr-CA" sz="1400" dirty="0"/>
              <a:t>Besoin d’arrimer les pratiques à la procédure et à la politique révisées</a:t>
            </a:r>
          </a:p>
          <a:p>
            <a:pPr marL="457200" lvl="1" indent="0">
              <a:buNone/>
            </a:pPr>
            <a:endParaRPr lang="fr-CA" sz="1400"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a:t>
            </a:fld>
            <a:endParaRPr lang="fr-CA"/>
          </a:p>
        </p:txBody>
      </p:sp>
      <p:pic>
        <p:nvPicPr>
          <p:cNvPr id="29" name="Espace réservé du contenu 6" descr="Business hands joined together teamwork | Free stock photo - 380128"/>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6880540" y="1690688"/>
            <a:ext cx="5159730" cy="3975572"/>
          </a:xfrm>
          <a:prstGeom prst="rect">
            <a:avLst/>
          </a:prstGeom>
        </p:spPr>
      </p:pic>
    </p:spTree>
    <p:extLst>
      <p:ext uri="{BB962C8B-B14F-4D97-AF65-F5344CB8AC3E}">
        <p14:creationId xmlns:p14="http://schemas.microsoft.com/office/powerpoint/2010/main" val="251787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3</a:t>
            </a:r>
          </a:p>
        </p:txBody>
      </p:sp>
      <p:sp>
        <p:nvSpPr>
          <p:cNvPr id="4" name="Espace réservé du contenu 3"/>
          <p:cNvSpPr>
            <a:spLocks noGrp="1"/>
          </p:cNvSpPr>
          <p:nvPr>
            <p:ph idx="1"/>
          </p:nvPr>
        </p:nvSpPr>
        <p:spPr>
          <a:xfrm>
            <a:off x="838200" y="1223326"/>
            <a:ext cx="7594600" cy="4351338"/>
          </a:xfrm>
        </p:spPr>
        <p:txBody>
          <a:bodyPr>
            <a:normAutofit fontScale="92500"/>
          </a:bodyPr>
          <a:lstStyle/>
          <a:p>
            <a:pPr marL="0" indent="0">
              <a:lnSpc>
                <a:spcPct val="110000"/>
              </a:lnSpc>
              <a:buNone/>
            </a:pPr>
            <a:r>
              <a:rPr lang="fr-CA" dirty="0"/>
              <a:t>Une personne a un diagnostic de schizophrénie. Les hallucinations sont la raison pour laquelle elle s’est présentée à l’urgence. Pour une raison qui lui est expliquée, le personnel doit la fouiller. Elle comprend bien sa maladie et le besoin d’avoir les services que son état requiert, les raisons de la fouille, son droit de refuser la fouille et les conséquences de ses choix. Cette personne est-elle </a:t>
            </a:r>
            <a:r>
              <a:rPr lang="fr-CA" dirty="0" err="1" smtClean="0"/>
              <a:t>habiletée</a:t>
            </a:r>
            <a:r>
              <a:rPr lang="fr-CA" dirty="0" smtClean="0"/>
              <a:t> </a:t>
            </a:r>
            <a:r>
              <a:rPr lang="fr-CA" dirty="0"/>
              <a:t>à consentir selon vous ?</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20</a:t>
            </a:fld>
            <a:endParaRPr lang="fr-CA" dirty="0"/>
          </a:p>
        </p:txBody>
      </p:sp>
      <p:graphicFrame>
        <p:nvGraphicFramePr>
          <p:cNvPr id="5" name="Diagramme 4"/>
          <p:cNvGraphicFramePr/>
          <p:nvPr>
            <p:extLst>
              <p:ext uri="{D42A27DB-BD31-4B8C-83A1-F6EECF244321}">
                <p14:modId xmlns:p14="http://schemas.microsoft.com/office/powerpoint/2010/main" val="3722184873"/>
              </p:ext>
            </p:extLst>
          </p:nvPr>
        </p:nvGraphicFramePr>
        <p:xfrm>
          <a:off x="838200" y="5416537"/>
          <a:ext cx="1366328" cy="725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1848901091"/>
              </p:ext>
            </p:extLst>
          </p:nvPr>
        </p:nvGraphicFramePr>
        <p:xfrm>
          <a:off x="2494267" y="5416537"/>
          <a:ext cx="1342203" cy="71233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8806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5">
                                            <p:graphicEl>
                                              <a:dgm id="{3DD9765D-FACB-4FAA-8F42-D5CB15619206}"/>
                                            </p:graphicEl>
                                          </p:spTgt>
                                        </p:tgtEl>
                                        <p:attrNameLst>
                                          <p:attrName>fillcolor</p:attrName>
                                        </p:attrNameLst>
                                      </p:cBhvr>
                                      <p:to>
                                        <a:schemeClr val="accent2"/>
                                      </p:to>
                                    </p:animClr>
                                    <p:set>
                                      <p:cBhvr>
                                        <p:cTn id="7" dur="2000" fill="hold"/>
                                        <p:tgtEl>
                                          <p:spTgt spid="5">
                                            <p:graphicEl>
                                              <a:dgm id="{3DD9765D-FACB-4FAA-8F42-D5CB15619206}"/>
                                            </p:graphicEl>
                                          </p:spTgt>
                                        </p:tgtEl>
                                        <p:attrNameLst>
                                          <p:attrName>fill.type</p:attrName>
                                        </p:attrNameLst>
                                      </p:cBhvr>
                                      <p:to>
                                        <p:strVal val="solid"/>
                                      </p:to>
                                    </p:set>
                                    <p:set>
                                      <p:cBhvr>
                                        <p:cTn id="8" dur="2000" fill="hold"/>
                                        <p:tgtEl>
                                          <p:spTgt spid="5">
                                            <p:graphicEl>
                                              <a:dgm id="{3DD9765D-FACB-4FAA-8F42-D5CB15619206}"/>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5. Évaluer le risque en l’absence de consentement</a:t>
            </a:r>
            <a:br>
              <a:rPr lang="fr-CA" sz="3100" dirty="0">
                <a:solidFill>
                  <a:srgbClr val="008196"/>
                </a:solidFill>
              </a:rPr>
            </a:br>
            <a:endParaRPr lang="fr-CA" sz="3100" dirty="0"/>
          </a:p>
        </p:txBody>
      </p:sp>
      <p:sp>
        <p:nvSpPr>
          <p:cNvPr id="13" name="Espace réservé du contenu 3"/>
          <p:cNvSpPr>
            <a:spLocks noGrp="1"/>
          </p:cNvSpPr>
          <p:nvPr>
            <p:ph idx="1"/>
          </p:nvPr>
        </p:nvSpPr>
        <p:spPr>
          <a:xfrm>
            <a:off x="1037922" y="2608641"/>
            <a:ext cx="8089651" cy="2321955"/>
          </a:xfrm>
          <a:solidFill>
            <a:srgbClr val="003C85"/>
          </a:solidFill>
        </p:spPr>
        <p:txBody>
          <a:bodyPr>
            <a:normAutofit fontScale="85000" lnSpcReduction="20000"/>
          </a:bodyPr>
          <a:lstStyle/>
          <a:p>
            <a:pPr marL="0" indent="0">
              <a:lnSpc>
                <a:spcPct val="120000"/>
              </a:lnSpc>
              <a:buNone/>
            </a:pPr>
            <a:r>
              <a:rPr lang="fr-CA" sz="2000" dirty="0">
                <a:solidFill>
                  <a:schemeClr val="bg1"/>
                </a:solidFill>
              </a:rPr>
              <a:t>Dans la présente procédure, un </a:t>
            </a:r>
            <a:r>
              <a:rPr lang="fr-CA" sz="2000" i="1" dirty="0">
                <a:solidFill>
                  <a:schemeClr val="bg1"/>
                </a:solidFill>
              </a:rPr>
              <a:t>motif raisonnable et probable pour la sécurité</a:t>
            </a:r>
            <a:r>
              <a:rPr lang="fr-CA" sz="2000" dirty="0">
                <a:solidFill>
                  <a:schemeClr val="bg1"/>
                </a:solidFill>
              </a:rPr>
              <a:t> réfère à la </a:t>
            </a:r>
            <a:r>
              <a:rPr lang="fr-CA" sz="2000" u="sng" dirty="0">
                <a:solidFill>
                  <a:schemeClr val="bg1"/>
                </a:solidFill>
              </a:rPr>
              <a:t>connaissance factuelle ou à la présence d’indices observables</a:t>
            </a:r>
            <a:r>
              <a:rPr lang="fr-CA" sz="2000" dirty="0">
                <a:solidFill>
                  <a:schemeClr val="bg1"/>
                </a:solidFill>
              </a:rPr>
              <a:t> que :</a:t>
            </a:r>
          </a:p>
          <a:p>
            <a:pPr marL="0" lvl="0" indent="0">
              <a:lnSpc>
                <a:spcPct val="120000"/>
              </a:lnSpc>
              <a:buNone/>
            </a:pPr>
            <a:r>
              <a:rPr lang="fr-CA" sz="2000" dirty="0">
                <a:solidFill>
                  <a:schemeClr val="bg1"/>
                </a:solidFill>
                <a:sym typeface="Wingdings" panose="05000000000000000000" pitchFamily="2" charset="2"/>
              </a:rPr>
              <a:t> </a:t>
            </a:r>
            <a:r>
              <a:rPr lang="fr-CA" sz="2000" dirty="0">
                <a:solidFill>
                  <a:schemeClr val="bg1"/>
                </a:solidFill>
              </a:rPr>
              <a:t>Un usager ait en sa possession une substance ou un objet pouvant compromettre sa sécurité ou celle d’autrui;</a:t>
            </a:r>
          </a:p>
          <a:p>
            <a:pPr marL="0" indent="0">
              <a:lnSpc>
                <a:spcPct val="120000"/>
              </a:lnSpc>
              <a:buNone/>
            </a:pPr>
            <a:r>
              <a:rPr lang="fr-CA" sz="2000" dirty="0">
                <a:solidFill>
                  <a:schemeClr val="bg1"/>
                </a:solidFill>
              </a:rPr>
              <a:t>OU</a:t>
            </a:r>
          </a:p>
          <a:p>
            <a:pPr marL="0" lvl="0" indent="0">
              <a:lnSpc>
                <a:spcPct val="120000"/>
              </a:lnSpc>
              <a:buNone/>
            </a:pPr>
            <a:r>
              <a:rPr lang="fr-CA" sz="2000" dirty="0">
                <a:solidFill>
                  <a:schemeClr val="bg1"/>
                </a:solidFill>
                <a:sym typeface="Wingdings" panose="05000000000000000000" pitchFamily="2" charset="2"/>
              </a:rPr>
              <a:t> U</a:t>
            </a:r>
            <a:r>
              <a:rPr lang="fr-CA" sz="2000" dirty="0">
                <a:solidFill>
                  <a:schemeClr val="bg1"/>
                </a:solidFill>
              </a:rPr>
              <a:t>ne situation qui, en l’absence de fouille, puisse compromettre la sécurité d’un usager ou celle d’autrui.</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21</a:t>
            </a:fld>
            <a:endParaRPr lang="fr-CA" dirty="0"/>
          </a:p>
        </p:txBody>
      </p:sp>
      <p:sp>
        <p:nvSpPr>
          <p:cNvPr id="10" name="Rectangle 9"/>
          <p:cNvSpPr/>
          <p:nvPr/>
        </p:nvSpPr>
        <p:spPr>
          <a:xfrm>
            <a:off x="923926" y="1500645"/>
            <a:ext cx="8041820" cy="1107996"/>
          </a:xfrm>
          <a:prstGeom prst="rect">
            <a:avLst/>
          </a:prstGeom>
        </p:spPr>
        <p:txBody>
          <a:bodyPr wrap="square">
            <a:spAutoFit/>
          </a:bodyPr>
          <a:lstStyle/>
          <a:p>
            <a:r>
              <a:rPr lang="fr-CA" b="1" dirty="0">
                <a:solidFill>
                  <a:srgbClr val="008196"/>
                </a:solidFill>
                <a:latin typeface="Arial" panose="020B0604020202020204" pitchFamily="34" charset="0"/>
                <a:ea typeface="Calibri" panose="020F0502020204030204" pitchFamily="34" charset="0"/>
              </a:rPr>
              <a:t/>
            </a:r>
            <a:br>
              <a:rPr lang="fr-CA" b="1" dirty="0">
                <a:solidFill>
                  <a:srgbClr val="008196"/>
                </a:solidFill>
                <a:latin typeface="Arial" panose="020B0604020202020204" pitchFamily="34" charset="0"/>
                <a:ea typeface="Calibri" panose="020F0502020204030204" pitchFamily="34" charset="0"/>
              </a:rPr>
            </a:br>
            <a:r>
              <a:rPr lang="fr-CA" sz="1600" dirty="0">
                <a:solidFill>
                  <a:srgbClr val="003C85"/>
                </a:solidFill>
                <a:latin typeface="Arial" panose="020B0604020202020204" pitchFamily="34" charset="0"/>
                <a:ea typeface="Calibri" panose="020F0502020204030204" pitchFamily="34" charset="0"/>
              </a:rPr>
              <a:t>En l’absence de consentement et après avoir réalisé toutes les étapes précédentes, la personne désignée doit déterminer s’il y a un motif</a:t>
            </a:r>
            <a:r>
              <a:rPr lang="fr-CA" sz="1600" i="1" dirty="0">
                <a:solidFill>
                  <a:srgbClr val="003C85"/>
                </a:solidFill>
                <a:latin typeface="Arial" panose="020B0604020202020204" pitchFamily="34" charset="0"/>
                <a:ea typeface="Calibri" panose="020F0502020204030204" pitchFamily="34" charset="0"/>
              </a:rPr>
              <a:t> </a:t>
            </a:r>
            <a:r>
              <a:rPr lang="fr-CA" sz="1600" dirty="0">
                <a:solidFill>
                  <a:srgbClr val="003C85"/>
                </a:solidFill>
                <a:latin typeface="Arial" panose="020B0604020202020204" pitchFamily="34" charset="0"/>
                <a:ea typeface="Calibri" panose="020F0502020204030204" pitchFamily="34" charset="0"/>
              </a:rPr>
              <a:t>probable et raisonnable pour la sécurité.</a:t>
            </a:r>
            <a:endParaRPr lang="fr-CA" sz="1600" dirty="0">
              <a:solidFill>
                <a:srgbClr val="003C85"/>
              </a:solidFill>
            </a:endParaRPr>
          </a:p>
        </p:txBody>
      </p:sp>
      <p:sp>
        <p:nvSpPr>
          <p:cNvPr id="9" name="Rectangle 8"/>
          <p:cNvSpPr/>
          <p:nvPr/>
        </p:nvSpPr>
        <p:spPr>
          <a:xfrm>
            <a:off x="1037923" y="6159058"/>
            <a:ext cx="6372967"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Seules les personnes désignées peuvent réaliser cette étape</a:t>
            </a:r>
          </a:p>
        </p:txBody>
      </p:sp>
      <p:pic>
        <p:nvPicPr>
          <p:cNvPr id="14" name="Image 13"/>
          <p:cNvPicPr>
            <a:picLocks noChangeAspect="1"/>
          </p:cNvPicPr>
          <p:nvPr/>
        </p:nvPicPr>
        <p:blipFill>
          <a:blip r:embed="rId3">
            <a:duotone>
              <a:schemeClr val="accent5">
                <a:shade val="45000"/>
                <a:satMod val="135000"/>
              </a:schemeClr>
              <a:prstClr val="white"/>
            </a:duotone>
          </a:blip>
          <a:stretch>
            <a:fillRect/>
          </a:stretch>
        </p:blipFill>
        <p:spPr>
          <a:xfrm>
            <a:off x="1147432" y="6199647"/>
            <a:ext cx="465160" cy="465160"/>
          </a:xfrm>
          <a:prstGeom prst="rect">
            <a:avLst/>
          </a:prstGeom>
        </p:spPr>
      </p:pic>
      <p:sp>
        <p:nvSpPr>
          <p:cNvPr id="4" name="Rectangle 3"/>
          <p:cNvSpPr/>
          <p:nvPr/>
        </p:nvSpPr>
        <p:spPr>
          <a:xfrm>
            <a:off x="976682" y="5002903"/>
            <a:ext cx="8074790" cy="1280607"/>
          </a:xfrm>
          <a:prstGeom prst="rect">
            <a:avLst/>
          </a:prstGeom>
        </p:spPr>
        <p:txBody>
          <a:bodyPr wrap="square">
            <a:spAutoFit/>
          </a:bodyPr>
          <a:lstStyle/>
          <a:p>
            <a:pPr>
              <a:lnSpc>
                <a:spcPct val="120000"/>
              </a:lnSpc>
            </a:pPr>
            <a:r>
              <a:rPr lang="fr-CA" sz="1600" dirty="0">
                <a:solidFill>
                  <a:srgbClr val="003C85"/>
                </a:solidFill>
                <a:latin typeface="Arial" panose="020B0604020202020204" pitchFamily="34" charset="0"/>
                <a:cs typeface="Arial" panose="020B0604020202020204" pitchFamily="34" charset="0"/>
              </a:rPr>
              <a:t>La notion de motif raisonnable et probable pour la sécurité doit être fondée sur la clarté des faits et sur la présence d’indices observés. Les préoccupations reliées à la situation sont réelles (fondées) et suffisamment importantes pour justifier la restriction d’un droit.</a:t>
            </a:r>
            <a:endParaRPr lang="fr-CA" sz="1600" b="1" dirty="0">
              <a:solidFill>
                <a:srgbClr val="003C85"/>
              </a:solidFill>
              <a:latin typeface="Arial" panose="020B0604020202020204" pitchFamily="34" charset="0"/>
              <a:cs typeface="Arial" panose="020B0604020202020204" pitchFamily="34" charset="0"/>
            </a:endParaRPr>
          </a:p>
          <a:p>
            <a:pPr>
              <a:lnSpc>
                <a:spcPct val="120000"/>
              </a:lnSpc>
            </a:pPr>
            <a:endParaRPr lang="fr-CA" b="1" dirty="0">
              <a:solidFill>
                <a:srgbClr val="003C8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700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animBg="1"/>
      <p:bldP spid="10"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5. Évaluer le risque en l’absence de consentement (suite)</a:t>
            </a:r>
            <a:br>
              <a:rPr lang="fr-CA" sz="3100" dirty="0">
                <a:solidFill>
                  <a:srgbClr val="008196"/>
                </a:solidFill>
              </a:rPr>
            </a:br>
            <a:endParaRPr lang="fr-CA" sz="3100"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22</a:t>
            </a:fld>
            <a:endParaRPr lang="fr-CA" dirty="0"/>
          </a:p>
        </p:txBody>
      </p:sp>
      <p:sp>
        <p:nvSpPr>
          <p:cNvPr id="9" name="Rectangle 8"/>
          <p:cNvSpPr/>
          <p:nvPr/>
        </p:nvSpPr>
        <p:spPr>
          <a:xfrm>
            <a:off x="1037923" y="6159058"/>
            <a:ext cx="6372967"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Seules les personnes désignées peuvent réaliser cette étape</a:t>
            </a:r>
          </a:p>
        </p:txBody>
      </p:sp>
      <p:pic>
        <p:nvPicPr>
          <p:cNvPr id="14" name="Image 13"/>
          <p:cNvPicPr>
            <a:picLocks noChangeAspect="1"/>
          </p:cNvPicPr>
          <p:nvPr/>
        </p:nvPicPr>
        <p:blipFill>
          <a:blip r:embed="rId3">
            <a:duotone>
              <a:schemeClr val="accent5">
                <a:shade val="45000"/>
                <a:satMod val="135000"/>
              </a:schemeClr>
              <a:prstClr val="white"/>
            </a:duotone>
          </a:blip>
          <a:stretch>
            <a:fillRect/>
          </a:stretch>
        </p:blipFill>
        <p:spPr>
          <a:xfrm>
            <a:off x="1147432" y="6199647"/>
            <a:ext cx="465160" cy="465160"/>
          </a:xfrm>
          <a:prstGeom prst="rect">
            <a:avLst/>
          </a:prstGeom>
        </p:spPr>
      </p:pic>
      <p:graphicFrame>
        <p:nvGraphicFramePr>
          <p:cNvPr id="11" name="Diagramme 10"/>
          <p:cNvGraphicFramePr/>
          <p:nvPr>
            <p:extLst>
              <p:ext uri="{D42A27DB-BD31-4B8C-83A1-F6EECF244321}">
                <p14:modId xmlns:p14="http://schemas.microsoft.com/office/powerpoint/2010/main" val="2200202633"/>
              </p:ext>
            </p:extLst>
          </p:nvPr>
        </p:nvGraphicFramePr>
        <p:xfrm>
          <a:off x="1879601" y="762001"/>
          <a:ext cx="8630921" cy="5151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ZoneTexte 11"/>
          <p:cNvSpPr txBox="1"/>
          <p:nvPr/>
        </p:nvSpPr>
        <p:spPr>
          <a:xfrm>
            <a:off x="4684407" y="3834300"/>
            <a:ext cx="1642344" cy="1938992"/>
          </a:xfrm>
          <a:prstGeom prst="rect">
            <a:avLst/>
          </a:prstGeom>
          <a:noFill/>
        </p:spPr>
        <p:txBody>
          <a:bodyPr wrap="square" rtlCol="0">
            <a:spAutoFit/>
          </a:bodyPr>
          <a:lstStyle/>
          <a:p>
            <a:r>
              <a:rPr lang="fr-CA" sz="1200" dirty="0">
                <a:solidFill>
                  <a:srgbClr val="003C85"/>
                </a:solidFill>
                <a:latin typeface="Arial" panose="020B0604020202020204" pitchFamily="34" charset="0"/>
                <a:cs typeface="Arial" panose="020B0604020202020204" pitchFamily="34" charset="0"/>
              </a:rPr>
              <a:t>L’usager ne peut refuser si : </a:t>
            </a:r>
          </a:p>
          <a:p>
            <a:pPr marL="171450" indent="-171450">
              <a:buFont typeface="Arial" panose="020B0604020202020204" pitchFamily="34" charset="0"/>
              <a:buChar char="•"/>
            </a:pPr>
            <a:r>
              <a:rPr lang="fr-CA" sz="1200" dirty="0">
                <a:solidFill>
                  <a:srgbClr val="003C85"/>
                </a:solidFill>
                <a:latin typeface="Arial" panose="020B0604020202020204" pitchFamily="34" charset="0"/>
                <a:cs typeface="Arial" panose="020B0604020202020204" pitchFamily="34" charset="0"/>
              </a:rPr>
              <a:t>Ordonnance de la Cour qui l’oblige à recevoir les soins et services</a:t>
            </a:r>
          </a:p>
          <a:p>
            <a:pPr marL="171450" indent="-171450">
              <a:buFont typeface="Arial" panose="020B0604020202020204" pitchFamily="34" charset="0"/>
              <a:buChar char="•"/>
            </a:pPr>
            <a:r>
              <a:rPr lang="fr-CA" sz="1200" dirty="0">
                <a:solidFill>
                  <a:srgbClr val="003C85"/>
                </a:solidFill>
                <a:latin typeface="Arial" panose="020B0604020202020204" pitchFamily="34" charset="0"/>
                <a:cs typeface="Arial" panose="020B0604020202020204" pitchFamily="34" charset="0"/>
              </a:rPr>
              <a:t>Danger grave et immédiat en l’absence de fouille</a:t>
            </a:r>
          </a:p>
        </p:txBody>
      </p:sp>
    </p:spTree>
    <p:extLst>
      <p:ext uri="{BB962C8B-B14F-4D97-AF65-F5344CB8AC3E}">
        <p14:creationId xmlns:p14="http://schemas.microsoft.com/office/powerpoint/2010/main" val="180688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graphicEl>
                                              <a:dgm id="{6D104E34-8462-4642-A28A-D288C9F82CE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graphicEl>
                                              <a:dgm id="{B0FE7B94-C1C1-45DC-918F-EE53AF68CA54}"/>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graphicEl>
                                              <a:dgm id="{24CF34BB-AB95-4A8F-B755-F97EAE3B657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graphicEl>
                                              <a:dgm id="{436C719D-CEC3-4A3D-B4F7-F703B5AAC32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graphicEl>
                                              <a:dgm id="{55443E40-6C57-4BDA-8271-33A01A3CABA0}"/>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graphicEl>
                                              <a:dgm id="{B8E00131-44C9-41F4-9378-DF2083B221A2}"/>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graphicEl>
                                              <a:dgm id="{DF2DE1D4-F18A-4AFB-8EB5-6AA1A766B3FB}"/>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graphicEl>
                                              <a:dgm id="{97C06D10-7ACA-47E8-B86C-E4071F042373}"/>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graphicEl>
                                              <a:dgm id="{E1DA9976-4F69-4698-B0C5-58FC271D1789}"/>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graphicEl>
                                              <a:dgm id="{F2BF7755-E7B4-495C-BF72-AA9B70CF660C}"/>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graphicEl>
                                              <a:dgm id="{F40B28B8-3D32-4543-89AF-E0DC287A40E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uiExpand="1">
        <p:bldSub>
          <a:bldDgm bld="one"/>
        </p:bldSub>
      </p:bldGraphic>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4</a:t>
            </a:r>
          </a:p>
        </p:txBody>
      </p:sp>
      <p:sp>
        <p:nvSpPr>
          <p:cNvPr id="4" name="Espace réservé du contenu 3"/>
          <p:cNvSpPr>
            <a:spLocks noGrp="1"/>
          </p:cNvSpPr>
          <p:nvPr>
            <p:ph idx="1"/>
          </p:nvPr>
        </p:nvSpPr>
        <p:spPr>
          <a:xfrm>
            <a:off x="838200" y="1190473"/>
            <a:ext cx="7594600" cy="3310346"/>
          </a:xfrm>
        </p:spPr>
        <p:txBody>
          <a:bodyPr>
            <a:normAutofit fontScale="62500" lnSpcReduction="20000"/>
          </a:bodyPr>
          <a:lstStyle/>
          <a:p>
            <a:pPr marL="0" indent="0">
              <a:lnSpc>
                <a:spcPct val="120000"/>
              </a:lnSpc>
              <a:buNone/>
            </a:pPr>
            <a:r>
              <a:rPr lang="fr-CA" dirty="0"/>
              <a:t>Vous voyez qu’un usager a une canette de liqueur sur l’unité de psychiatrie. Vous ignorez comment il s’y est pris, mais </a:t>
            </a:r>
            <a:r>
              <a:rPr lang="fr-CA" dirty="0" smtClean="0"/>
              <a:t>cet </a:t>
            </a:r>
            <a:r>
              <a:rPr lang="fr-CA" dirty="0"/>
              <a:t>objet est interdit sur l’unité. En effet, considérant que plusieurs personnes présentes au sein de l’unité ont des idées suicidaires et que la canette pourrait être un moyen qui leur est facilement accessible, vous demandez à l’usager de vous la remettre. L’usager refuse. Vous lui mentionnez qu’en raison du risque pour la sécurité, la canette doit absolument être retirée. L’usager a une ordonnance de traitement qui l’oblige à être présent. Plus vous tentez de travailler sa motivation ou de comprendre sa réticence, plus l’usager semble s’énerver. Que faites-vous ?</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23</a:t>
            </a:fld>
            <a:endParaRPr lang="fr-CA" dirty="0"/>
          </a:p>
        </p:txBody>
      </p:sp>
      <p:graphicFrame>
        <p:nvGraphicFramePr>
          <p:cNvPr id="7" name="Diagramme 6"/>
          <p:cNvGraphicFramePr/>
          <p:nvPr>
            <p:extLst>
              <p:ext uri="{D42A27DB-BD31-4B8C-83A1-F6EECF244321}">
                <p14:modId xmlns:p14="http://schemas.microsoft.com/office/powerpoint/2010/main" val="3188575342"/>
              </p:ext>
            </p:extLst>
          </p:nvPr>
        </p:nvGraphicFramePr>
        <p:xfrm>
          <a:off x="3276523" y="4565471"/>
          <a:ext cx="1976809" cy="11825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3496299860"/>
              </p:ext>
            </p:extLst>
          </p:nvPr>
        </p:nvGraphicFramePr>
        <p:xfrm>
          <a:off x="310101" y="4565471"/>
          <a:ext cx="2523799" cy="11825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Diagramme 9"/>
          <p:cNvGraphicFramePr/>
          <p:nvPr>
            <p:extLst>
              <p:ext uri="{D42A27DB-BD31-4B8C-83A1-F6EECF244321}">
                <p14:modId xmlns:p14="http://schemas.microsoft.com/office/powerpoint/2010/main" val="347527999"/>
              </p:ext>
            </p:extLst>
          </p:nvPr>
        </p:nvGraphicFramePr>
        <p:xfrm>
          <a:off x="5695955" y="4565471"/>
          <a:ext cx="1999047" cy="120664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57573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1" nodeType="clickEffect">
                                  <p:stCondLst>
                                    <p:cond delay="0"/>
                                  </p:stCondLst>
                                  <p:childTnLst>
                                    <p:animClr clrSpc="rgb" dir="cw">
                                      <p:cBhvr override="childStyle">
                                        <p:cTn id="6" dur="500" fill="hold"/>
                                        <p:tgtEl>
                                          <p:spTgt spid="10">
                                            <p:graphicEl>
                                              <a:dgm id="{76D3159A-03BE-4A34-946C-36A26D3CB2DF}"/>
                                            </p:graphicEl>
                                          </p:spTgt>
                                        </p:tgtEl>
                                        <p:attrNameLst>
                                          <p:attrName>style.color</p:attrName>
                                        </p:attrNameLst>
                                      </p:cBhvr>
                                      <p:to>
                                        <a:schemeClr val="accent2"/>
                                      </p:to>
                                    </p:animClr>
                                    <p:animClr clrSpc="rgb" dir="cw">
                                      <p:cBhvr>
                                        <p:cTn id="7" dur="500" fill="hold"/>
                                        <p:tgtEl>
                                          <p:spTgt spid="10">
                                            <p:graphicEl>
                                              <a:dgm id="{76D3159A-03BE-4A34-946C-36A26D3CB2DF}"/>
                                            </p:graphicEl>
                                          </p:spTgt>
                                        </p:tgtEl>
                                        <p:attrNameLst>
                                          <p:attrName>fillcolor</p:attrName>
                                        </p:attrNameLst>
                                      </p:cBhvr>
                                      <p:to>
                                        <a:schemeClr val="accent2"/>
                                      </p:to>
                                    </p:animClr>
                                    <p:set>
                                      <p:cBhvr>
                                        <p:cTn id="8" dur="500" fill="hold"/>
                                        <p:tgtEl>
                                          <p:spTgt spid="10">
                                            <p:graphicEl>
                                              <a:dgm id="{76D3159A-03BE-4A34-946C-36A26D3CB2DF}"/>
                                            </p:graphicEl>
                                          </p:spTgt>
                                        </p:tgtEl>
                                        <p:attrNameLst>
                                          <p:attrName>fill.type</p:attrName>
                                        </p:attrNameLst>
                                      </p:cBhvr>
                                      <p:to>
                                        <p:strVal val="solid"/>
                                      </p:to>
                                    </p:set>
                                    <p:set>
                                      <p:cBhvr>
                                        <p:cTn id="9" dur="500" fill="hold"/>
                                        <p:tgtEl>
                                          <p:spTgt spid="10">
                                            <p:graphicEl>
                                              <a:dgm id="{76D3159A-03BE-4A34-946C-36A26D3CB2DF}"/>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1" uiExpand="1">
        <p:bldSub>
          <a:bldDgm/>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5</a:t>
            </a:r>
          </a:p>
        </p:txBody>
      </p:sp>
      <p:sp>
        <p:nvSpPr>
          <p:cNvPr id="4" name="Espace réservé du contenu 3"/>
          <p:cNvSpPr>
            <a:spLocks noGrp="1"/>
          </p:cNvSpPr>
          <p:nvPr>
            <p:ph idx="1"/>
          </p:nvPr>
        </p:nvSpPr>
        <p:spPr>
          <a:xfrm>
            <a:off x="838200" y="1190473"/>
            <a:ext cx="7594600" cy="2658768"/>
          </a:xfrm>
        </p:spPr>
        <p:txBody>
          <a:bodyPr>
            <a:normAutofit fontScale="77500" lnSpcReduction="20000"/>
          </a:bodyPr>
          <a:lstStyle/>
          <a:p>
            <a:pPr marL="0" indent="0">
              <a:lnSpc>
                <a:spcPct val="120000"/>
              </a:lnSpc>
              <a:buNone/>
            </a:pPr>
            <a:r>
              <a:rPr lang="fr-CA" dirty="0"/>
              <a:t>Un usager dysphagique reçoit des visiteurs qui lui emmènent un gâteau dont la texture est dangereuse. Vous faites part des dangers à l’usager, qui est habileté à consentir, et vous lui proposez de prendre le gâteau et de le jeter (saisie). Il refuse, mentionnant qu’il désire le manger sans en altérer la texture. Il comprend et accepte les dangers reliés. Que faites-vous ?</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24</a:t>
            </a:fld>
            <a:endParaRPr lang="fr-CA" dirty="0"/>
          </a:p>
        </p:txBody>
      </p:sp>
      <p:graphicFrame>
        <p:nvGraphicFramePr>
          <p:cNvPr id="7" name="Diagramme 6"/>
          <p:cNvGraphicFramePr/>
          <p:nvPr>
            <p:extLst>
              <p:ext uri="{D42A27DB-BD31-4B8C-83A1-F6EECF244321}">
                <p14:modId xmlns:p14="http://schemas.microsoft.com/office/powerpoint/2010/main" val="3911787056"/>
              </p:ext>
            </p:extLst>
          </p:nvPr>
        </p:nvGraphicFramePr>
        <p:xfrm>
          <a:off x="5718193" y="4565471"/>
          <a:ext cx="1976809" cy="11825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4222109021"/>
              </p:ext>
            </p:extLst>
          </p:nvPr>
        </p:nvGraphicFramePr>
        <p:xfrm>
          <a:off x="310101" y="4565471"/>
          <a:ext cx="2523799" cy="11825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Diagramme 9"/>
          <p:cNvGraphicFramePr/>
          <p:nvPr>
            <p:extLst>
              <p:ext uri="{D42A27DB-BD31-4B8C-83A1-F6EECF244321}">
                <p14:modId xmlns:p14="http://schemas.microsoft.com/office/powerpoint/2010/main" val="4109838105"/>
              </p:ext>
            </p:extLst>
          </p:nvPr>
        </p:nvGraphicFramePr>
        <p:xfrm>
          <a:off x="3298143" y="4565471"/>
          <a:ext cx="1999047" cy="120664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807538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1" nodeType="clickEffect">
                                  <p:stCondLst>
                                    <p:cond delay="0"/>
                                  </p:stCondLst>
                                  <p:childTnLst>
                                    <p:animClr clrSpc="rgb" dir="cw">
                                      <p:cBhvr override="childStyle">
                                        <p:cTn id="6" dur="500" fill="hold"/>
                                        <p:tgtEl>
                                          <p:spTgt spid="10">
                                            <p:graphicEl>
                                              <a:dgm id="{76D3159A-03BE-4A34-946C-36A26D3CB2DF}"/>
                                            </p:graphicEl>
                                          </p:spTgt>
                                        </p:tgtEl>
                                        <p:attrNameLst>
                                          <p:attrName>style.color</p:attrName>
                                        </p:attrNameLst>
                                      </p:cBhvr>
                                      <p:to>
                                        <a:schemeClr val="accent2"/>
                                      </p:to>
                                    </p:animClr>
                                    <p:animClr clrSpc="rgb" dir="cw">
                                      <p:cBhvr>
                                        <p:cTn id="7" dur="500" fill="hold"/>
                                        <p:tgtEl>
                                          <p:spTgt spid="10">
                                            <p:graphicEl>
                                              <a:dgm id="{76D3159A-03BE-4A34-946C-36A26D3CB2DF}"/>
                                            </p:graphicEl>
                                          </p:spTgt>
                                        </p:tgtEl>
                                        <p:attrNameLst>
                                          <p:attrName>fillcolor</p:attrName>
                                        </p:attrNameLst>
                                      </p:cBhvr>
                                      <p:to>
                                        <a:schemeClr val="accent2"/>
                                      </p:to>
                                    </p:animClr>
                                    <p:set>
                                      <p:cBhvr>
                                        <p:cTn id="8" dur="500" fill="hold"/>
                                        <p:tgtEl>
                                          <p:spTgt spid="10">
                                            <p:graphicEl>
                                              <a:dgm id="{76D3159A-03BE-4A34-946C-36A26D3CB2DF}"/>
                                            </p:graphicEl>
                                          </p:spTgt>
                                        </p:tgtEl>
                                        <p:attrNameLst>
                                          <p:attrName>fill.type</p:attrName>
                                        </p:attrNameLst>
                                      </p:cBhvr>
                                      <p:to>
                                        <p:strVal val="solid"/>
                                      </p:to>
                                    </p:set>
                                    <p:set>
                                      <p:cBhvr>
                                        <p:cTn id="9" dur="500" fill="hold"/>
                                        <p:tgtEl>
                                          <p:spTgt spid="10">
                                            <p:graphicEl>
                                              <a:dgm id="{76D3159A-03BE-4A34-946C-36A26D3CB2DF}"/>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1" uiExpand="1">
        <p:bldSub>
          <a:bldDgm/>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6. Procéder au type de fouille </a:t>
            </a:r>
            <a:r>
              <a:rPr lang="fr-CA" sz="3100" dirty="0" smtClean="0">
                <a:solidFill>
                  <a:srgbClr val="008196"/>
                </a:solidFill>
              </a:rPr>
              <a:t>déterminé</a:t>
            </a:r>
            <a:endParaRPr lang="fr-CA" sz="3100" dirty="0"/>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pPr/>
              <a:t>25</a:t>
            </a:fld>
            <a:endParaRPr lang="fr-CA" dirty="0"/>
          </a:p>
        </p:txBody>
      </p:sp>
      <p:sp>
        <p:nvSpPr>
          <p:cNvPr id="4" name="Espace réservé du contenu 3"/>
          <p:cNvSpPr>
            <a:spLocks noGrp="1"/>
          </p:cNvSpPr>
          <p:nvPr>
            <p:ph idx="1"/>
          </p:nvPr>
        </p:nvSpPr>
        <p:spPr/>
        <p:txBody>
          <a:bodyPr>
            <a:normAutofit fontScale="70000" lnSpcReduction="20000"/>
          </a:bodyPr>
          <a:lstStyle/>
          <a:p>
            <a:pPr marL="0" indent="0">
              <a:lnSpc>
                <a:spcPct val="120000"/>
              </a:lnSpc>
              <a:buNone/>
            </a:pPr>
            <a:endParaRPr lang="fr-CA" dirty="0">
              <a:solidFill>
                <a:srgbClr val="003C85"/>
              </a:solidFill>
            </a:endParaRPr>
          </a:p>
          <a:p>
            <a:pPr marL="0" indent="0">
              <a:lnSpc>
                <a:spcPct val="120000"/>
              </a:lnSpc>
              <a:buNone/>
            </a:pPr>
            <a:r>
              <a:rPr lang="fr-CA" dirty="0">
                <a:solidFill>
                  <a:srgbClr val="003C85"/>
                </a:solidFill>
              </a:rPr>
              <a:t>Procéder au type de fouille qui a été déterminé. </a:t>
            </a:r>
          </a:p>
          <a:p>
            <a:pPr marL="0" indent="0">
              <a:lnSpc>
                <a:spcPct val="120000"/>
              </a:lnSpc>
              <a:buNone/>
            </a:pPr>
            <a:r>
              <a:rPr lang="fr-CA" dirty="0">
                <a:solidFill>
                  <a:srgbClr val="003C85"/>
                </a:solidFill>
              </a:rPr>
              <a:t>Le gestionnaire ou son remplaçant doit être informé le plus rapidement possible de toute situation inhabituelle. </a:t>
            </a:r>
          </a:p>
          <a:p>
            <a:pPr marL="0" indent="0">
              <a:lnSpc>
                <a:spcPct val="120000"/>
              </a:lnSpc>
              <a:buNone/>
            </a:pPr>
            <a:r>
              <a:rPr lang="fr-CA" dirty="0">
                <a:solidFill>
                  <a:srgbClr val="003C85"/>
                </a:solidFill>
              </a:rPr>
              <a:t>→ Si les substances ou objets recherchés n’ont pas été trouvés, recommencer le processus à l’étape 1.</a:t>
            </a:r>
          </a:p>
          <a:p>
            <a:pPr marL="0" indent="0">
              <a:lnSpc>
                <a:spcPct val="120000"/>
              </a:lnSpc>
              <a:buNone/>
            </a:pPr>
            <a:r>
              <a:rPr lang="fr-CA" dirty="0">
                <a:solidFill>
                  <a:srgbClr val="003C85"/>
                </a:solidFill>
              </a:rPr>
              <a:t>→ Si les substances ou objets recherchés ont été trouvés, continuer à l’étape 7.</a:t>
            </a:r>
          </a:p>
          <a:p>
            <a:pPr>
              <a:lnSpc>
                <a:spcPct val="120000"/>
              </a:lnSpc>
            </a:pPr>
            <a:endParaRPr lang="fr-CA" dirty="0">
              <a:solidFill>
                <a:srgbClr val="003C85"/>
              </a:solidFill>
            </a:endParaRPr>
          </a:p>
        </p:txBody>
      </p:sp>
      <p:pic>
        <p:nvPicPr>
          <p:cNvPr id="13" name="Espace réservé du contenu 12" descr="The End Times Passover: Sermons We Never Hear Preached"/>
          <p:cNvPicPr>
            <a:picLocks noGrp="1" noChangeAspect="1"/>
          </p:cNvPicPr>
          <p:nvPr>
            <p:ph idx="11"/>
          </p:nvPr>
        </p:nvPicPr>
        <p:blipFill>
          <a:blip r:embed="rId3">
            <a:extLst>
              <a:ext uri="{28A0092B-C50C-407E-A947-70E740481C1C}">
                <a14:useLocalDpi xmlns:a14="http://schemas.microsoft.com/office/drawing/2010/main" val="0"/>
              </a:ext>
            </a:extLst>
          </a:blip>
          <a:stretch>
            <a:fillRect/>
          </a:stretch>
        </p:blipFill>
        <p:spPr>
          <a:xfrm>
            <a:off x="7023585" y="2114442"/>
            <a:ext cx="4912894" cy="3271884"/>
          </a:xfrm>
        </p:spPr>
      </p:pic>
      <p:sp>
        <p:nvSpPr>
          <p:cNvPr id="8" name="Rectangle 7"/>
          <p:cNvSpPr/>
          <p:nvPr/>
        </p:nvSpPr>
        <p:spPr>
          <a:xfrm>
            <a:off x="838200" y="5771779"/>
            <a:ext cx="4694830"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a:t>
            </a:r>
          </a:p>
        </p:txBody>
      </p:sp>
      <p:pic>
        <p:nvPicPr>
          <p:cNvPr id="9" name="Image 8"/>
          <p:cNvPicPr>
            <a:picLocks noChangeAspect="1"/>
          </p:cNvPicPr>
          <p:nvPr/>
        </p:nvPicPr>
        <p:blipFill>
          <a:blip r:embed="rId4">
            <a:duotone>
              <a:schemeClr val="accent5">
                <a:shade val="45000"/>
                <a:satMod val="135000"/>
              </a:schemeClr>
              <a:prstClr val="white"/>
            </a:duotone>
          </a:blip>
          <a:stretch>
            <a:fillRect/>
          </a:stretch>
        </p:blipFill>
        <p:spPr>
          <a:xfrm>
            <a:off x="1012158" y="5704410"/>
            <a:ext cx="613708" cy="613708"/>
          </a:xfrm>
          <a:prstGeom prst="rect">
            <a:avLst/>
          </a:prstGeom>
        </p:spPr>
      </p:pic>
    </p:spTree>
    <p:extLst>
      <p:ext uri="{BB962C8B-B14F-4D97-AF65-F5344CB8AC3E}">
        <p14:creationId xmlns:p14="http://schemas.microsoft.com/office/powerpoint/2010/main" val="2973077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6. Saisir les substances et les objets à risque et en disposer</a:t>
            </a:r>
            <a:endParaRPr lang="fr-CA" sz="3100" dirty="0"/>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pPr/>
              <a:t>26</a:t>
            </a:fld>
            <a:endParaRPr lang="fr-CA" dirty="0"/>
          </a:p>
        </p:txBody>
      </p:sp>
      <p:graphicFrame>
        <p:nvGraphicFramePr>
          <p:cNvPr id="7" name="Diagramme 6"/>
          <p:cNvGraphicFramePr/>
          <p:nvPr>
            <p:extLst>
              <p:ext uri="{D42A27DB-BD31-4B8C-83A1-F6EECF244321}">
                <p14:modId xmlns:p14="http://schemas.microsoft.com/office/powerpoint/2010/main" val="861379725"/>
              </p:ext>
            </p:extLst>
          </p:nvPr>
        </p:nvGraphicFramePr>
        <p:xfrm>
          <a:off x="1894838" y="2167468"/>
          <a:ext cx="8280402" cy="3451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838200" y="6176963"/>
            <a:ext cx="5918504"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ciblées ayant procédé à la fouille</a:t>
            </a:r>
          </a:p>
        </p:txBody>
      </p:sp>
      <p:pic>
        <p:nvPicPr>
          <p:cNvPr id="9" name="Image 8"/>
          <p:cNvPicPr>
            <a:picLocks noChangeAspect="1"/>
          </p:cNvPicPr>
          <p:nvPr/>
        </p:nvPicPr>
        <p:blipFill>
          <a:blip r:embed="rId8">
            <a:duotone>
              <a:schemeClr val="accent5">
                <a:shade val="45000"/>
                <a:satMod val="135000"/>
              </a:schemeClr>
              <a:prstClr val="white"/>
            </a:duotone>
          </a:blip>
          <a:stretch>
            <a:fillRect/>
          </a:stretch>
        </p:blipFill>
        <p:spPr>
          <a:xfrm>
            <a:off x="1012158" y="6109594"/>
            <a:ext cx="613708" cy="613708"/>
          </a:xfrm>
          <a:prstGeom prst="rect">
            <a:avLst/>
          </a:prstGeom>
        </p:spPr>
      </p:pic>
    </p:spTree>
    <p:extLst>
      <p:ext uri="{BB962C8B-B14F-4D97-AF65-F5344CB8AC3E}">
        <p14:creationId xmlns:p14="http://schemas.microsoft.com/office/powerpoint/2010/main" val="3650670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2BDDC50B-74EC-4E41-BC55-CAF51C46FE5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19AB61F1-4805-497C-8D3D-DC45AECFBE6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AC7CE55D-2D53-4FBF-8646-C1068515AAAB}"/>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07F639BB-65B5-429E-A48F-B961D8545054}"/>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graphicEl>
                                              <a:dgm id="{D6CCF19C-6571-4E70-938C-22FABDAB7756}"/>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graphicEl>
                                              <a:dgm id="{2BADC007-A13D-4716-BFD9-2A2E587BD176}"/>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graphicEl>
                                              <a:dgm id="{A369B00A-E055-4716-8981-AEAA66698352}"/>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graphicEl>
                                              <a:dgm id="{0435CE1C-FCBF-459F-919E-592179E8C2DD}"/>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graphicEl>
                                              <a:dgm id="{36C8B1D6-2A31-4FD8-BF6E-12C5405E3019}"/>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graphicEl>
                                              <a:dgm id="{82BF643B-047D-4DD5-87A2-77A52FBEE67E}"/>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graphicEl>
                                              <a:dgm id="{A6333B88-3EF6-4F49-A283-9EC11CFCD099}"/>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graphicEl>
                                              <a:dgm id="{8D319CAE-4FAF-4AF9-9E36-E945870D3865}"/>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graphicEl>
                                              <a:dgm id="{C39D6D37-4FB1-4B9D-A3B2-9688BCFB5721}"/>
                                            </p:graphic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graphicEl>
                                              <a:dgm id="{8E9DB2BC-7A1C-4985-8345-FF2A28BBED1A}"/>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
                                            <p:graphicEl>
                                              <a:dgm id="{444070D9-1F09-4C15-9A5B-AD47FF4A9E14}"/>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graphicEl>
                                              <a:dgm id="{A6CF0EC8-DB7B-43C6-8DDC-5549419FC591}"/>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
                                            <p:graphicEl>
                                              <a:dgm id="{B2CE5F38-4072-4D26-899C-6500F25278B6}"/>
                                            </p:graphic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
                                            <p:graphicEl>
                                              <a:dgm id="{C632C04D-CEA9-4D48-87E1-92A45DED8FB7}"/>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
                                            <p:graphicEl>
                                              <a:dgm id="{467E032B-AC93-40AD-A1FE-957AA90B791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6</a:t>
            </a:r>
          </a:p>
        </p:txBody>
      </p:sp>
      <p:sp>
        <p:nvSpPr>
          <p:cNvPr id="4" name="Espace réservé du contenu 3"/>
          <p:cNvSpPr>
            <a:spLocks noGrp="1"/>
          </p:cNvSpPr>
          <p:nvPr>
            <p:ph idx="1"/>
          </p:nvPr>
        </p:nvSpPr>
        <p:spPr/>
        <p:txBody>
          <a:bodyPr>
            <a:normAutofit/>
          </a:bodyPr>
          <a:lstStyle/>
          <a:p>
            <a:pPr marL="0" indent="0">
              <a:lnSpc>
                <a:spcPct val="120000"/>
              </a:lnSpc>
              <a:buNone/>
            </a:pPr>
            <a:r>
              <a:rPr lang="fr-CA" dirty="0"/>
              <a:t>Une intervenante en réadaptation physique surprend un usager avec un sachet blanc dans ses poches. Elle soupçonne qu’il s’agit de drogues. Que faire ?</a:t>
            </a:r>
          </a:p>
          <a:p>
            <a:pPr>
              <a:lnSpc>
                <a:spcPct val="120000"/>
              </a:lnSpc>
            </a:pPr>
            <a:endParaRPr lang="fr-CA" dirty="0"/>
          </a:p>
          <a:p>
            <a:pPr>
              <a:lnSpc>
                <a:spcPct val="120000"/>
              </a:lnSpc>
            </a:pPr>
            <a:endParaRPr lang="fr-CA"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27</a:t>
            </a:fld>
            <a:endParaRPr lang="fr-CA" dirty="0"/>
          </a:p>
        </p:txBody>
      </p:sp>
      <p:graphicFrame>
        <p:nvGraphicFramePr>
          <p:cNvPr id="7" name="Diagramme 6"/>
          <p:cNvGraphicFramePr/>
          <p:nvPr>
            <p:extLst>
              <p:ext uri="{D42A27DB-BD31-4B8C-83A1-F6EECF244321}">
                <p14:modId xmlns:p14="http://schemas.microsoft.com/office/powerpoint/2010/main" val="1197705786"/>
              </p:ext>
            </p:extLst>
          </p:nvPr>
        </p:nvGraphicFramePr>
        <p:xfrm>
          <a:off x="5620719" y="4245405"/>
          <a:ext cx="2154463" cy="15839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3858815207"/>
              </p:ext>
            </p:extLst>
          </p:nvPr>
        </p:nvGraphicFramePr>
        <p:xfrm>
          <a:off x="3018011" y="4245406"/>
          <a:ext cx="2367814" cy="1618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Diagramme 9"/>
          <p:cNvGraphicFramePr/>
          <p:nvPr>
            <p:extLst>
              <p:ext uri="{D42A27DB-BD31-4B8C-83A1-F6EECF244321}">
                <p14:modId xmlns:p14="http://schemas.microsoft.com/office/powerpoint/2010/main" val="2649207535"/>
              </p:ext>
            </p:extLst>
          </p:nvPr>
        </p:nvGraphicFramePr>
        <p:xfrm>
          <a:off x="838200" y="4245405"/>
          <a:ext cx="1853525" cy="186590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1035250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9">
                                            <p:graphicEl>
                                              <a:dgm id="{DD228A52-7F6B-481A-9CEE-82B2C8E3FBF4}"/>
                                            </p:graphicEl>
                                          </p:spTgt>
                                        </p:tgtEl>
                                        <p:attrNameLst>
                                          <p:attrName>fillcolor</p:attrName>
                                        </p:attrNameLst>
                                      </p:cBhvr>
                                      <p:to>
                                        <a:schemeClr val="accent2"/>
                                      </p:to>
                                    </p:animClr>
                                    <p:set>
                                      <p:cBhvr>
                                        <p:cTn id="7" dur="2000" fill="hold"/>
                                        <p:tgtEl>
                                          <p:spTgt spid="9">
                                            <p:graphicEl>
                                              <a:dgm id="{DD228A52-7F6B-481A-9CEE-82B2C8E3FBF4}"/>
                                            </p:graphicEl>
                                          </p:spTgt>
                                        </p:tgtEl>
                                        <p:attrNameLst>
                                          <p:attrName>fill.type</p:attrName>
                                        </p:attrNameLst>
                                      </p:cBhvr>
                                      <p:to>
                                        <p:strVal val="solid"/>
                                      </p:to>
                                    </p:set>
                                    <p:set>
                                      <p:cBhvr>
                                        <p:cTn id="8" dur="2000" fill="hold"/>
                                        <p:tgtEl>
                                          <p:spTgt spid="9">
                                            <p:graphicEl>
                                              <a:dgm id="{DD228A52-7F6B-481A-9CEE-82B2C8E3FBF4}"/>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EC1A4259-C848-47AA-8FC5-63A0EB1896A5}" type="slidenum">
              <a:rPr lang="fr-CA" smtClean="0"/>
              <a:pPr/>
              <a:t>28</a:t>
            </a:fld>
            <a:endParaRPr lang="fr-CA" dirty="0"/>
          </a:p>
        </p:txBody>
      </p:sp>
      <p:graphicFrame>
        <p:nvGraphicFramePr>
          <p:cNvPr id="8" name="Diagramme 7"/>
          <p:cNvGraphicFramePr/>
          <p:nvPr>
            <p:extLst>
              <p:ext uri="{D42A27DB-BD31-4B8C-83A1-F6EECF244321}">
                <p14:modId xmlns:p14="http://schemas.microsoft.com/office/powerpoint/2010/main" val="4002643800"/>
              </p:ext>
            </p:extLst>
          </p:nvPr>
        </p:nvGraphicFramePr>
        <p:xfrm>
          <a:off x="1012158" y="919875"/>
          <a:ext cx="10540240" cy="5146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itre 1"/>
          <p:cNvSpPr>
            <a:spLocks noGrp="1"/>
          </p:cNvSpPr>
          <p:nvPr>
            <p:ph type="title"/>
          </p:nvPr>
        </p:nvSpPr>
        <p:spPr>
          <a:xfrm>
            <a:off x="838200" y="365125"/>
            <a:ext cx="10515600" cy="1325563"/>
          </a:xfrm>
        </p:spPr>
        <p:txBody>
          <a:bodyPr>
            <a:normAutofit fontScale="90000"/>
          </a:bodyPr>
          <a:lstStyle/>
          <a:p>
            <a:r>
              <a:rPr lang="fr-CA" dirty="0"/>
              <a:t>Directives</a:t>
            </a:r>
            <a:br>
              <a:rPr lang="fr-CA" dirty="0"/>
            </a:br>
            <a:r>
              <a:rPr lang="fr-CA" dirty="0"/>
              <a:t/>
            </a:r>
            <a:br>
              <a:rPr lang="fr-CA" dirty="0"/>
            </a:br>
            <a:r>
              <a:rPr lang="fr-CA" sz="3100" dirty="0">
                <a:solidFill>
                  <a:srgbClr val="008196"/>
                </a:solidFill>
              </a:rPr>
              <a:t>7. Fin de la procédure et suivi</a:t>
            </a:r>
            <a:endParaRPr lang="fr-CA" sz="3100" dirty="0"/>
          </a:p>
        </p:txBody>
      </p:sp>
      <p:sp>
        <p:nvSpPr>
          <p:cNvPr id="12" name="Rectangle 11"/>
          <p:cNvSpPr/>
          <p:nvPr/>
        </p:nvSpPr>
        <p:spPr>
          <a:xfrm>
            <a:off x="838200" y="5990798"/>
            <a:ext cx="9061412" cy="546339"/>
          </a:xfrm>
          <a:prstGeom prst="rect">
            <a:avLst/>
          </a:prstGeom>
          <a:solidFill>
            <a:srgbClr val="BFE0EF"/>
          </a:solidFill>
          <a:ln>
            <a:solidFill>
              <a:srgbClr val="003C85"/>
            </a:solidFill>
          </a:ln>
        </p:spPr>
        <p:style>
          <a:lnRef idx="2">
            <a:schemeClr val="dk1"/>
          </a:lnRef>
          <a:fillRef idx="1">
            <a:schemeClr val="lt1"/>
          </a:fillRef>
          <a:effectRef idx="0">
            <a:schemeClr val="dk1"/>
          </a:effectRef>
          <a:fontRef idx="minor">
            <a:schemeClr val="dk1"/>
          </a:fontRef>
        </p:style>
        <p:txBody>
          <a:bodyPr rtlCol="0" anchor="ctr"/>
          <a:lstStyle/>
          <a:p>
            <a:pPr marL="792000"/>
            <a:r>
              <a:rPr lang="fr-CA" sz="1500" dirty="0">
                <a:solidFill>
                  <a:srgbClr val="003C85"/>
                </a:solidFill>
                <a:latin typeface="Arial" panose="020B0604020202020204" pitchFamily="34" charset="0"/>
                <a:cs typeface="Arial" panose="020B0604020202020204" pitchFamily="34" charset="0"/>
              </a:rPr>
              <a:t>Toutes les personnes </a:t>
            </a:r>
            <a:r>
              <a:rPr lang="fr-CA" sz="1500" dirty="0" smtClean="0">
                <a:solidFill>
                  <a:srgbClr val="003C85"/>
                </a:solidFill>
                <a:latin typeface="Arial" panose="020B0604020202020204" pitchFamily="34" charset="0"/>
                <a:cs typeface="Arial" panose="020B0604020202020204" pitchFamily="34" charset="0"/>
              </a:rPr>
              <a:t>ayant </a:t>
            </a:r>
            <a:r>
              <a:rPr lang="fr-CA" sz="1500" dirty="0">
                <a:solidFill>
                  <a:srgbClr val="003C85"/>
                </a:solidFill>
                <a:latin typeface="Arial" panose="020B0604020202020204" pitchFamily="34" charset="0"/>
                <a:cs typeface="Arial" panose="020B0604020202020204" pitchFamily="34" charset="0"/>
              </a:rPr>
              <a:t>participé à la fouille ou ayant des actions à porter à la suite de la fouille</a:t>
            </a:r>
          </a:p>
        </p:txBody>
      </p:sp>
      <p:pic>
        <p:nvPicPr>
          <p:cNvPr id="13" name="Image 12"/>
          <p:cNvPicPr>
            <a:picLocks noChangeAspect="1"/>
          </p:cNvPicPr>
          <p:nvPr/>
        </p:nvPicPr>
        <p:blipFill>
          <a:blip r:embed="rId8">
            <a:duotone>
              <a:schemeClr val="accent5">
                <a:shade val="45000"/>
                <a:satMod val="135000"/>
              </a:schemeClr>
              <a:prstClr val="white"/>
            </a:duotone>
          </a:blip>
          <a:stretch>
            <a:fillRect/>
          </a:stretch>
        </p:blipFill>
        <p:spPr>
          <a:xfrm>
            <a:off x="1012158" y="5923429"/>
            <a:ext cx="613708" cy="613708"/>
          </a:xfrm>
          <a:prstGeom prst="rect">
            <a:avLst/>
          </a:prstGeom>
        </p:spPr>
      </p:pic>
    </p:spTree>
    <p:extLst>
      <p:ext uri="{BB962C8B-B14F-4D97-AF65-F5344CB8AC3E}">
        <p14:creationId xmlns:p14="http://schemas.microsoft.com/office/powerpoint/2010/main" val="1183224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graphicEl>
                                              <a:dgm id="{B27AF53D-723E-4C56-A6EA-549BA077613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dgm id="{400E605E-F49B-40FE-9BBC-E07E444527CB}"/>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graphicEl>
                                              <a:dgm id="{C7019C76-F5FB-4A92-BC1F-89B1D9BBBA9A}"/>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graphicEl>
                                              <a:dgm id="{51270364-1F6D-4223-BCBA-4D586D352940}"/>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graphicEl>
                                              <a:dgm id="{1C89F04F-EC41-41FC-9EE7-DB98519CE69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graphicEl>
                                              <a:dgm id="{ED1B9B1E-AC99-41AA-BB51-2B2A0E7B6E4F}"/>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graphicEl>
                                              <a:dgm id="{C9026B36-2A4B-4637-815A-62673246820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graphicEl>
                                              <a:dgm id="{7CC991B4-43DC-4024-AB07-AE2FE1EF3EA9}"/>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graphicEl>
                                              <a:dgm id="{F08DB1A7-156A-4608-B2B1-9C05F607A033}"/>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graphicEl>
                                              <a:dgm id="{0C803E2B-7A2A-4CD0-8F03-FCAF66C616C8}"/>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graphicEl>
                                              <a:dgm id="{17C2867A-B434-4BB9-8A8F-89460C60AD2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Mise en situation 8</a:t>
            </a:r>
          </a:p>
        </p:txBody>
      </p:sp>
      <p:sp>
        <p:nvSpPr>
          <p:cNvPr id="4" name="Espace réservé du contenu 3"/>
          <p:cNvSpPr>
            <a:spLocks noGrp="1"/>
          </p:cNvSpPr>
          <p:nvPr>
            <p:ph idx="1"/>
          </p:nvPr>
        </p:nvSpPr>
        <p:spPr>
          <a:xfrm>
            <a:off x="903906" y="1349261"/>
            <a:ext cx="7594600" cy="3764808"/>
          </a:xfrm>
        </p:spPr>
        <p:txBody>
          <a:bodyPr>
            <a:normAutofit fontScale="77500" lnSpcReduction="20000"/>
          </a:bodyPr>
          <a:lstStyle/>
          <a:p>
            <a:pPr marL="0" indent="0">
              <a:lnSpc>
                <a:spcPct val="120000"/>
              </a:lnSpc>
              <a:buNone/>
            </a:pPr>
            <a:r>
              <a:rPr lang="fr-CA" dirty="0"/>
              <a:t>Lors d’une fouille, un coup-de-poing américain a été trouvé dans le sac d’un usager présentant des comportements violents. À la suite de la fouille, on explique à l’usager que l’objet est dangereux pour la sécurité d’autrui. On lui précise que, puisqu’il s’agit d’un objet illégal au Canada, il sera remis aux autorités policières sans divulguer son nom. L’usager est en colère, puisque cet objet lui a coûté très cher et qu’il pensait que les objets saisis allaient lui être remis à sa sortie. Quelle étape a été mal réalisée selon vous ?</a:t>
            </a:r>
          </a:p>
          <a:p>
            <a:pPr>
              <a:lnSpc>
                <a:spcPct val="120000"/>
              </a:lnSpc>
            </a:pPr>
            <a:endParaRPr lang="fr-CA" dirty="0"/>
          </a:p>
          <a:p>
            <a:pPr>
              <a:lnSpc>
                <a:spcPct val="120000"/>
              </a:lnSpc>
            </a:pPr>
            <a:endParaRPr lang="fr-CA"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pPr/>
              <a:t>29</a:t>
            </a:fld>
            <a:endParaRPr lang="fr-CA" dirty="0"/>
          </a:p>
        </p:txBody>
      </p:sp>
      <p:graphicFrame>
        <p:nvGraphicFramePr>
          <p:cNvPr id="7" name="Diagramme 6"/>
          <p:cNvGraphicFramePr/>
          <p:nvPr>
            <p:extLst>
              <p:ext uri="{D42A27DB-BD31-4B8C-83A1-F6EECF244321}">
                <p14:modId xmlns:p14="http://schemas.microsoft.com/office/powerpoint/2010/main" val="1319020274"/>
              </p:ext>
            </p:extLst>
          </p:nvPr>
        </p:nvGraphicFramePr>
        <p:xfrm>
          <a:off x="2281437" y="4565471"/>
          <a:ext cx="6096000" cy="2286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me 8"/>
          <p:cNvGraphicFramePr/>
          <p:nvPr>
            <p:extLst>
              <p:ext uri="{D42A27DB-BD31-4B8C-83A1-F6EECF244321}">
                <p14:modId xmlns:p14="http://schemas.microsoft.com/office/powerpoint/2010/main" val="4230596770"/>
              </p:ext>
            </p:extLst>
          </p:nvPr>
        </p:nvGraphicFramePr>
        <p:xfrm>
          <a:off x="6370465" y="4604978"/>
          <a:ext cx="1742173" cy="103329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60612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9">
                                            <p:graphicEl>
                                              <a:dgm id="{4F47214C-3085-42B7-AFB0-C8C8D31892B8}"/>
                                            </p:graphicEl>
                                          </p:spTgt>
                                        </p:tgtEl>
                                        <p:attrNameLst>
                                          <p:attrName>fillcolor</p:attrName>
                                        </p:attrNameLst>
                                      </p:cBhvr>
                                      <p:to>
                                        <a:schemeClr val="accent2"/>
                                      </p:to>
                                    </p:animClr>
                                    <p:set>
                                      <p:cBhvr>
                                        <p:cTn id="7" dur="2000" fill="hold"/>
                                        <p:tgtEl>
                                          <p:spTgt spid="9">
                                            <p:graphicEl>
                                              <a:dgm id="{4F47214C-3085-42B7-AFB0-C8C8D31892B8}"/>
                                            </p:graphicEl>
                                          </p:spTgt>
                                        </p:tgtEl>
                                        <p:attrNameLst>
                                          <p:attrName>fill.type</p:attrName>
                                        </p:attrNameLst>
                                      </p:cBhvr>
                                      <p:to>
                                        <p:strVal val="solid"/>
                                      </p:to>
                                    </p:set>
                                    <p:set>
                                      <p:cBhvr>
                                        <p:cTn id="8" dur="2000" fill="hold"/>
                                        <p:tgtEl>
                                          <p:spTgt spid="9">
                                            <p:graphicEl>
                                              <a:dgm id="{4F47214C-3085-42B7-AFB0-C8C8D31892B8}"/>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Objectifs de cette présentation</a:t>
            </a:r>
          </a:p>
        </p:txBody>
      </p:sp>
      <p:sp>
        <p:nvSpPr>
          <p:cNvPr id="3" name="Espace réservé du contenu 2"/>
          <p:cNvSpPr>
            <a:spLocks noGrp="1"/>
          </p:cNvSpPr>
          <p:nvPr>
            <p:ph sz="half" idx="1"/>
          </p:nvPr>
        </p:nvSpPr>
        <p:spPr>
          <a:xfrm>
            <a:off x="838200" y="1825264"/>
            <a:ext cx="5885873" cy="4196484"/>
          </a:xfrm>
        </p:spPr>
        <p:txBody>
          <a:bodyPr>
            <a:normAutofit/>
          </a:bodyPr>
          <a:lstStyle/>
          <a:p>
            <a:r>
              <a:rPr lang="fr-CA" dirty="0"/>
              <a:t>Présenter et comprendre</a:t>
            </a:r>
          </a:p>
          <a:p>
            <a:pPr lvl="1"/>
            <a:r>
              <a:rPr lang="fr-CA" dirty="0"/>
              <a:t>La politique clinique (POL-10231)</a:t>
            </a:r>
          </a:p>
          <a:p>
            <a:pPr lvl="1"/>
            <a:r>
              <a:rPr lang="fr-CA" dirty="0"/>
              <a:t>La procédure clinique (PRO-10274)</a:t>
            </a:r>
            <a:br>
              <a:rPr lang="fr-CA" dirty="0"/>
            </a:br>
            <a:endParaRPr lang="fr-CA" dirty="0"/>
          </a:p>
          <a:p>
            <a:r>
              <a:rPr lang="fr-CA" dirty="0"/>
              <a:t>Connaître</a:t>
            </a:r>
          </a:p>
          <a:p>
            <a:pPr lvl="1"/>
            <a:r>
              <a:rPr lang="fr-CA" dirty="0"/>
              <a:t>Les outils de diffusion</a:t>
            </a:r>
          </a:p>
          <a:p>
            <a:pPr lvl="1"/>
            <a:r>
              <a:rPr lang="fr-CA" dirty="0"/>
              <a:t>Les activités de développement de compétences disponibles</a:t>
            </a:r>
          </a:p>
          <a:p>
            <a:pPr marL="457200" lvl="1" indent="0">
              <a:buNone/>
            </a:pPr>
            <a:endParaRPr lang="fr-CA" dirty="0"/>
          </a:p>
          <a:p>
            <a:pPr marL="457200" lvl="1" indent="0">
              <a:buNone/>
            </a:pPr>
            <a:endParaRPr lang="fr-CA" dirty="0"/>
          </a:p>
        </p:txBody>
      </p:sp>
      <p:pic>
        <p:nvPicPr>
          <p:cNvPr id="27" name="Espace réservé du contenu 26"/>
          <p:cNvPicPr>
            <a:picLocks noGrp="1" noChangeAspect="1"/>
          </p:cNvPicPr>
          <p:nvPr>
            <p:ph sz="half" idx="2"/>
          </p:nvPr>
        </p:nvPicPr>
        <p:blipFill>
          <a:blip r:embed="rId2"/>
          <a:stretch>
            <a:fillRect/>
          </a:stretch>
        </p:blipFill>
        <p:spPr>
          <a:xfrm>
            <a:off x="6700299" y="1690688"/>
            <a:ext cx="5181600" cy="3454400"/>
          </a:xfrm>
          <a:prstGeom prst="rect">
            <a:avLst/>
          </a:prstGeom>
        </p:spPr>
      </p:pic>
      <p:sp>
        <p:nvSpPr>
          <p:cNvPr id="4" name="Espace réservé du numéro de diapositive 3"/>
          <p:cNvSpPr>
            <a:spLocks noGrp="1"/>
          </p:cNvSpPr>
          <p:nvPr>
            <p:ph type="sldNum" sz="quarter" idx="12"/>
          </p:nvPr>
        </p:nvSpPr>
        <p:spPr/>
        <p:txBody>
          <a:bodyPr/>
          <a:lstStyle/>
          <a:p>
            <a:fld id="{40E6BFDD-DC63-4867-A7BD-B76920326FC0}" type="slidenum">
              <a:rPr lang="fr-CA" smtClean="0"/>
              <a:t>3</a:t>
            </a:fld>
            <a:endParaRPr lang="fr-CA"/>
          </a:p>
        </p:txBody>
      </p:sp>
    </p:spTree>
    <p:extLst>
      <p:ext uri="{BB962C8B-B14F-4D97-AF65-F5344CB8AC3E}">
        <p14:creationId xmlns:p14="http://schemas.microsoft.com/office/powerpoint/2010/main" val="152280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ormAutofit fontScale="90000"/>
          </a:bodyPr>
          <a:lstStyle/>
          <a:p>
            <a:r>
              <a:rPr lang="fr-CA" dirty="0"/>
              <a:t>Connaître</a:t>
            </a:r>
            <a:br>
              <a:rPr lang="fr-CA" dirty="0"/>
            </a:br>
            <a:r>
              <a:rPr lang="fr-CA" dirty="0"/>
              <a:t>les outils de diffusion et les activités de développement de compétences</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30</a:t>
            </a:fld>
            <a:endParaRPr lang="fr-CA"/>
          </a:p>
        </p:txBody>
      </p:sp>
    </p:spTree>
    <p:extLst>
      <p:ext uri="{BB962C8B-B14F-4D97-AF65-F5344CB8AC3E}">
        <p14:creationId xmlns:p14="http://schemas.microsoft.com/office/powerpoint/2010/main" val="38013446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Outils de diffusion et d’informations</a:t>
            </a:r>
            <a:br>
              <a:rPr lang="fr-CA" dirty="0"/>
            </a:br>
            <a:r>
              <a:rPr lang="fr-CA" sz="2800" dirty="0">
                <a:solidFill>
                  <a:srgbClr val="008196"/>
                </a:solidFill>
              </a:rPr>
              <a:t>Tout sur la page Intranet</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31</a:t>
            </a:fld>
            <a:endParaRPr lang="fr-CA"/>
          </a:p>
        </p:txBody>
      </p:sp>
      <p:pic>
        <p:nvPicPr>
          <p:cNvPr id="5" name="Image 4">
            <a:hlinkClick r:id="rId3"/>
          </p:cNvPr>
          <p:cNvPicPr>
            <a:picLocks noChangeAspect="1"/>
          </p:cNvPicPr>
          <p:nvPr/>
        </p:nvPicPr>
        <p:blipFill>
          <a:blip r:embed="rId4"/>
          <a:stretch>
            <a:fillRect/>
          </a:stretch>
        </p:blipFill>
        <p:spPr>
          <a:xfrm>
            <a:off x="932875" y="1434568"/>
            <a:ext cx="3578364" cy="5130208"/>
          </a:xfrm>
          <a:prstGeom prst="rect">
            <a:avLst/>
          </a:prstGeom>
        </p:spPr>
      </p:pic>
    </p:spTree>
    <p:extLst>
      <p:ext uri="{BB962C8B-B14F-4D97-AF65-F5344CB8AC3E}">
        <p14:creationId xmlns:p14="http://schemas.microsoft.com/office/powerpoint/2010/main" val="21984238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Activités de développement de compétences : </a:t>
            </a:r>
            <a:r>
              <a:rPr lang="fr-CA" sz="2800" dirty="0">
                <a:solidFill>
                  <a:srgbClr val="008196"/>
                </a:solidFill>
              </a:rPr>
              <a:t>Tout sur la page ENA #15248</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32</a:t>
            </a:fld>
            <a:endParaRPr lang="fr-CA"/>
          </a:p>
        </p:txBody>
      </p:sp>
      <p:pic>
        <p:nvPicPr>
          <p:cNvPr id="3" name="Image 2">
            <a:hlinkClick r:id="rId3"/>
          </p:cNvPr>
          <p:cNvPicPr>
            <a:picLocks noChangeAspect="1"/>
          </p:cNvPicPr>
          <p:nvPr/>
        </p:nvPicPr>
        <p:blipFill rotWithShape="1">
          <a:blip r:embed="rId4"/>
          <a:srcRect t="2733" b="8096"/>
          <a:stretch/>
        </p:blipFill>
        <p:spPr>
          <a:xfrm>
            <a:off x="838200" y="1604307"/>
            <a:ext cx="6010790" cy="4643181"/>
          </a:xfrm>
          <a:prstGeom prst="rect">
            <a:avLst/>
          </a:prstGeom>
        </p:spPr>
      </p:pic>
    </p:spTree>
    <p:extLst>
      <p:ext uri="{BB962C8B-B14F-4D97-AF65-F5344CB8AC3E}">
        <p14:creationId xmlns:p14="http://schemas.microsoft.com/office/powerpoint/2010/main" val="2255913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Références</a:t>
            </a:r>
          </a:p>
        </p:txBody>
      </p:sp>
      <p:sp>
        <p:nvSpPr>
          <p:cNvPr id="3" name="Espace réservé du contenu 2"/>
          <p:cNvSpPr>
            <a:spLocks noGrp="1"/>
          </p:cNvSpPr>
          <p:nvPr>
            <p:ph idx="1"/>
          </p:nvPr>
        </p:nvSpPr>
        <p:spPr/>
        <p:txBody>
          <a:bodyPr/>
          <a:lstStyle/>
          <a:p>
            <a:pPr marL="361950" indent="-361950">
              <a:buNone/>
            </a:pPr>
            <a:r>
              <a:rPr lang="fr-CA" dirty="0"/>
              <a:t>CISSS de la Montérégie-Ouest. 2023. </a:t>
            </a:r>
            <a:r>
              <a:rPr lang="fr-CA" i="1" dirty="0"/>
              <a:t>Politique Fouille et saisie</a:t>
            </a:r>
            <a:br>
              <a:rPr lang="fr-CA" i="1" dirty="0"/>
            </a:br>
            <a:r>
              <a:rPr lang="fr-CA" i="1" dirty="0"/>
              <a:t>à l’endroit des usagers (POL-10231).</a:t>
            </a:r>
            <a:br>
              <a:rPr lang="fr-CA" i="1" dirty="0"/>
            </a:br>
            <a:endParaRPr lang="fr-CA" i="1" dirty="0"/>
          </a:p>
          <a:p>
            <a:pPr marL="361950" indent="-361950">
              <a:buNone/>
            </a:pPr>
            <a:r>
              <a:rPr lang="fr-CA" dirty="0"/>
              <a:t>CISSS de la Montérégie-Ouest. 2023. </a:t>
            </a:r>
            <a:r>
              <a:rPr lang="fr-CA" i="1" dirty="0"/>
              <a:t>Procédure Fouille et saisie à l’endroit des usagers (PRO-10274).</a:t>
            </a:r>
          </a:p>
          <a:p>
            <a:pPr marL="361950" indent="-361950">
              <a:buNone/>
            </a:pPr>
            <a:endParaRPr lang="fr-CA" dirty="0"/>
          </a:p>
          <a:p>
            <a:pPr marL="361950" indent="-361950">
              <a:buNone/>
            </a:pPr>
            <a:r>
              <a:rPr lang="fr-CA" dirty="0"/>
              <a:t>Toutes les images de cette présentation sont libres de droits et ne requièrent pas l’attribution du crédit pour être utilisées.</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33</a:t>
            </a:fld>
            <a:endParaRPr lang="fr-CA"/>
          </a:p>
        </p:txBody>
      </p:sp>
    </p:spTree>
    <p:extLst>
      <p:ext uri="{BB962C8B-B14F-4D97-AF65-F5344CB8AC3E}">
        <p14:creationId xmlns:p14="http://schemas.microsoft.com/office/powerpoint/2010/main" val="1296309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dirty="0"/>
              <a:t>Présenter et comprendre la politique</a:t>
            </a:r>
          </a:p>
        </p:txBody>
      </p:sp>
      <p:sp>
        <p:nvSpPr>
          <p:cNvPr id="8" name="Espace réservé du texte 7"/>
          <p:cNvSpPr>
            <a:spLocks noGrp="1"/>
          </p:cNvSpPr>
          <p:nvPr>
            <p:ph type="body" idx="1"/>
          </p:nvPr>
        </p:nvSpPr>
        <p:spPr/>
        <p:txBody>
          <a:bodyPr/>
          <a:lstStyle/>
          <a:p>
            <a:r>
              <a:rPr lang="fr-CA"/>
              <a:t>Fouille et saisie à l’endroit des usagers (POL-10231)</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4</a:t>
            </a:fld>
            <a:endParaRPr lang="fr-CA"/>
          </a:p>
        </p:txBody>
      </p:sp>
    </p:spTree>
    <p:extLst>
      <p:ext uri="{BB962C8B-B14F-4D97-AF65-F5344CB8AC3E}">
        <p14:creationId xmlns:p14="http://schemas.microsoft.com/office/powerpoint/2010/main" val="843752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a:t>Objectifs généraux</a:t>
            </a:r>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3164584029"/>
              </p:ext>
            </p:extLst>
          </p:nvPr>
        </p:nvGraphicFramePr>
        <p:xfrm>
          <a:off x="454919" y="119594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fld id="{40E6BFDD-DC63-4867-A7BD-B76920326FC0}" type="slidenum">
              <a:rPr lang="fr-CA" smtClean="0"/>
              <a:t>5</a:t>
            </a:fld>
            <a:endParaRPr lang="fr-CA"/>
          </a:p>
        </p:txBody>
      </p:sp>
      <p:sp>
        <p:nvSpPr>
          <p:cNvPr id="8" name="Étoile à 5 branches 7"/>
          <p:cNvSpPr/>
          <p:nvPr/>
        </p:nvSpPr>
        <p:spPr>
          <a:xfrm>
            <a:off x="5532719" y="3438987"/>
            <a:ext cx="360000" cy="360000"/>
          </a:xfrm>
          <a:prstGeom prst="star5">
            <a:avLst/>
          </a:prstGeom>
          <a:solidFill>
            <a:srgbClr val="003C85"/>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37158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D7EFD074-B5AB-4F28-A23F-46CE19D2701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CBFF8325-76D9-43AE-A1D0-F028A938B2BC}"/>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6B8904D5-2676-4E6B-9AC0-692FB41ED5B5}"/>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dirty="0"/>
              <a:t>Principes directeurs</a:t>
            </a:r>
            <a:br>
              <a:rPr lang="fr-CA" dirty="0"/>
            </a:br>
            <a:r>
              <a:rPr lang="fr-CA" sz="3200" dirty="0">
                <a:solidFill>
                  <a:srgbClr val="008196"/>
                </a:solidFill>
              </a:rPr>
              <a:t>1. Le respect des droits des usagers</a:t>
            </a:r>
            <a:endParaRPr lang="fr-CA" dirty="0">
              <a:solidFill>
                <a:srgbClr val="008196"/>
              </a:solidFill>
            </a:endParaRPr>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39696394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fld id="{40E6BFDD-DC63-4867-A7BD-B76920326FC0}" type="slidenum">
              <a:rPr lang="fr-CA" smtClean="0"/>
              <a:t>6</a:t>
            </a:fld>
            <a:endParaRPr lang="fr-CA"/>
          </a:p>
        </p:txBody>
      </p:sp>
    </p:spTree>
    <p:extLst>
      <p:ext uri="{BB962C8B-B14F-4D97-AF65-F5344CB8AC3E}">
        <p14:creationId xmlns:p14="http://schemas.microsoft.com/office/powerpoint/2010/main" val="323657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239BF6F1-F4A9-434A-9378-0840ED3E558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15A7D93A-BBD0-4F8E-B6C6-5DDE4B4B94F7}"/>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graphicEl>
                                              <a:dgm id="{8AE6A62B-2F00-4374-937E-EC31C27098F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graphicEl>
                                              <a:dgm id="{84FD84A5-CC12-4C8C-94EF-C0A19043DC8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graphicEl>
                                              <a:dgm id="{FD087E70-682A-4C4A-ADF0-D36E178895B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graphicEl>
                                              <a:dgm id="{9217F375-9823-4155-9725-A3270FD80E4E}"/>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graphicEl>
                                              <a:dgm id="{36EC5B87-0943-416A-B2E1-E08A836085C7}"/>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graphicEl>
                                              <a:dgm id="{CFF1B249-D255-4A0C-A9BC-EB6306E3740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graphicEl>
                                              <a:dgm id="{BE956449-8463-49FB-A18B-EDE9240DABD0}"/>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graphicEl>
                                              <a:dgm id="{393F7799-7C8D-4347-AFD0-43A0F667980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graphicEl>
                                              <a:dgm id="{24A6DB51-B279-44C6-81E4-3A962CB3AFE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dirty="0"/>
              <a:t>Principes directeurs</a:t>
            </a:r>
            <a:br>
              <a:rPr lang="fr-CA" dirty="0"/>
            </a:br>
            <a:r>
              <a:rPr lang="fr-CA" sz="3200" dirty="0">
                <a:solidFill>
                  <a:srgbClr val="008196"/>
                </a:solidFill>
              </a:rPr>
              <a:t>2. Modalités d’application de la fouille</a:t>
            </a:r>
            <a:endParaRPr lang="fr-CA" dirty="0">
              <a:solidFill>
                <a:srgbClr val="008196"/>
              </a:solidFill>
            </a:endParaRPr>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329033633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fld id="{40E6BFDD-DC63-4867-A7BD-B76920326FC0}" type="slidenum">
              <a:rPr lang="fr-CA" smtClean="0"/>
              <a:t>7</a:t>
            </a:fld>
            <a:endParaRPr lang="fr-CA"/>
          </a:p>
        </p:txBody>
      </p:sp>
    </p:spTree>
    <p:extLst>
      <p:ext uri="{BB962C8B-B14F-4D97-AF65-F5344CB8AC3E}">
        <p14:creationId xmlns:p14="http://schemas.microsoft.com/office/powerpoint/2010/main" val="12679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239BF6F1-F4A9-434A-9378-0840ED3E558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18D4DDBD-B919-4EB5-80C1-F131897E1400}"/>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graphicEl>
                                              <a:dgm id="{4F895135-AA98-4A0A-BD9A-CC01B3E3632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graphicEl>
                                              <a:dgm id="{BEB8C229-875D-4FE1-B42C-BCBE6482AA4A}"/>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graphicEl>
                                              <a:dgm id="{ADD76B62-F4D5-4D31-A36C-87B56FB8629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graphicEl>
                                              <a:dgm id="{B0E2E2F9-7772-4366-8994-B231001D6BDB}"/>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graphicEl>
                                              <a:dgm id="{C2515CB8-97FE-4FB7-B21F-6617D5421CE3}"/>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graphicEl>
                                              <a:dgm id="{07CB5FF5-C431-40BD-881E-002AC7B874D3}"/>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graphicEl>
                                              <a:dgm id="{BBDBFD6A-76E0-48A7-8416-D8D0B8595D2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dirty="0"/>
              <a:t>Principes directeurs</a:t>
            </a:r>
            <a:br>
              <a:rPr lang="fr-CA" dirty="0"/>
            </a:br>
            <a:r>
              <a:rPr lang="fr-CA" sz="3200" dirty="0">
                <a:solidFill>
                  <a:srgbClr val="008196"/>
                </a:solidFill>
              </a:rPr>
              <a:t>3. Consentement à la fouille et à la saisie</a:t>
            </a:r>
            <a:endParaRPr lang="fr-CA" dirty="0">
              <a:solidFill>
                <a:srgbClr val="008196"/>
              </a:solidFill>
            </a:endParaRP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8</a:t>
            </a:fld>
            <a:endParaRPr lang="fr-CA"/>
          </a:p>
        </p:txBody>
      </p:sp>
      <p:sp>
        <p:nvSpPr>
          <p:cNvPr id="2" name="Espace réservé du contenu 1"/>
          <p:cNvSpPr>
            <a:spLocks noGrp="1"/>
          </p:cNvSpPr>
          <p:nvPr>
            <p:ph idx="1"/>
          </p:nvPr>
        </p:nvSpPr>
        <p:spPr>
          <a:xfrm>
            <a:off x="838200" y="1825625"/>
            <a:ext cx="9358423" cy="4351338"/>
          </a:xfrm>
        </p:spPr>
        <p:txBody>
          <a:bodyPr>
            <a:normAutofit fontScale="85000" lnSpcReduction="10000"/>
          </a:bodyPr>
          <a:lstStyle/>
          <a:p>
            <a:pPr lvl="0">
              <a:lnSpc>
                <a:spcPct val="120000"/>
              </a:lnSpc>
            </a:pPr>
            <a:r>
              <a:rPr lang="fr-CA" dirty="0"/>
              <a:t>L’obtention du consentement de l’usager à la fouille et à la saisie ainsi qu’à son implication au cours du processus doit dans tous les cas être privilégiée;</a:t>
            </a:r>
          </a:p>
          <a:p>
            <a:pPr lvl="0">
              <a:lnSpc>
                <a:spcPct val="120000"/>
              </a:lnSpc>
            </a:pPr>
            <a:r>
              <a:rPr lang="fr-CA" dirty="0"/>
              <a:t>Lorsque l’usager n’est pas habileté à consentir, il est important d’obtenir le consentement de la </a:t>
            </a:r>
            <a:r>
              <a:rPr lang="fr-CA" i="1" dirty="0"/>
              <a:t>personne autorisée par la loi </a:t>
            </a:r>
            <a:r>
              <a:rPr lang="fr-CA" dirty="0"/>
              <a:t>qui le représentera (CISSS de la Montérégie-Ouest, 2021);</a:t>
            </a:r>
          </a:p>
          <a:p>
            <a:pPr>
              <a:lnSpc>
                <a:spcPct val="120000"/>
              </a:lnSpc>
            </a:pPr>
            <a:r>
              <a:rPr lang="fr-CA" dirty="0"/>
              <a:t>En présence d’un motif raisonnable et probable pour la sécurité, il existe des exceptions qui permettent à l’établissement de procéder à la fouille et à la saisie en l’absence de consentement. </a:t>
            </a:r>
          </a:p>
          <a:p>
            <a:endParaRPr lang="fr-CA" dirty="0"/>
          </a:p>
        </p:txBody>
      </p:sp>
    </p:spTree>
    <p:extLst>
      <p:ext uri="{BB962C8B-B14F-4D97-AF65-F5344CB8AC3E}">
        <p14:creationId xmlns:p14="http://schemas.microsoft.com/office/powerpoint/2010/main" val="2655598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Contexte légal</a:t>
            </a:r>
          </a:p>
        </p:txBody>
      </p:sp>
      <p:sp>
        <p:nvSpPr>
          <p:cNvPr id="5" name="Espace réservé du contenu 4"/>
          <p:cNvSpPr>
            <a:spLocks noGrp="1"/>
          </p:cNvSpPr>
          <p:nvPr>
            <p:ph idx="1"/>
          </p:nvPr>
        </p:nvSpPr>
        <p:spPr>
          <a:xfrm>
            <a:off x="838200" y="1825625"/>
            <a:ext cx="5860312" cy="4351338"/>
          </a:xfrm>
        </p:spPr>
        <p:txBody>
          <a:bodyPr>
            <a:normAutofit fontScale="55000" lnSpcReduction="20000"/>
          </a:bodyPr>
          <a:lstStyle/>
          <a:p>
            <a:r>
              <a:rPr lang="fr-CA" i="1" dirty="0"/>
              <a:t>Charte canadienne des droits et libertés</a:t>
            </a:r>
            <a:r>
              <a:rPr lang="fr-CA" dirty="0"/>
              <a:t>, partie 1 de la </a:t>
            </a:r>
            <a:r>
              <a:rPr lang="fr-CA" i="1" dirty="0"/>
              <a:t>Loi constitutionnelle de </a:t>
            </a:r>
            <a:r>
              <a:rPr lang="fr-CA" dirty="0"/>
              <a:t>1982, constituant l’annexe B de la </a:t>
            </a:r>
            <a:r>
              <a:rPr lang="fr-CA" i="1" dirty="0"/>
              <a:t>Loi de 1982 sur le Canada</a:t>
            </a:r>
            <a:r>
              <a:rPr lang="fr-CA" dirty="0"/>
              <a:t> (R.-U.), 1982, c. 11 </a:t>
            </a:r>
          </a:p>
          <a:p>
            <a:r>
              <a:rPr lang="fr-CA" i="1" dirty="0"/>
              <a:t>Code criminel,</a:t>
            </a:r>
            <a:r>
              <a:rPr lang="fr-CA" dirty="0"/>
              <a:t> L.R.C. 1985 c. C-46</a:t>
            </a:r>
          </a:p>
          <a:p>
            <a:r>
              <a:rPr lang="fr-CA" i="1" dirty="0"/>
              <a:t>Loi réglementant certaines drogues et autres substances</a:t>
            </a:r>
            <a:r>
              <a:rPr lang="fr-CA" dirty="0"/>
              <a:t>, </a:t>
            </a:r>
            <a:r>
              <a:rPr lang="fr-FR" dirty="0"/>
              <a:t>LC 1996, c. 19</a:t>
            </a:r>
          </a:p>
          <a:p>
            <a:r>
              <a:rPr lang="fr-CA" i="1" dirty="0"/>
              <a:t>Charte des droits et libertés de la personne</a:t>
            </a:r>
            <a:r>
              <a:rPr lang="fr-CA" dirty="0"/>
              <a:t>, L.R.Q. c. C-12</a:t>
            </a:r>
            <a:endParaRPr lang="fr-CA" sz="4000" dirty="0"/>
          </a:p>
          <a:p>
            <a:r>
              <a:rPr lang="fr-CA" i="1" dirty="0"/>
              <a:t>Code civil du Québec</a:t>
            </a:r>
            <a:r>
              <a:rPr lang="fr-CA" dirty="0"/>
              <a:t>, RLRQ c. CCQ-1991 </a:t>
            </a:r>
          </a:p>
          <a:p>
            <a:r>
              <a:rPr lang="fr-CA" i="1" dirty="0"/>
              <a:t>Loi sur la santé et la sécurité au travail</a:t>
            </a:r>
            <a:r>
              <a:rPr lang="fr-CA" dirty="0"/>
              <a:t>, RLRQ c. S-2.1</a:t>
            </a:r>
          </a:p>
          <a:p>
            <a:r>
              <a:rPr lang="fr-CA" i="1" dirty="0"/>
              <a:t>Loi sur les services de santé et les services sociaux, </a:t>
            </a:r>
            <a:r>
              <a:rPr lang="fr-CA" dirty="0"/>
              <a:t>RLRQ c. S-4.2</a:t>
            </a:r>
          </a:p>
          <a:p>
            <a:r>
              <a:rPr lang="fr-CA" i="1" dirty="0"/>
              <a:t>Loi visant à favoriser la protection des personnes à l’égard d’une activité impliquant des armes à feu</a:t>
            </a:r>
            <a:r>
              <a:rPr lang="fr-CA" dirty="0"/>
              <a:t>,</a:t>
            </a:r>
            <a:r>
              <a:rPr lang="fr-CA" i="1" dirty="0"/>
              <a:t> </a:t>
            </a:r>
            <a:r>
              <a:rPr lang="fr-CA" dirty="0"/>
              <a:t>RLRQ P-38.0001 </a:t>
            </a:r>
          </a:p>
          <a:p>
            <a:r>
              <a:rPr lang="fr-CA" i="1" dirty="0"/>
              <a:t>Loi sur la protection de la jeunesse</a:t>
            </a:r>
            <a:r>
              <a:rPr lang="fr-FR" dirty="0"/>
              <a:t>, RLRQ c. P-34.1</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9</a:t>
            </a:fld>
            <a:endParaRPr lang="fr-CA"/>
          </a:p>
        </p:txBody>
      </p:sp>
      <p:pic>
        <p:nvPicPr>
          <p:cNvPr id="6" name="Espace réservé du contenu 8" descr="Family Law Court – Domestic Violence in Immigrant Communities: Case Studi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4438" y="2670741"/>
            <a:ext cx="3789362" cy="2529695"/>
          </a:xfrm>
          <a:prstGeom prst="rect">
            <a:avLst/>
          </a:prstGeom>
        </p:spPr>
      </p:pic>
    </p:spTree>
    <p:extLst>
      <p:ext uri="{BB962C8B-B14F-4D97-AF65-F5344CB8AC3E}">
        <p14:creationId xmlns:p14="http://schemas.microsoft.com/office/powerpoint/2010/main" val="373860238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1272</TotalTime>
  <Words>5838</Words>
  <Application>Microsoft Office PowerPoint</Application>
  <PresentationFormat>Grand écran</PresentationFormat>
  <Paragraphs>436</Paragraphs>
  <Slides>33</Slides>
  <Notes>28</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33</vt:i4>
      </vt:variant>
    </vt:vector>
  </HeadingPairs>
  <TitlesOfParts>
    <vt:vector size="37" baseType="lpstr">
      <vt:lpstr>Arial</vt:lpstr>
      <vt:lpstr>Calibri</vt:lpstr>
      <vt:lpstr>Wingdings</vt:lpstr>
      <vt:lpstr>Thème Office</vt:lpstr>
      <vt:lpstr>Fouille et saisie à l’endroit des usagers</vt:lpstr>
      <vt:lpstr>Mise en contexte</vt:lpstr>
      <vt:lpstr>Objectifs de cette présentation</vt:lpstr>
      <vt:lpstr>Présenter et comprendre la politique</vt:lpstr>
      <vt:lpstr>Objectifs généraux</vt:lpstr>
      <vt:lpstr>Principes directeurs 1. Le respect des droits des usagers</vt:lpstr>
      <vt:lpstr>Principes directeurs 2. Modalités d’application de la fouille</vt:lpstr>
      <vt:lpstr>Principes directeurs 3. Consentement à la fouille et à la saisie</vt:lpstr>
      <vt:lpstr>Contexte légal</vt:lpstr>
      <vt:lpstr>Présenter et comprendre la procédure</vt:lpstr>
      <vt:lpstr>Champ d’application</vt:lpstr>
      <vt:lpstr>Mise en situation 1</vt:lpstr>
      <vt:lpstr>Cette procédure s’adresse…</vt:lpstr>
      <vt:lpstr>Directives  1. Identifier une situation à risque </vt:lpstr>
      <vt:lpstr>Directives  2. Identifier si des mesures alternatives sont possibles </vt:lpstr>
      <vt:lpstr>Directives  3. Déterminer le type de fouille approprié le moins intrusif en fonction du risque </vt:lpstr>
      <vt:lpstr>Mise en situation 2</vt:lpstr>
      <vt:lpstr>Directives  4. Rechercher le consentement de l’usager ou, en cas d’inaptitude, le consentement de la personne autorisée par la loi qui le représente </vt:lpstr>
      <vt:lpstr>Directives  4. Rechercher le consentement de l’usager ou, en cas d’inaptitude, le consentement de la personne autorisée par la loi qui le représente (suite) </vt:lpstr>
      <vt:lpstr>Mise en situation 3</vt:lpstr>
      <vt:lpstr>Directives  5. Évaluer le risque en l’absence de consentement </vt:lpstr>
      <vt:lpstr>Directives  5. Évaluer le risque en l’absence de consentement (suite) </vt:lpstr>
      <vt:lpstr>Mise en situation 4</vt:lpstr>
      <vt:lpstr>Mise en situation 5</vt:lpstr>
      <vt:lpstr>Directives  6. Procéder au type de fouille déterminé</vt:lpstr>
      <vt:lpstr>Directives  6. Saisir les substances et les objets à risque et en disposer</vt:lpstr>
      <vt:lpstr>Mise en situation 6</vt:lpstr>
      <vt:lpstr>Directives  7. Fin de la procédure et suivi</vt:lpstr>
      <vt:lpstr>Mise en situation 8</vt:lpstr>
      <vt:lpstr>Connaître les outils de diffusion et les activités de développement de compétences</vt:lpstr>
      <vt:lpstr>Outils de diffusion et d’informations Tout sur la page Intranet</vt:lpstr>
      <vt:lpstr>Activités de développement de compétences : Tout sur la page ENA #15248</vt:lpstr>
      <vt:lpstr>Références</vt:lpstr>
    </vt:vector>
  </TitlesOfParts>
  <Company>CISSS de la Montérégie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ST-ONGE-BOULAY, Withney</cp:lastModifiedBy>
  <cp:revision>80</cp:revision>
  <dcterms:created xsi:type="dcterms:W3CDTF">2022-10-03T19:05:08Z</dcterms:created>
  <dcterms:modified xsi:type="dcterms:W3CDTF">2024-04-25T12:31:27Z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2024-04-23T18:46:05Z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0fec64ac-4cba-4897-bf38-cc59d486f9ce</vt:lpwstr>
  </property>
  <property fmtid="{D5CDD505-2E9C-101B-9397-08002B2CF9AE}" pid="8" name="MSIP_Label_6a7d8d5d-78e2-4a62-9fcd-016eb5e4c57c_ContentBits">
    <vt:lpwstr>0</vt:lpwstr>
  </property>
</Properties>
</file>