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6" r:id="rId2"/>
    <p:sldId id="274" r:id="rId3"/>
    <p:sldId id="288" r:id="rId4"/>
    <p:sldId id="272" r:id="rId5"/>
    <p:sldId id="271" r:id="rId6"/>
    <p:sldId id="270" r:id="rId7"/>
    <p:sldId id="275" r:id="rId8"/>
    <p:sldId id="276" r:id="rId9"/>
    <p:sldId id="277" r:id="rId10"/>
    <p:sldId id="278" r:id="rId11"/>
    <p:sldId id="279" r:id="rId12"/>
    <p:sldId id="280" r:id="rId13"/>
    <p:sldId id="283" r:id="rId14"/>
    <p:sldId id="292" r:id="rId15"/>
    <p:sldId id="284" r:id="rId16"/>
    <p:sldId id="281" r:id="rId17"/>
    <p:sldId id="290" r:id="rId18"/>
    <p:sldId id="293" r:id="rId19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0000"/>
    <a:srgbClr val="00E9E9"/>
    <a:srgbClr val="006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711" autoAdjust="0"/>
  </p:normalViewPr>
  <p:slideViewPr>
    <p:cSldViewPr snapToGrid="0">
      <p:cViewPr varScale="1">
        <p:scale>
          <a:sx n="109" d="100"/>
          <a:sy n="109" d="100"/>
        </p:scale>
        <p:origin x="180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8B469-0C2A-4C21-AF14-BCEB0D6245B7}" type="datetimeFigureOut">
              <a:rPr lang="fr-CA" smtClean="0"/>
              <a:pPr/>
              <a:t>2022-04-26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676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5F1D3-A5EE-4C2E-90F2-E9623A6FB42D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04208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2022-04-26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2050"/>
            <a:ext cx="4184650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CA" dirty="0" smtClean="0"/>
              <a:t> vous pouvez avoir accès au portail web </a:t>
            </a:r>
            <a:r>
              <a:rPr lang="fr-CA" dirty="0" err="1" smtClean="0"/>
              <a:t>Octopus</a:t>
            </a:r>
            <a:r>
              <a:rPr lang="fr-CA" dirty="0" smtClean="0"/>
              <a:t> de</a:t>
            </a:r>
            <a:r>
              <a:rPr lang="fr-CA" baseline="0" dirty="0" smtClean="0"/>
              <a:t> plusieurs façons. L’une d’entre elle est de passer par les pages du Centre de documentation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60073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fr-CA" dirty="0" smtClean="0"/>
              <a:t>Les </a:t>
            </a:r>
            <a:r>
              <a:rPr lang="fr-CA" dirty="0" smtClean="0"/>
              <a:t>demandes de services</a:t>
            </a:r>
            <a:r>
              <a:rPr lang="fr-CA" baseline="0" dirty="0" smtClean="0"/>
              <a:t> du Centre de documentation se font pour la plupart via le portail web </a:t>
            </a:r>
            <a:r>
              <a:rPr lang="fr-CA" baseline="0" dirty="0" err="1" smtClean="0"/>
              <a:t>Octopus</a:t>
            </a:r>
            <a:r>
              <a:rPr lang="fr-CA" baseline="0" dirty="0" smtClean="0"/>
              <a:t>.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7095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1514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CA" dirty="0" smtClean="0"/>
              <a:t> voici à quoi ressemble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8483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Bien </a:t>
            </a:r>
            <a:r>
              <a:rPr lang="fr-CA" dirty="0" smtClean="0"/>
              <a:t>s’assurer</a:t>
            </a:r>
            <a:r>
              <a:rPr lang="fr-CA" baseline="0" dirty="0" smtClean="0"/>
              <a:t> </a:t>
            </a:r>
            <a:r>
              <a:rPr lang="fr-CA" baseline="0" dirty="0" smtClean="0"/>
              <a:t>d’avoir le bon site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22636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6064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1166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fr-CA" dirty="0" smtClean="0"/>
              <a:t>Les champs avec des astérisques</a:t>
            </a:r>
            <a:r>
              <a:rPr lang="fr-CA" baseline="0" dirty="0" smtClean="0"/>
              <a:t> sont obligatoires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74005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fr-CA" dirty="0" smtClean="0"/>
              <a:t>Les champs avec des astérisques</a:t>
            </a:r>
            <a:r>
              <a:rPr lang="fr-CA" baseline="0" dirty="0" smtClean="0"/>
              <a:t> sont obligatoires. </a:t>
            </a:r>
            <a:r>
              <a:rPr lang="fr-CA" sz="1200" dirty="0" smtClean="0"/>
              <a:t>Date souhaitée: à titre informatif, dépendra du nombre et de la complexité des demandes déjà reçues.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fr-CA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fr-CA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231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1928" y="776835"/>
            <a:ext cx="5766369" cy="2047285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8675" y="3092892"/>
            <a:ext cx="5777713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3269183"/>
            <a:ext cx="6420868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296" y="6065553"/>
            <a:ext cx="1346032" cy="533333"/>
          </a:xfrm>
          <a:prstGeom prst="rect">
            <a:avLst/>
          </a:prstGeom>
        </p:spPr>
      </p:pic>
      <p:sp>
        <p:nvSpPr>
          <p:cNvPr id="8" name="Espace réservé de l'image de la bibliothèque 7"/>
          <p:cNvSpPr>
            <a:spLocks noGrp="1"/>
          </p:cNvSpPr>
          <p:nvPr>
            <p:ph type="clipArt" sz="quarter" idx="13"/>
          </p:nvPr>
        </p:nvSpPr>
        <p:spPr>
          <a:xfrm>
            <a:off x="865849" y="3641416"/>
            <a:ext cx="6336063" cy="2880765"/>
          </a:xfrm>
        </p:spPr>
        <p:txBody>
          <a:bodyPr/>
          <a:lstStyle/>
          <a:p>
            <a:endParaRPr lang="fr-CA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1416107"/>
            <a:ext cx="7897826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2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9270" y="250853"/>
            <a:ext cx="7115428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cisssmo.rtss.qc.ca/fr/page/centre-de-documentation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41928" y="776835"/>
            <a:ext cx="8124954" cy="204728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Services offerts par le Centre de documentation accessibles via le portail Web </a:t>
            </a:r>
            <a:r>
              <a:rPr lang="fr-CA" dirty="0" err="1" smtClean="0"/>
              <a:t>Octopus</a:t>
            </a:r>
            <a:r>
              <a:rPr lang="fr-CA" dirty="0" smtClean="0"/>
              <a:t> 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DSPEM – Centre </a:t>
            </a:r>
            <a:r>
              <a:rPr lang="fr-CA" smtClean="0"/>
              <a:t>de documentation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2380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Requête Centre de documentation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8015" y="1226344"/>
            <a:ext cx="6600221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>
            <a:off x="4502331" y="3944983"/>
            <a:ext cx="722812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Requête: J’ai besoin de…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5430" y="1404938"/>
            <a:ext cx="6613139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>
            <a:off x="1314994" y="4101737"/>
            <a:ext cx="600892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Présentation des services offerts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12</a:t>
            </a:fld>
            <a:endParaRPr lang="fr-CA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1640421"/>
            <a:ext cx="7886700" cy="39343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Demandes d’identifiant / accès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13</a:t>
            </a:fld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Pictogrammes </a:t>
            </a:r>
            <a:r>
              <a:rPr lang="fr-CA" dirty="0" err="1" smtClean="0"/>
              <a:t>Milmo</a:t>
            </a:r>
            <a:r>
              <a:rPr lang="fr-CA" dirty="0" smtClean="0"/>
              <a:t> - Accès: </a:t>
            </a:r>
          </a:p>
          <a:p>
            <a:pPr marL="1028700" lvl="1" indent="-342900"/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Demande d’</a:t>
            </a:r>
            <a:r>
              <a:rPr lang="fr-CA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accès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au répertoire protégé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Compte </a:t>
            </a:r>
            <a:r>
              <a:rPr lang="fr-CA" dirty="0" err="1" smtClean="0"/>
              <a:t>Santécom</a:t>
            </a:r>
            <a:r>
              <a:rPr lang="fr-CA" dirty="0" smtClean="0"/>
              <a:t> (catalogue de bibliothèque):</a:t>
            </a:r>
          </a:p>
          <a:p>
            <a:pPr marL="1028700" lvl="1" indent="-342900"/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Demande d’un </a:t>
            </a:r>
            <a:r>
              <a:rPr lang="fr-CA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identifiant / mot de passe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seulement</a:t>
            </a:r>
          </a:p>
          <a:p>
            <a:pPr marL="342900" indent="-342900"/>
            <a:endParaRPr lang="fr-CA" dirty="0" smtClean="0"/>
          </a:p>
          <a:p>
            <a:r>
              <a:rPr lang="fr-CA" dirty="0" smtClean="0"/>
              <a:t>Par la suite, vous devrez utiliser les liens correspondants dans l’intranet.</a:t>
            </a:r>
            <a:endParaRPr lang="fr-C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Copie de document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14</a:t>
            </a:fld>
            <a:endParaRPr lang="fr-CA"/>
          </a:p>
        </p:txBody>
      </p:sp>
      <p:sp>
        <p:nvSpPr>
          <p:cNvPr id="6" name="Rectangle 5"/>
          <p:cNvSpPr/>
          <p:nvPr/>
        </p:nvSpPr>
        <p:spPr>
          <a:xfrm>
            <a:off x="6932023" y="5085806"/>
            <a:ext cx="1254034" cy="67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57775" y="1132824"/>
            <a:ext cx="4714269" cy="509213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Recherche documentaire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15</a:t>
            </a:fld>
            <a:endParaRPr lang="fr-CA"/>
          </a:p>
        </p:txBody>
      </p:sp>
      <p:sp>
        <p:nvSpPr>
          <p:cNvPr id="11" name="Rectangle 10"/>
          <p:cNvSpPr/>
          <p:nvPr/>
        </p:nvSpPr>
        <p:spPr>
          <a:xfrm>
            <a:off x="7045234" y="5207726"/>
            <a:ext cx="1236617" cy="557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Espace réservé du contenu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28650" y="1116717"/>
            <a:ext cx="7886700" cy="4910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537" y="823912"/>
            <a:ext cx="7400925" cy="52101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14700" y="2321169"/>
            <a:ext cx="3613638" cy="58029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dirty="0" smtClean="0">
                <a:solidFill>
                  <a:schemeClr val="tx1"/>
                </a:solidFill>
              </a:rPr>
              <a:t>Plus </a:t>
            </a:r>
            <a:r>
              <a:rPr lang="fr-CA" sz="1600" dirty="0">
                <a:solidFill>
                  <a:schemeClr val="tx1"/>
                </a:solidFill>
              </a:rPr>
              <a:t>votre demande sera précise, plus les résultats le seront.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Requête: J’ai un problème avec…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16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962" y="1185862"/>
            <a:ext cx="5934075" cy="4486275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>
            <a:off x="5001198" y="4496831"/>
            <a:ext cx="600892" cy="1"/>
          </a:xfrm>
          <a:prstGeom prst="straightConnector1">
            <a:avLst/>
          </a:prstGeom>
          <a:ln w="1905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Problème avec un accès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17</a:t>
            </a:fld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Catalogue </a:t>
            </a:r>
            <a:r>
              <a:rPr lang="fr-CA" dirty="0" err="1" smtClean="0"/>
              <a:t>Santécom</a:t>
            </a:r>
            <a:endParaRPr lang="fr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CINAHL </a:t>
            </a:r>
            <a:r>
              <a:rPr lang="fr-CA" dirty="0" smtClean="0"/>
              <a:t>(EBSCO)</a:t>
            </a:r>
            <a:endParaRPr lang="fr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E-CPS</a:t>
            </a:r>
            <a:endParaRPr lang="fr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Pictogrammes </a:t>
            </a:r>
            <a:r>
              <a:rPr lang="fr-CA" dirty="0" err="1" smtClean="0"/>
              <a:t>Milmo</a:t>
            </a:r>
            <a:r>
              <a:rPr lang="fr-CA" dirty="0" smtClean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Questions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18</a:t>
            </a:fld>
            <a:endParaRPr lang="fr-CA"/>
          </a:p>
        </p:txBody>
      </p:sp>
      <p:pic>
        <p:nvPicPr>
          <p:cNvPr id="5" name="Picture 2" descr="C:\Users\forver01\AppData\Local\Microsoft\Windows\Temporary Internet Files\Content.IE5\KDJTG8BV\interrogatio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391722"/>
            <a:ext cx="2505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/>
          <p:nvPr/>
        </p:nvSpPr>
        <p:spPr>
          <a:xfrm>
            <a:off x="771525" y="5096947"/>
            <a:ext cx="781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dirty="0">
                <a:hlinkClick r:id="rId3"/>
              </a:rPr>
              <a:t>https://intranet.cisssmo.rtss.qc.ca/fr/page/centre-de-documentation</a:t>
            </a:r>
            <a:endParaRPr lang="fr-CA" dirty="0"/>
          </a:p>
          <a:p>
            <a:pPr algn="ctr"/>
            <a:r>
              <a:rPr lang="fr-CA" dirty="0" smtClean="0"/>
              <a:t>centre.documentation.cisssmo16@ssss.gouv.qc.ca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4613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Services du Centre de documentation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5525" y="1404938"/>
            <a:ext cx="6512951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Octopus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51434" y="1403045"/>
            <a:ext cx="6091099" cy="4405312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3678379" y="3605701"/>
            <a:ext cx="1245313" cy="262914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7" name="ZoneTexte 16"/>
          <p:cNvSpPr txBox="1"/>
          <p:nvPr/>
        </p:nvSpPr>
        <p:spPr>
          <a:xfrm>
            <a:off x="5150836" y="3658418"/>
            <a:ext cx="2603862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A" sz="1000" dirty="0" smtClean="0"/>
              <a:t>Cliquer sur le lien « portail Web </a:t>
            </a:r>
            <a:r>
              <a:rPr lang="fr-CA" sz="1000" dirty="0" err="1" smtClean="0"/>
              <a:t>Octopus</a:t>
            </a:r>
            <a:r>
              <a:rPr lang="fr-CA" sz="1000" dirty="0" smtClean="0"/>
              <a:t> » </a:t>
            </a:r>
            <a:endParaRPr lang="fr-CA" sz="1000" dirty="0"/>
          </a:p>
        </p:txBody>
      </p:sp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Octopus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305" y="1404938"/>
            <a:ext cx="6325390" cy="4405312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>
            <a:off x="4355458" y="3912512"/>
            <a:ext cx="905691" cy="0"/>
          </a:xfrm>
          <a:prstGeom prst="straightConnector1">
            <a:avLst/>
          </a:prstGeom>
          <a:ln w="1905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514084" y="3712457"/>
            <a:ext cx="1616478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000" dirty="0" smtClean="0"/>
              <a:t>Cliquer sur « suivre le lien externe »</a:t>
            </a:r>
            <a:endParaRPr lang="fr-CA" sz="1000" dirty="0"/>
          </a:p>
        </p:txBody>
      </p:sp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Compte </a:t>
            </a:r>
            <a:r>
              <a:rPr lang="fr-CA" dirty="0" err="1" smtClean="0"/>
              <a:t>Octopus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5772" y="1404938"/>
            <a:ext cx="6592456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avec flèche 9"/>
          <p:cNvCxnSpPr/>
          <p:nvPr/>
        </p:nvCxnSpPr>
        <p:spPr>
          <a:xfrm>
            <a:off x="1201783" y="3161211"/>
            <a:ext cx="722811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Ouvrir une session dans </a:t>
            </a:r>
            <a:r>
              <a:rPr lang="fr-CA" dirty="0" err="1" smtClean="0"/>
              <a:t>Octopus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5772" y="1404938"/>
            <a:ext cx="6592456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>
            <a:off x="2029097" y="4275909"/>
            <a:ext cx="679269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30926" y="3918857"/>
            <a:ext cx="1882903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000" dirty="0" smtClean="0"/>
              <a:t>Si vous n’avez pas de compte  </a:t>
            </a:r>
            <a:r>
              <a:rPr lang="fr-CA" sz="1000" dirty="0" err="1" smtClean="0"/>
              <a:t>Octopus</a:t>
            </a:r>
            <a:r>
              <a:rPr lang="fr-CA" sz="1000" dirty="0" smtClean="0"/>
              <a:t> , veuillez vous  en créer un en </a:t>
            </a:r>
            <a:r>
              <a:rPr lang="fr-CA" sz="1000" smtClean="0"/>
              <a:t>cliquant sur </a:t>
            </a:r>
            <a:r>
              <a:rPr lang="fr-CA" sz="1000" dirty="0" smtClean="0"/>
              <a:t>le lien « m’inscrire au service »</a:t>
            </a:r>
            <a:endParaRPr lang="fr-CA" sz="1000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179749" y="3172228"/>
            <a:ext cx="722811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Création d’un compte </a:t>
            </a:r>
            <a:r>
              <a:rPr lang="fr-CA" dirty="0" err="1" smtClean="0"/>
              <a:t>Octopus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5430" y="1404938"/>
            <a:ext cx="6613139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en angle 8"/>
          <p:cNvCxnSpPr/>
          <p:nvPr/>
        </p:nvCxnSpPr>
        <p:spPr>
          <a:xfrm rot="5400000">
            <a:off x="3322323" y="3452951"/>
            <a:ext cx="792476" cy="609601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368730" y="4153990"/>
            <a:ext cx="2168435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000" dirty="0" smtClean="0"/>
              <a:t>Inscrire votre identifiant Windows et soumettre votre demande</a:t>
            </a:r>
            <a:endParaRPr lang="fr-CA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Nouvelle requête </a:t>
            </a:r>
            <a:r>
              <a:rPr lang="fr-CA" dirty="0" err="1" smtClean="0"/>
              <a:t>Octopus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" y="1533936"/>
            <a:ext cx="7886700" cy="414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en angle 6"/>
          <p:cNvCxnSpPr/>
          <p:nvPr/>
        </p:nvCxnSpPr>
        <p:spPr>
          <a:xfrm rot="16200000" flipH="1">
            <a:off x="5752015" y="1946368"/>
            <a:ext cx="470258" cy="339630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643154" y="2333897"/>
            <a:ext cx="2098651" cy="24622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CA" sz="1000" dirty="0" smtClean="0"/>
              <a:t>Cliquer sur « Nouvelle Requête»</a:t>
            </a:r>
            <a:endParaRPr lang="fr-CA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Requête Centre de documentation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722" y="1352687"/>
            <a:ext cx="6610556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Connecteur en angle 18"/>
          <p:cNvCxnSpPr/>
          <p:nvPr/>
        </p:nvCxnSpPr>
        <p:spPr>
          <a:xfrm>
            <a:off x="5286103" y="3579223"/>
            <a:ext cx="618308" cy="600891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904411" y="4066903"/>
            <a:ext cx="2203269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000" dirty="0" smtClean="0"/>
              <a:t>Cliquer sur l’icône « Centre de documentation » pour avoir accès à tous les services offerts par le Centre de documentation</a:t>
            </a:r>
            <a:endParaRPr lang="fr-CA" sz="10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2094</TotalTime>
  <Words>342</Words>
  <Application>Microsoft Office PowerPoint</Application>
  <PresentationFormat>Affichage à l'écran (4:3)</PresentationFormat>
  <Paragraphs>71</Paragraphs>
  <Slides>18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Titre et contenu</vt:lpstr>
      <vt:lpstr>Services offerts par le Centre de documentation accessibles via le portail Web Octopus </vt:lpstr>
      <vt:lpstr>Services du Centre de documentation</vt:lpstr>
      <vt:lpstr>Octopus</vt:lpstr>
      <vt:lpstr>Octopus</vt:lpstr>
      <vt:lpstr>Compte Octopus</vt:lpstr>
      <vt:lpstr>Ouvrir une session dans Octopus</vt:lpstr>
      <vt:lpstr>Création d’un compte Octopus</vt:lpstr>
      <vt:lpstr>Nouvelle requête Octopus</vt:lpstr>
      <vt:lpstr>Requête Centre de documentation</vt:lpstr>
      <vt:lpstr>Requête Centre de documentation</vt:lpstr>
      <vt:lpstr>Requête: J’ai besoin de…</vt:lpstr>
      <vt:lpstr>Présentation des services offerts</vt:lpstr>
      <vt:lpstr>Demandes d’identifiant / accès</vt:lpstr>
      <vt:lpstr>Copie de document</vt:lpstr>
      <vt:lpstr>Recherche documentaire</vt:lpstr>
      <vt:lpstr>Requête: J’ai un problème avec…</vt:lpstr>
      <vt:lpstr>Problème avec un accès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Corinne Duchame</cp:lastModifiedBy>
  <cp:revision>110</cp:revision>
  <cp:lastPrinted>2019-06-17T12:13:34Z</cp:lastPrinted>
  <dcterms:created xsi:type="dcterms:W3CDTF">2015-08-07T15:05:58Z</dcterms:created>
  <dcterms:modified xsi:type="dcterms:W3CDTF">2022-04-26T17:17:29Z</dcterms:modified>
</cp:coreProperties>
</file>