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8" r:id="rId12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00"/>
    <a:srgbClr val="00E9E9"/>
    <a:srgbClr val="006C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11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23F80CE-644F-4435-B8BC-79E33B9DE6EC}" type="datetimeFigureOut">
              <a:rPr lang="fr-CA" smtClean="0"/>
              <a:pPr/>
              <a:t>2019-06-14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12875" y="1162050"/>
            <a:ext cx="4184650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73893"/>
            <a:ext cx="5608320" cy="3660458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B74614A-F0D0-49C8-BFD7-5EF6301991A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38609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1928" y="776835"/>
            <a:ext cx="5766369" cy="2047285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38675" y="3092892"/>
            <a:ext cx="5777713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77418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52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190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3269183"/>
            <a:ext cx="6420868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65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296" y="6065553"/>
            <a:ext cx="1346032" cy="533333"/>
          </a:xfrm>
          <a:prstGeom prst="rect">
            <a:avLst/>
          </a:prstGeom>
        </p:spPr>
      </p:pic>
      <p:sp>
        <p:nvSpPr>
          <p:cNvPr id="8" name="Espace réservé de l'image de la bibliothèque 7"/>
          <p:cNvSpPr>
            <a:spLocks noGrp="1"/>
          </p:cNvSpPr>
          <p:nvPr>
            <p:ph type="clipArt" sz="quarter" idx="13"/>
          </p:nvPr>
        </p:nvSpPr>
        <p:spPr>
          <a:xfrm>
            <a:off x="865849" y="3641416"/>
            <a:ext cx="6336063" cy="2880765"/>
          </a:xfrm>
        </p:spPr>
        <p:txBody>
          <a:bodyPr/>
          <a:lstStyle/>
          <a:p>
            <a:endParaRPr lang="fr-CA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1416107"/>
            <a:ext cx="7897826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822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28650" y="1405467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81411" y="1404118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539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9270" y="250853"/>
            <a:ext cx="7115428" cy="807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05467"/>
            <a:ext cx="7886700" cy="44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5267915"/>
            <a:ext cx="558799" cy="540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327757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cisssmo.rtss.qc.ca/fr/page/centre-de-documentation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41928" y="776835"/>
            <a:ext cx="8027901" cy="2047285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CPS – Compendium des produits et spécialités pharmaceutiques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DSPEM – Centre de documentation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="" val="122380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Onglet ressources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10</a:t>
            </a:fld>
            <a:endParaRPr lang="fr-CA"/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6300" y="1607344"/>
            <a:ext cx="7391400" cy="4000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Questions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11</a:t>
            </a:fld>
            <a:endParaRPr lang="fr-CA"/>
          </a:p>
        </p:txBody>
      </p:sp>
      <p:pic>
        <p:nvPicPr>
          <p:cNvPr id="5" name="Picture 2" descr="C:\Users\forver01\AppData\Local\Microsoft\Windows\Temporary Internet Files\Content.IE5\KDJTG8BV\interrogatio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1391722"/>
            <a:ext cx="2505075" cy="304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4"/>
          <p:cNvSpPr txBox="1"/>
          <p:nvPr/>
        </p:nvSpPr>
        <p:spPr>
          <a:xfrm>
            <a:off x="771525" y="5096947"/>
            <a:ext cx="781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A" dirty="0">
                <a:hlinkClick r:id="rId3"/>
              </a:rPr>
              <a:t>https://intranet.cisssmo.rtss.qc.ca/fr/page/centre-de-documentation</a:t>
            </a:r>
            <a:endParaRPr lang="fr-CA" dirty="0"/>
          </a:p>
          <a:p>
            <a:pPr algn="ctr"/>
            <a:r>
              <a:rPr lang="fr-CA" dirty="0" smtClean="0"/>
              <a:t>centre.documentation.cisssmo16@ssss.gouv.qc.ca</a:t>
            </a:r>
            <a:endParaRPr lang="fr-CA" dirty="0"/>
          </a:p>
        </p:txBody>
      </p:sp>
    </p:spTree>
    <p:extLst>
      <p:ext uri="{BB962C8B-B14F-4D97-AF65-F5344CB8AC3E}">
        <p14:creationId xmlns="" xmlns:p14="http://schemas.microsoft.com/office/powerpoint/2010/main" val="274613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CPS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</a:t>
            </a:fld>
            <a:endParaRPr lang="fr-CA"/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6167" y="1226344"/>
            <a:ext cx="7831666" cy="4405312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6558915" y="1276350"/>
            <a:ext cx="946785" cy="371203"/>
          </a:xfrm>
          <a:prstGeom prst="ellipse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ZoneTexte 8"/>
          <p:cNvSpPr txBox="1"/>
          <p:nvPr/>
        </p:nvSpPr>
        <p:spPr>
          <a:xfrm>
            <a:off x="1152525" y="5886450"/>
            <a:ext cx="6038850" cy="430887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A" sz="1100" dirty="0" smtClean="0"/>
              <a:t>Pour un problème d’accès, faire une demande via </a:t>
            </a:r>
            <a:r>
              <a:rPr lang="fr-CA" sz="1100" dirty="0" err="1" smtClean="0"/>
              <a:t>Octopus</a:t>
            </a:r>
            <a:r>
              <a:rPr lang="fr-CA" sz="1100" dirty="0" smtClean="0"/>
              <a:t> web – </a:t>
            </a:r>
          </a:p>
          <a:p>
            <a:pPr algn="ctr"/>
            <a:r>
              <a:rPr lang="fr-CA" sz="1100" dirty="0" smtClean="0"/>
              <a:t>Centre de documentation – J’ai un problème avec…</a:t>
            </a:r>
            <a:endParaRPr lang="fr-CA" sz="1100" dirty="0"/>
          </a:p>
        </p:txBody>
      </p:sp>
    </p:spTree>
    <p:extLst>
      <p:ext uri="{BB962C8B-B14F-4D97-AF65-F5344CB8AC3E}">
        <p14:creationId xmlns:p14="http://schemas.microsoft.com/office/powerpoint/2010/main" xmlns="" val="189269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Onglet médicaments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3</a:t>
            </a:fld>
            <a:endParaRPr lang="fr-CA"/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6167" y="1404938"/>
            <a:ext cx="7831666" cy="44053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Onglet médicaments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4</a:t>
            </a:fld>
            <a:endParaRPr lang="fr-CA"/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6167" y="1404938"/>
            <a:ext cx="7831666" cy="44053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Onglet médicaments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5</a:t>
            </a:fld>
            <a:endParaRPr lang="fr-CA"/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6167" y="1404938"/>
            <a:ext cx="7831666" cy="44053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Onglet médicaments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6</a:t>
            </a:fld>
            <a:endParaRPr lang="fr-CA"/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3925" y="2216944"/>
            <a:ext cx="7296150" cy="2781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Onglet médicaments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7</a:t>
            </a:fld>
            <a:endParaRPr lang="fr-CA"/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6167" y="1404938"/>
            <a:ext cx="7831666" cy="44053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Onglet ressources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8</a:t>
            </a:fld>
            <a:endParaRPr lang="fr-CA"/>
          </a:p>
        </p:txBody>
      </p:sp>
      <p:pic>
        <p:nvPicPr>
          <p:cNvPr id="7" name="Espace réservé du contenu 6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569244"/>
            <a:ext cx="7467600" cy="40767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Onglet ressources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9</a:t>
            </a:fld>
            <a:endParaRPr lang="fr-CA"/>
          </a:p>
        </p:txBody>
      </p:sp>
      <p:pic>
        <p:nvPicPr>
          <p:cNvPr id="5" name="Espace réservé du contenu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3437" y="1559719"/>
            <a:ext cx="7477125" cy="40957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itre et contenu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</TotalTime>
  <Words>66</Words>
  <Application>Microsoft Office PowerPoint</Application>
  <PresentationFormat>Affichage à l'écran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Titre et contenu</vt:lpstr>
      <vt:lpstr>CPS – Compendium des produits et spécialités pharmaceutiques</vt:lpstr>
      <vt:lpstr>CPS</vt:lpstr>
      <vt:lpstr>Onglet médicaments</vt:lpstr>
      <vt:lpstr>Onglet médicaments</vt:lpstr>
      <vt:lpstr>Onglet médicaments</vt:lpstr>
      <vt:lpstr>Onglet médicaments</vt:lpstr>
      <vt:lpstr>Onglet médicaments</vt:lpstr>
      <vt:lpstr>Onglet ressources</vt:lpstr>
      <vt:lpstr>Onglet ressources</vt:lpstr>
      <vt:lpstr>Onglet ressources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morval10630</cp:lastModifiedBy>
  <cp:revision>60</cp:revision>
  <cp:lastPrinted>2019-06-12T12:25:34Z</cp:lastPrinted>
  <dcterms:created xsi:type="dcterms:W3CDTF">2015-08-07T15:05:58Z</dcterms:created>
  <dcterms:modified xsi:type="dcterms:W3CDTF">2019-06-14T19:14:01Z</dcterms:modified>
</cp:coreProperties>
</file>