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99" r:id="rId2"/>
    <p:sldId id="263" r:id="rId3"/>
    <p:sldId id="321" r:id="rId4"/>
    <p:sldId id="272" r:id="rId5"/>
    <p:sldId id="268" r:id="rId6"/>
    <p:sldId id="283" r:id="rId7"/>
    <p:sldId id="303" r:id="rId8"/>
    <p:sldId id="306" r:id="rId9"/>
    <p:sldId id="304" r:id="rId10"/>
    <p:sldId id="305" r:id="rId11"/>
    <p:sldId id="271" r:id="rId12"/>
    <p:sldId id="285" r:id="rId13"/>
    <p:sldId id="267" r:id="rId14"/>
    <p:sldId id="270" r:id="rId15"/>
    <p:sldId id="269" r:id="rId16"/>
    <p:sldId id="286" r:id="rId17"/>
    <p:sldId id="311" r:id="rId18"/>
    <p:sldId id="310" r:id="rId19"/>
    <p:sldId id="276" r:id="rId20"/>
    <p:sldId id="307" r:id="rId21"/>
    <p:sldId id="298" r:id="rId22"/>
    <p:sldId id="294" r:id="rId23"/>
    <p:sldId id="308" r:id="rId24"/>
    <p:sldId id="309" r:id="rId25"/>
    <p:sldId id="312" r:id="rId26"/>
    <p:sldId id="314" r:id="rId27"/>
    <p:sldId id="315" r:id="rId28"/>
    <p:sldId id="319" r:id="rId29"/>
    <p:sldId id="316" r:id="rId30"/>
    <p:sldId id="317" r:id="rId31"/>
    <p:sldId id="318" r:id="rId32"/>
    <p:sldId id="323" r:id="rId33"/>
    <p:sldId id="295" r:id="rId3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419E2F-36A0-3EC0-7068-79C79645DD6C}" name="Catherine Montpellier (CISSSMO16)" initials="C(" userId="S::catherine.montpellier.cisssmo16@ssss.gouv.qc.ca::9a5392aa-f87f-4d6f-899c-a4d748ac2928" providerId="AD"/>
  <p188:author id="{7CD89B4F-4379-EAEC-8258-F8342634AB2B}" name="Julie Girard (Adj) (CISSSMO16)" initials="J(" userId="S::julie_girard.cisssmo16@ssss.gouv.qc.ca::430fac9c-cab4-442c-b5b7-69a630eb85e8" providerId="AD"/>
  <p188:author id="{DBB96C78-5160-CD4F-716C-D429A4824966}" name="Patricia Brown (CISSSMO16)" initials="P(" userId="S::patricia.brown.cisssmo16@ssss.gouv.qc.ca::b53ebca4-310b-46ac-8032-29f4cec52e1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ADFD6"/>
    <a:srgbClr val="003C85"/>
    <a:srgbClr val="FFDEDC"/>
    <a:srgbClr val="0061AE"/>
    <a:srgbClr val="F95F53"/>
    <a:srgbClr val="008196"/>
    <a:srgbClr val="BFE0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7BA257-5A50-9C1F-EF00-D2D5275C2129}" v="33" dt="2025-03-26T23:52:20.635"/>
    <p1510:client id="{2E393058-50E9-85EB-B7D4-A0AB49E9B89A}" v="18" dt="2025-03-26T22:22:12.191"/>
    <p1510:client id="{680B2D83-618C-4EE9-BEBF-AD81B2332ECA}" v="3" dt="2025-03-28T18:01:17.478"/>
    <p1510:client id="{9FF6F1BF-48E4-39D1-F78D-B8C3155DDC1F}" v="2" dt="2025-03-26T23:55:27.70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erine Montpellier (CISSSMO16)" userId="S::catherine.montpellier.cisssmo16@ssss.gouv.qc.ca::9a5392aa-f87f-4d6f-899c-a4d748ac2928" providerId="AD" clId="Web-{C66EBDFA-BD12-3EC1-6C2B-93CB41AD4598}"/>
    <pc:docChg chg="modSld">
      <pc:chgData name="Catherine Montpellier (CISSSMO16)" userId="S::catherine.montpellier.cisssmo16@ssss.gouv.qc.ca::9a5392aa-f87f-4d6f-899c-a4d748ac2928" providerId="AD" clId="Web-{C66EBDFA-BD12-3EC1-6C2B-93CB41AD4598}" dt="2025-03-10T14:04:58.891" v="2" actId="20577"/>
      <pc:docMkLst>
        <pc:docMk/>
      </pc:docMkLst>
      <pc:sldChg chg="modSp">
        <pc:chgData name="Catherine Montpellier (CISSSMO16)" userId="S::catherine.montpellier.cisssmo16@ssss.gouv.qc.ca::9a5392aa-f87f-4d6f-899c-a4d748ac2928" providerId="AD" clId="Web-{C66EBDFA-BD12-3EC1-6C2B-93CB41AD4598}" dt="2025-03-10T14:04:58.891" v="2" actId="20577"/>
        <pc:sldMkLst>
          <pc:docMk/>
          <pc:sldMk cId="1645217495" sldId="311"/>
        </pc:sldMkLst>
        <pc:spChg chg="mod">
          <ac:chgData name="Catherine Montpellier (CISSSMO16)" userId="S::catherine.montpellier.cisssmo16@ssss.gouv.qc.ca::9a5392aa-f87f-4d6f-899c-a4d748ac2928" providerId="AD" clId="Web-{C66EBDFA-BD12-3EC1-6C2B-93CB41AD4598}" dt="2025-03-10T14:04:58.891" v="2" actId="20577"/>
          <ac:spMkLst>
            <pc:docMk/>
            <pc:sldMk cId="1645217495" sldId="311"/>
            <ac:spMk id="3" creationId="{9D8FEB3F-EEEB-D00E-9A2F-2B72D41D1919}"/>
          </ac:spMkLst>
        </pc:spChg>
      </pc:sldChg>
    </pc:docChg>
  </pc:docChgLst>
  <pc:docChgLst>
    <pc:chgData name="Catherine Montpellier (CISSSMO16)" userId="S::catherine.montpellier.cisssmo16@ssss.gouv.qc.ca::9a5392aa-f87f-4d6f-899c-a4d748ac2928" providerId="AD" clId="Web-{541E2601-FDB4-491A-9E80-0720CA0321F4}"/>
    <pc:docChg chg="addSld delSld modSld">
      <pc:chgData name="Catherine Montpellier (CISSSMO16)" userId="S::catherine.montpellier.cisssmo16@ssss.gouv.qc.ca::9a5392aa-f87f-4d6f-899c-a4d748ac2928" providerId="AD" clId="Web-{541E2601-FDB4-491A-9E80-0720CA0321F4}" dt="2025-03-24T13:56:41.624" v="41" actId="20577"/>
      <pc:docMkLst>
        <pc:docMk/>
      </pc:docMkLst>
      <pc:sldChg chg="modSp">
        <pc:chgData name="Catherine Montpellier (CISSSMO16)" userId="S::catherine.montpellier.cisssmo16@ssss.gouv.qc.ca::9a5392aa-f87f-4d6f-899c-a4d748ac2928" providerId="AD" clId="Web-{541E2601-FDB4-491A-9E80-0720CA0321F4}" dt="2025-03-24T13:56:41.624" v="41" actId="20577"/>
        <pc:sldMkLst>
          <pc:docMk/>
          <pc:sldMk cId="1645217495" sldId="311"/>
        </pc:sldMkLst>
        <pc:spChg chg="mod">
          <ac:chgData name="Catherine Montpellier (CISSSMO16)" userId="S::catherine.montpellier.cisssmo16@ssss.gouv.qc.ca::9a5392aa-f87f-4d6f-899c-a4d748ac2928" providerId="AD" clId="Web-{541E2601-FDB4-491A-9E80-0720CA0321F4}" dt="2025-03-24T13:56:41.624" v="41" actId="20577"/>
          <ac:spMkLst>
            <pc:docMk/>
            <pc:sldMk cId="1645217495" sldId="311"/>
            <ac:spMk id="3" creationId="{9D8FEB3F-EEEB-D00E-9A2F-2B72D41D1919}"/>
          </ac:spMkLst>
        </pc:spChg>
      </pc:sldChg>
      <pc:sldChg chg="addSp delSp modSp add del replId">
        <pc:chgData name="Catherine Montpellier (CISSSMO16)" userId="S::catherine.montpellier.cisssmo16@ssss.gouv.qc.ca::9a5392aa-f87f-4d6f-899c-a4d748ac2928" providerId="AD" clId="Web-{541E2601-FDB4-491A-9E80-0720CA0321F4}" dt="2025-03-24T13:54:51.701" v="4"/>
        <pc:sldMkLst>
          <pc:docMk/>
          <pc:sldMk cId="3905816906" sldId="320"/>
        </pc:sldMkLst>
        <pc:spChg chg="add del mod">
          <ac:chgData name="Catherine Montpellier (CISSSMO16)" userId="S::catherine.montpellier.cisssmo16@ssss.gouv.qc.ca::9a5392aa-f87f-4d6f-899c-a4d748ac2928" providerId="AD" clId="Web-{541E2601-FDB4-491A-9E80-0720CA0321F4}" dt="2025-03-24T13:48:02.931" v="2"/>
          <ac:spMkLst>
            <pc:docMk/>
            <pc:sldMk cId="3905816906" sldId="320"/>
            <ac:spMk id="6" creationId="{C9B854BB-3DD4-9584-B093-5F9902B5C2AB}"/>
          </ac:spMkLst>
        </pc:spChg>
        <pc:picChg chg="del">
          <ac:chgData name="Catherine Montpellier (CISSSMO16)" userId="S::catherine.montpellier.cisssmo16@ssss.gouv.qc.ca::9a5392aa-f87f-4d6f-899c-a4d748ac2928" providerId="AD" clId="Web-{541E2601-FDB4-491A-9E80-0720CA0321F4}" dt="2025-03-24T13:40:51.098" v="1"/>
          <ac:picMkLst>
            <pc:docMk/>
            <pc:sldMk cId="3905816906" sldId="320"/>
            <ac:picMk id="5" creationId="{3135526F-2298-52E6-CA0B-C4B410832CC3}"/>
          </ac:picMkLst>
        </pc:picChg>
        <pc:picChg chg="add mod ord">
          <ac:chgData name="Catherine Montpellier (CISSSMO16)" userId="S::catherine.montpellier.cisssmo16@ssss.gouv.qc.ca::9a5392aa-f87f-4d6f-899c-a4d748ac2928" providerId="AD" clId="Web-{541E2601-FDB4-491A-9E80-0720CA0321F4}" dt="2025-03-24T13:48:03.025" v="3"/>
          <ac:picMkLst>
            <pc:docMk/>
            <pc:sldMk cId="3905816906" sldId="320"/>
            <ac:picMk id="8" creationId="{40C44EEA-0A2E-9A45-B5A2-6C15CB4D108F}"/>
          </ac:picMkLst>
        </pc:picChg>
      </pc:sldChg>
    </pc:docChg>
  </pc:docChgLst>
  <pc:docChgLst>
    <pc:chgData name="Catherine Montpellier (CISSSMO16)" userId="S::catherine.montpellier.cisssmo16@ssss.gouv.qc.ca::9a5392aa-f87f-4d6f-899c-a4d748ac2928" providerId="AD" clId="Web-{1F7BA257-5A50-9C1F-EF00-D2D5275C2129}"/>
    <pc:docChg chg="modSld">
      <pc:chgData name="Catherine Montpellier (CISSSMO16)" userId="S::catherine.montpellier.cisssmo16@ssss.gouv.qc.ca::9a5392aa-f87f-4d6f-899c-a4d748ac2928" providerId="AD" clId="Web-{1F7BA257-5A50-9C1F-EF00-D2D5275C2129}" dt="2025-03-26T23:52:20.635" v="32" actId="1076"/>
      <pc:docMkLst>
        <pc:docMk/>
      </pc:docMkLst>
      <pc:sldChg chg="addSp delSp modSp">
        <pc:chgData name="Catherine Montpellier (CISSSMO16)" userId="S::catherine.montpellier.cisssmo16@ssss.gouv.qc.ca::9a5392aa-f87f-4d6f-899c-a4d748ac2928" providerId="AD" clId="Web-{1F7BA257-5A50-9C1F-EF00-D2D5275C2129}" dt="2025-03-26T23:52:20.635" v="32" actId="1076"/>
        <pc:sldMkLst>
          <pc:docMk/>
          <pc:sldMk cId="1628434756" sldId="265"/>
        </pc:sldMkLst>
        <pc:spChg chg="add del mod">
          <ac:chgData name="Catherine Montpellier (CISSSMO16)" userId="S::catherine.montpellier.cisssmo16@ssss.gouv.qc.ca::9a5392aa-f87f-4d6f-899c-a4d748ac2928" providerId="AD" clId="Web-{1F7BA257-5A50-9C1F-EF00-D2D5275C2129}" dt="2025-03-26T23:52:05.025" v="28"/>
          <ac:spMkLst>
            <pc:docMk/>
            <pc:sldMk cId="1628434756" sldId="265"/>
            <ac:spMk id="6" creationId="{4EF8F55F-52B3-05D1-4FB3-2FD7AADAAFD2}"/>
          </ac:spMkLst>
        </pc:spChg>
        <pc:picChg chg="del">
          <ac:chgData name="Catherine Montpellier (CISSSMO16)" userId="S::catherine.montpellier.cisssmo16@ssss.gouv.qc.ca::9a5392aa-f87f-4d6f-899c-a4d748ac2928" providerId="AD" clId="Web-{1F7BA257-5A50-9C1F-EF00-D2D5275C2129}" dt="2025-03-26T23:51:56.697" v="27"/>
          <ac:picMkLst>
            <pc:docMk/>
            <pc:sldMk cId="1628434756" sldId="265"/>
            <ac:picMk id="5" creationId="{B6AA22D4-9949-CBAA-CFE9-0155170ADFEA}"/>
          </ac:picMkLst>
        </pc:picChg>
        <pc:picChg chg="add mod ord">
          <ac:chgData name="Catherine Montpellier (CISSSMO16)" userId="S::catherine.montpellier.cisssmo16@ssss.gouv.qc.ca::9a5392aa-f87f-4d6f-899c-a4d748ac2928" providerId="AD" clId="Web-{1F7BA257-5A50-9C1F-EF00-D2D5275C2129}" dt="2025-03-26T23:52:20.635" v="32" actId="1076"/>
          <ac:picMkLst>
            <pc:docMk/>
            <pc:sldMk cId="1628434756" sldId="265"/>
            <ac:picMk id="8" creationId="{599A7279-C42B-7B23-DFE2-1ED7529CD8FF}"/>
          </ac:picMkLst>
        </pc:picChg>
      </pc:sldChg>
      <pc:sldChg chg="addSp delSp modSp">
        <pc:chgData name="Catherine Montpellier (CISSSMO16)" userId="S::catherine.montpellier.cisssmo16@ssss.gouv.qc.ca::9a5392aa-f87f-4d6f-899c-a4d748ac2928" providerId="AD" clId="Web-{1F7BA257-5A50-9C1F-EF00-D2D5275C2129}" dt="2025-03-26T23:51:01.461" v="26" actId="1076"/>
        <pc:sldMkLst>
          <pc:docMk/>
          <pc:sldMk cId="1390492800" sldId="320"/>
        </pc:sldMkLst>
        <pc:spChg chg="add del mod">
          <ac:chgData name="Catherine Montpellier (CISSSMO16)" userId="S::catherine.montpellier.cisssmo16@ssss.gouv.qc.ca::9a5392aa-f87f-4d6f-899c-a4d748ac2928" providerId="AD" clId="Web-{1F7BA257-5A50-9C1F-EF00-D2D5275C2129}" dt="2025-03-26T23:49:48.569" v="19"/>
          <ac:spMkLst>
            <pc:docMk/>
            <pc:sldMk cId="1390492800" sldId="320"/>
            <ac:spMk id="6" creationId="{A3037D8C-BDAC-2EBA-0976-2AD80CE3E935}"/>
          </ac:spMkLst>
        </pc:spChg>
        <pc:spChg chg="del mod">
          <ac:chgData name="Catherine Montpellier (CISSSMO16)" userId="S::catherine.montpellier.cisssmo16@ssss.gouv.qc.ca::9a5392aa-f87f-4d6f-899c-a4d748ac2928" providerId="AD" clId="Web-{1F7BA257-5A50-9C1F-EF00-D2D5275C2129}" dt="2025-03-26T23:41:50.978" v="1"/>
          <ac:spMkLst>
            <pc:docMk/>
            <pc:sldMk cId="1390492800" sldId="320"/>
            <ac:spMk id="10" creationId="{1B536652-F075-AECE-2829-153011747DDE}"/>
          </ac:spMkLst>
        </pc:spChg>
        <pc:picChg chg="add del mod ord">
          <ac:chgData name="Catherine Montpellier (CISSSMO16)" userId="S::catherine.montpellier.cisssmo16@ssss.gouv.qc.ca::9a5392aa-f87f-4d6f-899c-a4d748ac2928" providerId="AD" clId="Web-{1F7BA257-5A50-9C1F-EF00-D2D5275C2129}" dt="2025-03-26T23:49:41.256" v="18"/>
          <ac:picMkLst>
            <pc:docMk/>
            <pc:sldMk cId="1390492800" sldId="320"/>
            <ac:picMk id="3" creationId="{9201E9A9-119C-BEA4-E7C9-9CBA35E51C48}"/>
          </ac:picMkLst>
        </pc:picChg>
        <pc:picChg chg="add mod ord">
          <ac:chgData name="Catherine Montpellier (CISSSMO16)" userId="S::catherine.montpellier.cisssmo16@ssss.gouv.qc.ca::9a5392aa-f87f-4d6f-899c-a4d748ac2928" providerId="AD" clId="Web-{1F7BA257-5A50-9C1F-EF00-D2D5275C2129}" dt="2025-03-26T23:51:01.461" v="26" actId="1076"/>
          <ac:picMkLst>
            <pc:docMk/>
            <pc:sldMk cId="1390492800" sldId="320"/>
            <ac:picMk id="8" creationId="{C37F0EE8-69E3-AE76-6616-2F73CBFAE80D}"/>
          </ac:picMkLst>
        </pc:picChg>
      </pc:sldChg>
    </pc:docChg>
  </pc:docChgLst>
  <pc:docChgLst>
    <pc:chgData name="Julie Girard (Adj) (CISSSMO16)" userId="S::julie_girard.cisssmo16@ssss.gouv.qc.ca::430fac9c-cab4-442c-b5b7-69a630eb85e8" providerId="AD" clId="Web-{8F529309-BBDD-133A-3F5F-87DBDD41B453}"/>
    <pc:docChg chg="mod modSld">
      <pc:chgData name="Julie Girard (Adj) (CISSSMO16)" userId="S::julie_girard.cisssmo16@ssss.gouv.qc.ca::430fac9c-cab4-442c-b5b7-69a630eb85e8" providerId="AD" clId="Web-{8F529309-BBDD-133A-3F5F-87DBDD41B453}" dt="2025-03-11T15:36:42.300" v="91" actId="20577"/>
      <pc:docMkLst>
        <pc:docMk/>
      </pc:docMkLst>
      <pc:sldChg chg="modSp">
        <pc:chgData name="Julie Girard (Adj) (CISSSMO16)" userId="S::julie_girard.cisssmo16@ssss.gouv.qc.ca::430fac9c-cab4-442c-b5b7-69a630eb85e8" providerId="AD" clId="Web-{8F529309-BBDD-133A-3F5F-87DBDD41B453}" dt="2025-03-11T15:31:53.371" v="43" actId="20577"/>
        <pc:sldMkLst>
          <pc:docMk/>
          <pc:sldMk cId="3141612499" sldId="268"/>
        </pc:sldMkLst>
        <pc:spChg chg="mod">
          <ac:chgData name="Julie Girard (Adj) (CISSSMO16)" userId="S::julie_girard.cisssmo16@ssss.gouv.qc.ca::430fac9c-cab4-442c-b5b7-69a630eb85e8" providerId="AD" clId="Web-{8F529309-BBDD-133A-3F5F-87DBDD41B453}" dt="2025-03-11T15:28:29.444" v="7" actId="20577"/>
          <ac:spMkLst>
            <pc:docMk/>
            <pc:sldMk cId="3141612499" sldId="268"/>
            <ac:spMk id="5" creationId="{FB58C8D7-DEA8-9F30-B378-7FA03FA317F4}"/>
          </ac:spMkLst>
        </pc:spChg>
        <pc:spChg chg="mod">
          <ac:chgData name="Julie Girard (Adj) (CISSSMO16)" userId="S::julie_girard.cisssmo16@ssss.gouv.qc.ca::430fac9c-cab4-442c-b5b7-69a630eb85e8" providerId="AD" clId="Web-{8F529309-BBDD-133A-3F5F-87DBDD41B453}" dt="2025-03-11T15:29:30.227" v="16" actId="20577"/>
          <ac:spMkLst>
            <pc:docMk/>
            <pc:sldMk cId="3141612499" sldId="268"/>
            <ac:spMk id="8" creationId="{2EEFFCCF-3397-F8F4-8585-9E2A68CC8A55}"/>
          </ac:spMkLst>
        </pc:spChg>
        <pc:spChg chg="mod">
          <ac:chgData name="Julie Girard (Adj) (CISSSMO16)" userId="S::julie_girard.cisssmo16@ssss.gouv.qc.ca::430fac9c-cab4-442c-b5b7-69a630eb85e8" providerId="AD" clId="Web-{8F529309-BBDD-133A-3F5F-87DBDD41B453}" dt="2025-03-11T15:30:24.009" v="18" actId="1076"/>
          <ac:spMkLst>
            <pc:docMk/>
            <pc:sldMk cId="3141612499" sldId="268"/>
            <ac:spMk id="11" creationId="{46D025BD-ADA3-E602-14BC-B6B725A17C01}"/>
          </ac:spMkLst>
        </pc:spChg>
        <pc:spChg chg="mod">
          <ac:chgData name="Julie Girard (Adj) (CISSSMO16)" userId="S::julie_girard.cisssmo16@ssss.gouv.qc.ca::430fac9c-cab4-442c-b5b7-69a630eb85e8" providerId="AD" clId="Web-{8F529309-BBDD-133A-3F5F-87DBDD41B453}" dt="2025-03-11T15:31:53.371" v="43" actId="20577"/>
          <ac:spMkLst>
            <pc:docMk/>
            <pc:sldMk cId="3141612499" sldId="268"/>
            <ac:spMk id="12" creationId="{04A590C2-3631-101D-BE35-7FD0B9B5BBBE}"/>
          </ac:spMkLst>
        </pc:spChg>
      </pc:sldChg>
      <pc:sldChg chg="modSp">
        <pc:chgData name="Julie Girard (Adj) (CISSSMO16)" userId="S::julie_girard.cisssmo16@ssss.gouv.qc.ca::430fac9c-cab4-442c-b5b7-69a630eb85e8" providerId="AD" clId="Web-{8F529309-BBDD-133A-3F5F-87DBDD41B453}" dt="2025-03-11T15:36:42.300" v="91" actId="20577"/>
        <pc:sldMkLst>
          <pc:docMk/>
          <pc:sldMk cId="1959364770" sldId="271"/>
        </pc:sldMkLst>
        <pc:spChg chg="mod">
          <ac:chgData name="Julie Girard (Adj) (CISSSMO16)" userId="S::julie_girard.cisssmo16@ssss.gouv.qc.ca::430fac9c-cab4-442c-b5b7-69a630eb85e8" providerId="AD" clId="Web-{8F529309-BBDD-133A-3F5F-87DBDD41B453}" dt="2025-03-11T15:35:05.126" v="69" actId="1076"/>
          <ac:spMkLst>
            <pc:docMk/>
            <pc:sldMk cId="1959364770" sldId="271"/>
            <ac:spMk id="2" creationId="{00000000-0000-0000-0000-000000000000}"/>
          </ac:spMkLst>
        </pc:spChg>
        <pc:spChg chg="mod">
          <ac:chgData name="Julie Girard (Adj) (CISSSMO16)" userId="S::julie_girard.cisssmo16@ssss.gouv.qc.ca::430fac9c-cab4-442c-b5b7-69a630eb85e8" providerId="AD" clId="Web-{8F529309-BBDD-133A-3F5F-87DBDD41B453}" dt="2025-03-11T15:36:42.300" v="91" actId="20577"/>
          <ac:spMkLst>
            <pc:docMk/>
            <pc:sldMk cId="1959364770" sldId="271"/>
            <ac:spMk id="3" creationId="{00000000-0000-0000-0000-000000000000}"/>
          </ac:spMkLst>
        </pc:spChg>
      </pc:sldChg>
      <pc:sldChg chg="modSp">
        <pc:chgData name="Julie Girard (Adj) (CISSSMO16)" userId="S::julie_girard.cisssmo16@ssss.gouv.qc.ca::430fac9c-cab4-442c-b5b7-69a630eb85e8" providerId="AD" clId="Web-{8F529309-BBDD-133A-3F5F-87DBDD41B453}" dt="2025-03-11T15:28:18.069" v="6" actId="20577"/>
        <pc:sldMkLst>
          <pc:docMk/>
          <pc:sldMk cId="1667046172" sldId="272"/>
        </pc:sldMkLst>
        <pc:spChg chg="mod">
          <ac:chgData name="Julie Girard (Adj) (CISSSMO16)" userId="S::julie_girard.cisssmo16@ssss.gouv.qc.ca::430fac9c-cab4-442c-b5b7-69a630eb85e8" providerId="AD" clId="Web-{8F529309-BBDD-133A-3F5F-87DBDD41B453}" dt="2025-03-11T15:28:18.069" v="6" actId="20577"/>
          <ac:spMkLst>
            <pc:docMk/>
            <pc:sldMk cId="1667046172" sldId="272"/>
            <ac:spMk id="3" creationId="{00000000-0000-0000-0000-000000000000}"/>
          </ac:spMkLst>
        </pc:spChg>
      </pc:sldChg>
      <pc:sldChg chg="modSp">
        <pc:chgData name="Julie Girard (Adj) (CISSSMO16)" userId="S::julie_girard.cisssmo16@ssss.gouv.qc.ca::430fac9c-cab4-442c-b5b7-69a630eb85e8" providerId="AD" clId="Web-{8F529309-BBDD-133A-3F5F-87DBDD41B453}" dt="2025-03-11T15:28:07.772" v="4" actId="20577"/>
        <pc:sldMkLst>
          <pc:docMk/>
          <pc:sldMk cId="3910601808" sldId="299"/>
        </pc:sldMkLst>
        <pc:spChg chg="mod">
          <ac:chgData name="Julie Girard (Adj) (CISSSMO16)" userId="S::julie_girard.cisssmo16@ssss.gouv.qc.ca::430fac9c-cab4-442c-b5b7-69a630eb85e8" providerId="AD" clId="Web-{8F529309-BBDD-133A-3F5F-87DBDD41B453}" dt="2025-03-11T15:28:07.772" v="4" actId="20577"/>
          <ac:spMkLst>
            <pc:docMk/>
            <pc:sldMk cId="3910601808" sldId="299"/>
            <ac:spMk id="3" creationId="{3BD614A7-3276-21DD-FD36-E71B4B3A7530}"/>
          </ac:spMkLst>
        </pc:spChg>
      </pc:sldChg>
      <pc:sldChg chg="modSp">
        <pc:chgData name="Julie Girard (Adj) (CISSSMO16)" userId="S::julie_girard.cisssmo16@ssss.gouv.qc.ca::430fac9c-cab4-442c-b5b7-69a630eb85e8" providerId="AD" clId="Web-{8F529309-BBDD-133A-3F5F-87DBDD41B453}" dt="2025-03-11T15:33:06.545" v="47" actId="20577"/>
        <pc:sldMkLst>
          <pc:docMk/>
          <pc:sldMk cId="1906637992" sldId="303"/>
        </pc:sldMkLst>
        <pc:spChg chg="mod">
          <ac:chgData name="Julie Girard (Adj) (CISSSMO16)" userId="S::julie_girard.cisssmo16@ssss.gouv.qc.ca::430fac9c-cab4-442c-b5b7-69a630eb85e8" providerId="AD" clId="Web-{8F529309-BBDD-133A-3F5F-87DBDD41B453}" dt="2025-03-11T15:33:06.545" v="47" actId="20577"/>
          <ac:spMkLst>
            <pc:docMk/>
            <pc:sldMk cId="1906637992" sldId="303"/>
            <ac:spMk id="13" creationId="{3C513B4B-2F1F-F2AC-40CF-175491805C7C}"/>
          </ac:spMkLst>
        </pc:spChg>
      </pc:sldChg>
      <pc:sldChg chg="modSp">
        <pc:chgData name="Julie Girard (Adj) (CISSSMO16)" userId="S::julie_girard.cisssmo16@ssss.gouv.qc.ca::430fac9c-cab4-442c-b5b7-69a630eb85e8" providerId="AD" clId="Web-{8F529309-BBDD-133A-3F5F-87DBDD41B453}" dt="2025-03-11T15:34:44.157" v="66" actId="20577"/>
        <pc:sldMkLst>
          <pc:docMk/>
          <pc:sldMk cId="2444208369" sldId="306"/>
        </pc:sldMkLst>
        <pc:spChg chg="mod">
          <ac:chgData name="Julie Girard (Adj) (CISSSMO16)" userId="S::julie_girard.cisssmo16@ssss.gouv.qc.ca::430fac9c-cab4-442c-b5b7-69a630eb85e8" providerId="AD" clId="Web-{8F529309-BBDD-133A-3F5F-87DBDD41B453}" dt="2025-03-11T15:34:44.157" v="66" actId="20577"/>
          <ac:spMkLst>
            <pc:docMk/>
            <pc:sldMk cId="2444208369" sldId="306"/>
            <ac:spMk id="3" creationId="{102CBD97-6767-BADF-E66F-C93203D73E8B}"/>
          </ac:spMkLst>
        </pc:spChg>
      </pc:sldChg>
    </pc:docChg>
  </pc:docChgLst>
  <pc:docChgLst>
    <pc:chgData name="Catherine Montpellier (CISSSMO16)" userId="S::catherine.montpellier.cisssmo16@ssss.gouv.qc.ca::9a5392aa-f87f-4d6f-899c-a4d748ac2928" providerId="AD" clId="Web-{40224CAA-D7BD-E964-EB34-A32D5479EB1D}"/>
    <pc:docChg chg="mod addSld delSld modSld sldOrd">
      <pc:chgData name="Catherine Montpellier (CISSSMO16)" userId="S::catherine.montpellier.cisssmo16@ssss.gouv.qc.ca::9a5392aa-f87f-4d6f-899c-a4d748ac2928" providerId="AD" clId="Web-{40224CAA-D7BD-E964-EB34-A32D5479EB1D}" dt="2025-03-07T20:49:52.194" v="795" actId="20577"/>
      <pc:docMkLst>
        <pc:docMk/>
      </pc:docMkLst>
      <pc:sldChg chg="modSp del">
        <pc:chgData name="Catherine Montpellier (CISSSMO16)" userId="S::catherine.montpellier.cisssmo16@ssss.gouv.qc.ca::9a5392aa-f87f-4d6f-899c-a4d748ac2928" providerId="AD" clId="Web-{40224CAA-D7BD-E964-EB34-A32D5479EB1D}" dt="2025-03-07T17:00:45.892" v="188"/>
        <pc:sldMkLst>
          <pc:docMk/>
          <pc:sldMk cId="1544219630" sldId="262"/>
        </pc:sldMkLst>
      </pc:sldChg>
      <pc:sldChg chg="modSp">
        <pc:chgData name="Catherine Montpellier (CISSSMO16)" userId="S::catherine.montpellier.cisssmo16@ssss.gouv.qc.ca::9a5392aa-f87f-4d6f-899c-a4d748ac2928" providerId="AD" clId="Web-{40224CAA-D7BD-E964-EB34-A32D5479EB1D}" dt="2025-03-07T20:47:01.958" v="788" actId="1076"/>
        <pc:sldMkLst>
          <pc:docMk/>
          <pc:sldMk cId="2517871159" sldId="263"/>
        </pc:sldMkLst>
        <pc:spChg chg="mod">
          <ac:chgData name="Catherine Montpellier (CISSSMO16)" userId="S::catherine.montpellier.cisssmo16@ssss.gouv.qc.ca::9a5392aa-f87f-4d6f-899c-a4d748ac2928" providerId="AD" clId="Web-{40224CAA-D7BD-E964-EB34-A32D5479EB1D}" dt="2025-03-07T20:17:53.780" v="715" actId="20577"/>
          <ac:spMkLst>
            <pc:docMk/>
            <pc:sldMk cId="2517871159" sldId="263"/>
            <ac:spMk id="3" creationId="{00000000-0000-0000-0000-000000000000}"/>
          </ac:spMkLst>
        </pc:spChg>
        <pc:picChg chg="mod">
          <ac:chgData name="Catherine Montpellier (CISSSMO16)" userId="S::catherine.montpellier.cisssmo16@ssss.gouv.qc.ca::9a5392aa-f87f-4d6f-899c-a4d748ac2928" providerId="AD" clId="Web-{40224CAA-D7BD-E964-EB34-A32D5479EB1D}" dt="2025-03-07T20:47:01.958" v="788" actId="1076"/>
          <ac:picMkLst>
            <pc:docMk/>
            <pc:sldMk cId="2517871159" sldId="263"/>
            <ac:picMk id="5" creationId="{0CADD9C8-CEF5-BC9A-83E6-908B733B098F}"/>
          </ac:picMkLst>
        </pc:picChg>
      </pc:sldChg>
      <pc:sldChg chg="modSp">
        <pc:chgData name="Catherine Montpellier (CISSSMO16)" userId="S::catherine.montpellier.cisssmo16@ssss.gouv.qc.ca::9a5392aa-f87f-4d6f-899c-a4d748ac2928" providerId="AD" clId="Web-{40224CAA-D7BD-E964-EB34-A32D5479EB1D}" dt="2025-03-07T20:28:37.788" v="724"/>
        <pc:sldMkLst>
          <pc:docMk/>
          <pc:sldMk cId="2198423878" sldId="267"/>
        </pc:sldMkLst>
        <pc:spChg chg="mod">
          <ac:chgData name="Catherine Montpellier (CISSSMO16)" userId="S::catherine.montpellier.cisssmo16@ssss.gouv.qc.ca::9a5392aa-f87f-4d6f-899c-a4d748ac2928" providerId="AD" clId="Web-{40224CAA-D7BD-E964-EB34-A32D5479EB1D}" dt="2025-03-07T20:28:37.788" v="724"/>
          <ac:spMkLst>
            <pc:docMk/>
            <pc:sldMk cId="2198423878" sldId="267"/>
            <ac:spMk id="2" creationId="{00000000-0000-0000-0000-000000000000}"/>
          </ac:spMkLst>
        </pc:spChg>
        <pc:spChg chg="mod">
          <ac:chgData name="Catherine Montpellier (CISSSMO16)" userId="S::catherine.montpellier.cisssmo16@ssss.gouv.qc.ca::9a5392aa-f87f-4d6f-899c-a4d748ac2928" providerId="AD" clId="Web-{40224CAA-D7BD-E964-EB34-A32D5479EB1D}" dt="2025-03-07T19:54:41.216" v="569" actId="20577"/>
          <ac:spMkLst>
            <pc:docMk/>
            <pc:sldMk cId="2198423878" sldId="267"/>
            <ac:spMk id="3" creationId="{00000000-0000-0000-0000-000000000000}"/>
          </ac:spMkLst>
        </pc:spChg>
      </pc:sldChg>
      <pc:sldChg chg="modSp">
        <pc:chgData name="Catherine Montpellier (CISSSMO16)" userId="S::catherine.montpellier.cisssmo16@ssss.gouv.qc.ca::9a5392aa-f87f-4d6f-899c-a4d748ac2928" providerId="AD" clId="Web-{40224CAA-D7BD-E964-EB34-A32D5479EB1D}" dt="2025-03-07T20:31:55.384" v="741" actId="1076"/>
        <pc:sldMkLst>
          <pc:docMk/>
          <pc:sldMk cId="3141612499" sldId="268"/>
        </pc:sldMkLst>
        <pc:spChg chg="mod">
          <ac:chgData name="Catherine Montpellier (CISSSMO16)" userId="S::catherine.montpellier.cisssmo16@ssss.gouv.qc.ca::9a5392aa-f87f-4d6f-899c-a4d748ac2928" providerId="AD" clId="Web-{40224CAA-D7BD-E964-EB34-A32D5479EB1D}" dt="2025-03-07T20:31:55.384" v="741" actId="1076"/>
          <ac:spMkLst>
            <pc:docMk/>
            <pc:sldMk cId="3141612499" sldId="268"/>
            <ac:spMk id="8" creationId="{2EEFFCCF-3397-F8F4-8585-9E2A68CC8A55}"/>
          </ac:spMkLst>
        </pc:spChg>
        <pc:spChg chg="mod">
          <ac:chgData name="Catherine Montpellier (CISSSMO16)" userId="S::catherine.montpellier.cisssmo16@ssss.gouv.qc.ca::9a5392aa-f87f-4d6f-899c-a4d748ac2928" providerId="AD" clId="Web-{40224CAA-D7BD-E964-EB34-A32D5479EB1D}" dt="2025-03-07T20:31:41.821" v="739" actId="1076"/>
          <ac:spMkLst>
            <pc:docMk/>
            <pc:sldMk cId="3141612499" sldId="268"/>
            <ac:spMk id="11" creationId="{46D025BD-ADA3-E602-14BC-B6B725A17C01}"/>
          </ac:spMkLst>
        </pc:spChg>
        <pc:spChg chg="mod">
          <ac:chgData name="Catherine Montpellier (CISSSMO16)" userId="S::catherine.montpellier.cisssmo16@ssss.gouv.qc.ca::9a5392aa-f87f-4d6f-899c-a4d748ac2928" providerId="AD" clId="Web-{40224CAA-D7BD-E964-EB34-A32D5479EB1D}" dt="2025-03-07T20:31:41.618" v="737" actId="1076"/>
          <ac:spMkLst>
            <pc:docMk/>
            <pc:sldMk cId="3141612499" sldId="268"/>
            <ac:spMk id="12" creationId="{04A590C2-3631-101D-BE35-7FD0B9B5BBBE}"/>
          </ac:spMkLst>
        </pc:spChg>
        <pc:picChg chg="mod">
          <ac:chgData name="Catherine Montpellier (CISSSMO16)" userId="S::catherine.montpellier.cisssmo16@ssss.gouv.qc.ca::9a5392aa-f87f-4d6f-899c-a4d748ac2928" providerId="AD" clId="Web-{40224CAA-D7BD-E964-EB34-A32D5479EB1D}" dt="2025-03-07T20:31:50.290" v="740" actId="1076"/>
          <ac:picMkLst>
            <pc:docMk/>
            <pc:sldMk cId="3141612499" sldId="268"/>
            <ac:picMk id="7" creationId="{34F04762-2A94-81B6-06B1-1E6FC55C87D7}"/>
          </ac:picMkLst>
        </pc:picChg>
        <pc:picChg chg="mod">
          <ac:chgData name="Catherine Montpellier (CISSSMO16)" userId="S::catherine.montpellier.cisssmo16@ssss.gouv.qc.ca::9a5392aa-f87f-4d6f-899c-a4d748ac2928" providerId="AD" clId="Web-{40224CAA-D7BD-E964-EB34-A32D5479EB1D}" dt="2025-03-07T20:31:41.743" v="738" actId="1076"/>
          <ac:picMkLst>
            <pc:docMk/>
            <pc:sldMk cId="3141612499" sldId="268"/>
            <ac:picMk id="9" creationId="{6CC97A3A-1BDE-0E92-C86E-1B7DC5C86A1D}"/>
          </ac:picMkLst>
        </pc:picChg>
        <pc:picChg chg="mod">
          <ac:chgData name="Catherine Montpellier (CISSSMO16)" userId="S::catherine.montpellier.cisssmo16@ssss.gouv.qc.ca::9a5392aa-f87f-4d6f-899c-a4d748ac2928" providerId="AD" clId="Web-{40224CAA-D7BD-E964-EB34-A32D5479EB1D}" dt="2025-03-07T20:31:41.540" v="736" actId="1076"/>
          <ac:picMkLst>
            <pc:docMk/>
            <pc:sldMk cId="3141612499" sldId="268"/>
            <ac:picMk id="10" creationId="{E21BA3B2-D209-858B-32B2-7B1DFE1CAC88}"/>
          </ac:picMkLst>
        </pc:picChg>
      </pc:sldChg>
      <pc:sldChg chg="modSp modNotes">
        <pc:chgData name="Catherine Montpellier (CISSSMO16)" userId="S::catherine.montpellier.cisssmo16@ssss.gouv.qc.ca::9a5392aa-f87f-4d6f-899c-a4d748ac2928" providerId="AD" clId="Web-{40224CAA-D7BD-E964-EB34-A32D5479EB1D}" dt="2025-03-07T19:53:03.949" v="545" actId="20577"/>
        <pc:sldMkLst>
          <pc:docMk/>
          <pc:sldMk cId="3942934867" sldId="269"/>
        </pc:sldMkLst>
        <pc:spChg chg="mod">
          <ac:chgData name="Catherine Montpellier (CISSSMO16)" userId="S::catherine.montpellier.cisssmo16@ssss.gouv.qc.ca::9a5392aa-f87f-4d6f-899c-a4d748ac2928" providerId="AD" clId="Web-{40224CAA-D7BD-E964-EB34-A32D5479EB1D}" dt="2025-03-07T19:53:03.949" v="545" actId="20577"/>
          <ac:spMkLst>
            <pc:docMk/>
            <pc:sldMk cId="3942934867" sldId="269"/>
            <ac:spMk id="3" creationId="{00000000-0000-0000-0000-000000000000}"/>
          </ac:spMkLst>
        </pc:spChg>
      </pc:sldChg>
      <pc:sldChg chg="modSp">
        <pc:chgData name="Catherine Montpellier (CISSSMO16)" userId="S::catherine.montpellier.cisssmo16@ssss.gouv.qc.ca::9a5392aa-f87f-4d6f-899c-a4d748ac2928" providerId="AD" clId="Web-{40224CAA-D7BD-E964-EB34-A32D5479EB1D}" dt="2025-03-07T20:35:37.918" v="748" actId="20577"/>
        <pc:sldMkLst>
          <pc:docMk/>
          <pc:sldMk cId="3882098216" sldId="270"/>
        </pc:sldMkLst>
        <pc:spChg chg="mod">
          <ac:chgData name="Catherine Montpellier (CISSSMO16)" userId="S::catherine.montpellier.cisssmo16@ssss.gouv.qc.ca::9a5392aa-f87f-4d6f-899c-a4d748ac2928" providerId="AD" clId="Web-{40224CAA-D7BD-E964-EB34-A32D5479EB1D}" dt="2025-03-07T20:35:37.918" v="748" actId="20577"/>
          <ac:spMkLst>
            <pc:docMk/>
            <pc:sldMk cId="3882098216" sldId="270"/>
            <ac:spMk id="3" creationId="{00000000-0000-0000-0000-000000000000}"/>
          </ac:spMkLst>
        </pc:spChg>
      </pc:sldChg>
      <pc:sldChg chg="modSp">
        <pc:chgData name="Catherine Montpellier (CISSSMO16)" userId="S::catherine.montpellier.cisssmo16@ssss.gouv.qc.ca::9a5392aa-f87f-4d6f-899c-a4d748ac2928" providerId="AD" clId="Web-{40224CAA-D7BD-E964-EB34-A32D5479EB1D}" dt="2025-03-07T20:36:20.169" v="753" actId="14100"/>
        <pc:sldMkLst>
          <pc:docMk/>
          <pc:sldMk cId="1959364770" sldId="271"/>
        </pc:sldMkLst>
        <pc:spChg chg="mod">
          <ac:chgData name="Catherine Montpellier (CISSSMO16)" userId="S::catherine.montpellier.cisssmo16@ssss.gouv.qc.ca::9a5392aa-f87f-4d6f-899c-a4d748ac2928" providerId="AD" clId="Web-{40224CAA-D7BD-E964-EB34-A32D5479EB1D}" dt="2025-03-07T20:36:20.169" v="753" actId="14100"/>
          <ac:spMkLst>
            <pc:docMk/>
            <pc:sldMk cId="1959364770" sldId="271"/>
            <ac:spMk id="3" creationId="{00000000-0000-0000-0000-000000000000}"/>
          </ac:spMkLst>
        </pc:spChg>
      </pc:sldChg>
      <pc:sldChg chg="modSp">
        <pc:chgData name="Catherine Montpellier (CISSSMO16)" userId="S::catherine.montpellier.cisssmo16@ssss.gouv.qc.ca::9a5392aa-f87f-4d6f-899c-a4d748ac2928" providerId="AD" clId="Web-{40224CAA-D7BD-E964-EB34-A32D5479EB1D}" dt="2025-03-07T19:10:45.168" v="360" actId="20577"/>
        <pc:sldMkLst>
          <pc:docMk/>
          <pc:sldMk cId="1667046172" sldId="272"/>
        </pc:sldMkLst>
        <pc:spChg chg="mod">
          <ac:chgData name="Catherine Montpellier (CISSSMO16)" userId="S::catherine.montpellier.cisssmo16@ssss.gouv.qc.ca::9a5392aa-f87f-4d6f-899c-a4d748ac2928" providerId="AD" clId="Web-{40224CAA-D7BD-E964-EB34-A32D5479EB1D}" dt="2025-03-07T19:10:45.168" v="360" actId="20577"/>
          <ac:spMkLst>
            <pc:docMk/>
            <pc:sldMk cId="1667046172" sldId="272"/>
            <ac:spMk id="3" creationId="{00000000-0000-0000-0000-000000000000}"/>
          </ac:spMkLst>
        </pc:spChg>
      </pc:sldChg>
      <pc:sldChg chg="addSp modSp del">
        <pc:chgData name="Catherine Montpellier (CISSSMO16)" userId="S::catherine.montpellier.cisssmo16@ssss.gouv.qc.ca::9a5392aa-f87f-4d6f-899c-a4d748ac2928" providerId="AD" clId="Web-{40224CAA-D7BD-E964-EB34-A32D5479EB1D}" dt="2025-03-07T17:00:04.720" v="186"/>
        <pc:sldMkLst>
          <pc:docMk/>
          <pc:sldMk cId="2805765577" sldId="273"/>
        </pc:sldMkLst>
      </pc:sldChg>
      <pc:sldChg chg="modSp">
        <pc:chgData name="Catherine Montpellier (CISSSMO16)" userId="S::catherine.montpellier.cisssmo16@ssss.gouv.qc.ca::9a5392aa-f87f-4d6f-899c-a4d748ac2928" providerId="AD" clId="Web-{40224CAA-D7BD-E964-EB34-A32D5479EB1D}" dt="2025-03-07T17:07:24.587" v="210" actId="20577"/>
        <pc:sldMkLst>
          <pc:docMk/>
          <pc:sldMk cId="1385278239" sldId="276"/>
        </pc:sldMkLst>
        <pc:spChg chg="mod">
          <ac:chgData name="Catherine Montpellier (CISSSMO16)" userId="S::catherine.montpellier.cisssmo16@ssss.gouv.qc.ca::9a5392aa-f87f-4d6f-899c-a4d748ac2928" providerId="AD" clId="Web-{40224CAA-D7BD-E964-EB34-A32D5479EB1D}" dt="2025-03-07T17:07:24.587" v="210" actId="20577"/>
          <ac:spMkLst>
            <pc:docMk/>
            <pc:sldMk cId="1385278239" sldId="276"/>
            <ac:spMk id="2" creationId="{00000000-0000-0000-0000-000000000000}"/>
          </ac:spMkLst>
        </pc:spChg>
      </pc:sldChg>
      <pc:sldChg chg="del">
        <pc:chgData name="Catherine Montpellier (CISSSMO16)" userId="S::catherine.montpellier.cisssmo16@ssss.gouv.qc.ca::9a5392aa-f87f-4d6f-899c-a4d748ac2928" providerId="AD" clId="Web-{40224CAA-D7BD-E964-EB34-A32D5479EB1D}" dt="2025-03-07T17:10:22.653" v="225"/>
        <pc:sldMkLst>
          <pc:docMk/>
          <pc:sldMk cId="1955622541" sldId="277"/>
        </pc:sldMkLst>
      </pc:sldChg>
      <pc:sldChg chg="del">
        <pc:chgData name="Catherine Montpellier (CISSSMO16)" userId="S::catherine.montpellier.cisssmo16@ssss.gouv.qc.ca::9a5392aa-f87f-4d6f-899c-a4d748ac2928" providerId="AD" clId="Web-{40224CAA-D7BD-E964-EB34-A32D5479EB1D}" dt="2025-03-07T20:40:33.906" v="758"/>
        <pc:sldMkLst>
          <pc:docMk/>
          <pc:sldMk cId="1239689627" sldId="278"/>
        </pc:sldMkLst>
      </pc:sldChg>
      <pc:sldChg chg="modSp">
        <pc:chgData name="Catherine Montpellier (CISSSMO16)" userId="S::catherine.montpellier.cisssmo16@ssss.gouv.qc.ca::9a5392aa-f87f-4d6f-899c-a4d748ac2928" providerId="AD" clId="Web-{40224CAA-D7BD-E964-EB34-A32D5479EB1D}" dt="2025-03-07T20:47:51.208" v="790" actId="20577"/>
        <pc:sldMkLst>
          <pc:docMk/>
          <pc:sldMk cId="792525144" sldId="285"/>
        </pc:sldMkLst>
        <pc:spChg chg="mod">
          <ac:chgData name="Catherine Montpellier (CISSSMO16)" userId="S::catherine.montpellier.cisssmo16@ssss.gouv.qc.ca::9a5392aa-f87f-4d6f-899c-a4d748ac2928" providerId="AD" clId="Web-{40224CAA-D7BD-E964-EB34-A32D5479EB1D}" dt="2025-03-07T20:47:51.208" v="790" actId="20577"/>
          <ac:spMkLst>
            <pc:docMk/>
            <pc:sldMk cId="792525144" sldId="285"/>
            <ac:spMk id="3" creationId="{01075E76-5815-0ADC-657B-28497E05891B}"/>
          </ac:spMkLst>
        </pc:spChg>
      </pc:sldChg>
      <pc:sldChg chg="modSp">
        <pc:chgData name="Catherine Montpellier (CISSSMO16)" userId="S::catherine.montpellier.cisssmo16@ssss.gouv.qc.ca::9a5392aa-f87f-4d6f-899c-a4d748ac2928" providerId="AD" clId="Web-{40224CAA-D7BD-E964-EB34-A32D5479EB1D}" dt="2025-03-07T20:33:16.932" v="747" actId="20577"/>
        <pc:sldMkLst>
          <pc:docMk/>
          <pc:sldMk cId="4021249210" sldId="286"/>
        </pc:sldMkLst>
        <pc:spChg chg="mod">
          <ac:chgData name="Catherine Montpellier (CISSSMO16)" userId="S::catherine.montpellier.cisssmo16@ssss.gouv.qc.ca::9a5392aa-f87f-4d6f-899c-a4d748ac2928" providerId="AD" clId="Web-{40224CAA-D7BD-E964-EB34-A32D5479EB1D}" dt="2025-03-07T20:33:16.932" v="747" actId="20577"/>
          <ac:spMkLst>
            <pc:docMk/>
            <pc:sldMk cId="4021249210" sldId="286"/>
            <ac:spMk id="3" creationId="{CF4A21E4-DB9E-801F-120D-380AD4501199}"/>
          </ac:spMkLst>
        </pc:spChg>
      </pc:sldChg>
      <pc:sldChg chg="del">
        <pc:chgData name="Catherine Montpellier (CISSSMO16)" userId="S::catherine.montpellier.cisssmo16@ssss.gouv.qc.ca::9a5392aa-f87f-4d6f-899c-a4d748ac2928" providerId="AD" clId="Web-{40224CAA-D7BD-E964-EB34-A32D5479EB1D}" dt="2025-03-07T20:40:14.765" v="754"/>
        <pc:sldMkLst>
          <pc:docMk/>
          <pc:sldMk cId="2668441270" sldId="288"/>
        </pc:sldMkLst>
      </pc:sldChg>
      <pc:sldChg chg="del">
        <pc:chgData name="Catherine Montpellier (CISSSMO16)" userId="S::catherine.montpellier.cisssmo16@ssss.gouv.qc.ca::9a5392aa-f87f-4d6f-899c-a4d748ac2928" providerId="AD" clId="Web-{40224CAA-D7BD-E964-EB34-A32D5479EB1D}" dt="2025-03-07T20:40:16.422" v="755"/>
        <pc:sldMkLst>
          <pc:docMk/>
          <pc:sldMk cId="978625992" sldId="289"/>
        </pc:sldMkLst>
      </pc:sldChg>
      <pc:sldChg chg="del">
        <pc:chgData name="Catherine Montpellier (CISSSMO16)" userId="S::catherine.montpellier.cisssmo16@ssss.gouv.qc.ca::9a5392aa-f87f-4d6f-899c-a4d748ac2928" providerId="AD" clId="Web-{40224CAA-D7BD-E964-EB34-A32D5479EB1D}" dt="2025-03-07T20:40:21.297" v="756"/>
        <pc:sldMkLst>
          <pc:docMk/>
          <pc:sldMk cId="601438152" sldId="290"/>
        </pc:sldMkLst>
      </pc:sldChg>
      <pc:sldChg chg="addSp delSp modSp del">
        <pc:chgData name="Catherine Montpellier (CISSSMO16)" userId="S::catherine.montpellier.cisssmo16@ssss.gouv.qc.ca::9a5392aa-f87f-4d6f-899c-a4d748ac2928" providerId="AD" clId="Web-{40224CAA-D7BD-E964-EB34-A32D5479EB1D}" dt="2025-03-07T20:40:31.578" v="757"/>
        <pc:sldMkLst>
          <pc:docMk/>
          <pc:sldMk cId="3632171023" sldId="291"/>
        </pc:sldMkLst>
      </pc:sldChg>
      <pc:sldChg chg="del">
        <pc:chgData name="Catherine Montpellier (CISSSMO16)" userId="S::catherine.montpellier.cisssmo16@ssss.gouv.qc.ca::9a5392aa-f87f-4d6f-899c-a4d748ac2928" providerId="AD" clId="Web-{40224CAA-D7BD-E964-EB34-A32D5479EB1D}" dt="2025-03-07T20:40:39.547" v="760"/>
        <pc:sldMkLst>
          <pc:docMk/>
          <pc:sldMk cId="4141273074" sldId="292"/>
        </pc:sldMkLst>
      </pc:sldChg>
      <pc:sldChg chg="modSp del">
        <pc:chgData name="Catherine Montpellier (CISSSMO16)" userId="S::catherine.montpellier.cisssmo16@ssss.gouv.qc.ca::9a5392aa-f87f-4d6f-899c-a4d748ac2928" providerId="AD" clId="Web-{40224CAA-D7BD-E964-EB34-A32D5479EB1D}" dt="2025-03-07T20:40:43.859" v="761"/>
        <pc:sldMkLst>
          <pc:docMk/>
          <pc:sldMk cId="2894660634" sldId="293"/>
        </pc:sldMkLst>
      </pc:sldChg>
      <pc:sldChg chg="del">
        <pc:chgData name="Catherine Montpellier (CISSSMO16)" userId="S::catherine.montpellier.cisssmo16@ssss.gouv.qc.ca::9a5392aa-f87f-4d6f-899c-a4d748ac2928" providerId="AD" clId="Web-{40224CAA-D7BD-E964-EB34-A32D5479EB1D}" dt="2025-03-07T17:09:10.636" v="216"/>
        <pc:sldMkLst>
          <pc:docMk/>
          <pc:sldMk cId="894697971" sldId="296"/>
        </pc:sldMkLst>
      </pc:sldChg>
      <pc:sldChg chg="del">
        <pc:chgData name="Catherine Montpellier (CISSSMO16)" userId="S::catherine.montpellier.cisssmo16@ssss.gouv.qc.ca::9a5392aa-f87f-4d6f-899c-a4d748ac2928" providerId="AD" clId="Web-{40224CAA-D7BD-E964-EB34-A32D5479EB1D}" dt="2025-03-07T20:40:38.500" v="759"/>
        <pc:sldMkLst>
          <pc:docMk/>
          <pc:sldMk cId="200625656" sldId="297"/>
        </pc:sldMkLst>
      </pc:sldChg>
      <pc:sldChg chg="add del">
        <pc:chgData name="Catherine Montpellier (CISSSMO16)" userId="S::catherine.montpellier.cisssmo16@ssss.gouv.qc.ca::9a5392aa-f87f-4d6f-899c-a4d748ac2928" providerId="AD" clId="Web-{40224CAA-D7BD-E964-EB34-A32D5479EB1D}" dt="2025-03-07T20:40:57.391" v="763"/>
        <pc:sldMkLst>
          <pc:docMk/>
          <pc:sldMk cId="4005675626" sldId="298"/>
        </pc:sldMkLst>
      </pc:sldChg>
      <pc:sldChg chg="addSp modSp new mod modClrScheme chgLayout">
        <pc:chgData name="Catherine Montpellier (CISSSMO16)" userId="S::catherine.montpellier.cisssmo16@ssss.gouv.qc.ca::9a5392aa-f87f-4d6f-899c-a4d748ac2928" providerId="AD" clId="Web-{40224CAA-D7BD-E964-EB34-A32D5479EB1D}" dt="2025-03-07T19:46:10.460" v="509" actId="14100"/>
        <pc:sldMkLst>
          <pc:docMk/>
          <pc:sldMk cId="3910601808" sldId="299"/>
        </pc:sldMkLst>
        <pc:spChg chg="mod ord">
          <ac:chgData name="Catherine Montpellier (CISSSMO16)" userId="S::catherine.montpellier.cisssmo16@ssss.gouv.qc.ca::9a5392aa-f87f-4d6f-899c-a4d748ac2928" providerId="AD" clId="Web-{40224CAA-D7BD-E964-EB34-A32D5479EB1D}" dt="2025-03-07T16:20:39.878" v="12" actId="20577"/>
          <ac:spMkLst>
            <pc:docMk/>
            <pc:sldMk cId="3910601808" sldId="299"/>
            <ac:spMk id="2" creationId="{2B30465D-55D5-EB09-517C-EA6AC1941C49}"/>
          </ac:spMkLst>
        </pc:spChg>
        <pc:spChg chg="mod ord">
          <ac:chgData name="Catherine Montpellier (CISSSMO16)" userId="S::catherine.montpellier.cisssmo16@ssss.gouv.qc.ca::9a5392aa-f87f-4d6f-899c-a4d748ac2928" providerId="AD" clId="Web-{40224CAA-D7BD-E964-EB34-A32D5479EB1D}" dt="2025-03-07T16:20:47.113" v="14" actId="20577"/>
          <ac:spMkLst>
            <pc:docMk/>
            <pc:sldMk cId="3910601808" sldId="299"/>
            <ac:spMk id="3" creationId="{3BD614A7-3276-21DD-FD36-E71B4B3A7530}"/>
          </ac:spMkLst>
        </pc:spChg>
        <pc:spChg chg="mod ord">
          <ac:chgData name="Catherine Montpellier (CISSSMO16)" userId="S::catherine.montpellier.cisssmo16@ssss.gouv.qc.ca::9a5392aa-f87f-4d6f-899c-a4d748ac2928" providerId="AD" clId="Web-{40224CAA-D7BD-E964-EB34-A32D5479EB1D}" dt="2025-03-07T16:19:14.346" v="1"/>
          <ac:spMkLst>
            <pc:docMk/>
            <pc:sldMk cId="3910601808" sldId="299"/>
            <ac:spMk id="4" creationId="{8D534C0A-7454-F7AE-2E39-FF92AAACB233}"/>
          </ac:spMkLst>
        </pc:spChg>
        <pc:spChg chg="add mod">
          <ac:chgData name="Catherine Montpellier (CISSSMO16)" userId="S::catherine.montpellier.cisssmo16@ssss.gouv.qc.ca::9a5392aa-f87f-4d6f-899c-a4d748ac2928" providerId="AD" clId="Web-{40224CAA-D7BD-E964-EB34-A32D5479EB1D}" dt="2025-03-07T16:20:54.238" v="15" actId="1076"/>
          <ac:spMkLst>
            <pc:docMk/>
            <pc:sldMk cId="3910601808" sldId="299"/>
            <ac:spMk id="6" creationId="{E7B3B6D6-DC71-9E33-6D46-9EBE34C34BDF}"/>
          </ac:spMkLst>
        </pc:spChg>
        <pc:spChg chg="add mod ord">
          <ac:chgData name="Catherine Montpellier (CISSSMO16)" userId="S::catherine.montpellier.cisssmo16@ssss.gouv.qc.ca::9a5392aa-f87f-4d6f-899c-a4d748ac2928" providerId="AD" clId="Web-{40224CAA-D7BD-E964-EB34-A32D5479EB1D}" dt="2025-03-07T19:46:10.460" v="509" actId="14100"/>
          <ac:spMkLst>
            <pc:docMk/>
            <pc:sldMk cId="3910601808" sldId="299"/>
            <ac:spMk id="8" creationId="{F9699D27-C23A-CA95-3D1E-3671E47EA6E3}"/>
          </ac:spMkLst>
        </pc:spChg>
      </pc:sldChg>
      <pc:sldChg chg="addSp delSp modSp new del ord">
        <pc:chgData name="Catherine Montpellier (CISSSMO16)" userId="S::catherine.montpellier.cisssmo16@ssss.gouv.qc.ca::9a5392aa-f87f-4d6f-899c-a4d748ac2928" providerId="AD" clId="Web-{40224CAA-D7BD-E964-EB34-A32D5479EB1D}" dt="2025-03-07T16:49:40.005" v="134"/>
        <pc:sldMkLst>
          <pc:docMk/>
          <pc:sldMk cId="531748276" sldId="300"/>
        </pc:sldMkLst>
      </pc:sldChg>
      <pc:sldChg chg="addSp delSp modSp add del replId">
        <pc:chgData name="Catherine Montpellier (CISSSMO16)" userId="S::catherine.montpellier.cisssmo16@ssss.gouv.qc.ca::9a5392aa-f87f-4d6f-899c-a4d748ac2928" providerId="AD" clId="Web-{40224CAA-D7BD-E964-EB34-A32D5479EB1D}" dt="2025-03-07T16:27:10.105" v="21"/>
        <pc:sldMkLst>
          <pc:docMk/>
          <pc:sldMk cId="684198277" sldId="300"/>
        </pc:sldMkLst>
      </pc:sldChg>
      <pc:sldChg chg="new del">
        <pc:chgData name="Catherine Montpellier (CISSSMO16)" userId="S::catherine.montpellier.cisssmo16@ssss.gouv.qc.ca::9a5392aa-f87f-4d6f-899c-a4d748ac2928" providerId="AD" clId="Web-{40224CAA-D7BD-E964-EB34-A32D5479EB1D}" dt="2025-03-07T16:36:21.162" v="35"/>
        <pc:sldMkLst>
          <pc:docMk/>
          <pc:sldMk cId="4201120064" sldId="300"/>
        </pc:sldMkLst>
      </pc:sldChg>
      <pc:sldChg chg="new del">
        <pc:chgData name="Catherine Montpellier (CISSSMO16)" userId="S::catherine.montpellier.cisssmo16@ssss.gouv.qc.ca::9a5392aa-f87f-4d6f-899c-a4d748ac2928" providerId="AD" clId="Web-{40224CAA-D7BD-E964-EB34-A32D5479EB1D}" dt="2025-03-07T16:49:48.896" v="135"/>
        <pc:sldMkLst>
          <pc:docMk/>
          <pc:sldMk cId="4091287951" sldId="301"/>
        </pc:sldMkLst>
      </pc:sldChg>
      <pc:sldChg chg="addSp delSp modSp new del mod ord modClrScheme chgLayout">
        <pc:chgData name="Catherine Montpellier (CISSSMO16)" userId="S::catherine.montpellier.cisssmo16@ssss.gouv.qc.ca::9a5392aa-f87f-4d6f-899c-a4d748ac2928" providerId="AD" clId="Web-{40224CAA-D7BD-E964-EB34-A32D5479EB1D}" dt="2025-03-07T20:32:15.634" v="742"/>
        <pc:sldMkLst>
          <pc:docMk/>
          <pc:sldMk cId="3658852281" sldId="302"/>
        </pc:sldMkLst>
      </pc:sldChg>
      <pc:sldChg chg="addSp delSp modSp new">
        <pc:chgData name="Catherine Montpellier (CISSSMO16)" userId="S::catherine.montpellier.cisssmo16@ssss.gouv.qc.ca::9a5392aa-f87f-4d6f-899c-a4d748ac2928" providerId="AD" clId="Web-{40224CAA-D7BD-E964-EB34-A32D5479EB1D}" dt="2025-03-07T19:50:46.385" v="524" actId="20577"/>
        <pc:sldMkLst>
          <pc:docMk/>
          <pc:sldMk cId="1906637992" sldId="303"/>
        </pc:sldMkLst>
        <pc:spChg chg="mod">
          <ac:chgData name="Catherine Montpellier (CISSSMO16)" userId="S::catherine.montpellier.cisssmo16@ssss.gouv.qc.ca::9a5392aa-f87f-4d6f-899c-a4d748ac2928" providerId="AD" clId="Web-{40224CAA-D7BD-E964-EB34-A32D5479EB1D}" dt="2025-03-07T16:48:42.863" v="126"/>
          <ac:spMkLst>
            <pc:docMk/>
            <pc:sldMk cId="1906637992" sldId="303"/>
            <ac:spMk id="2" creationId="{089CB8D0-5CF4-F1B9-069B-9E56A51573C3}"/>
          </ac:spMkLst>
        </pc:spChg>
        <pc:spChg chg="add mod">
          <ac:chgData name="Catherine Montpellier (CISSSMO16)" userId="S::catherine.montpellier.cisssmo16@ssss.gouv.qc.ca::9a5392aa-f87f-4d6f-899c-a4d748ac2928" providerId="AD" clId="Web-{40224CAA-D7BD-E964-EB34-A32D5479EB1D}" dt="2025-03-07T19:50:46.385" v="524" actId="20577"/>
          <ac:spMkLst>
            <pc:docMk/>
            <pc:sldMk cId="1906637992" sldId="303"/>
            <ac:spMk id="13" creationId="{3C513B4B-2F1F-F2AC-40CF-175491805C7C}"/>
          </ac:spMkLst>
        </pc:spChg>
      </pc:sldChg>
      <pc:sldChg chg="modSp new add del">
        <pc:chgData name="Catherine Montpellier (CISSSMO16)" userId="S::catherine.montpellier.cisssmo16@ssss.gouv.qc.ca::9a5392aa-f87f-4d6f-899c-a4d748ac2928" providerId="AD" clId="Web-{40224CAA-D7BD-E964-EB34-A32D5479EB1D}" dt="2025-03-07T16:57:40.889" v="170" actId="20577"/>
        <pc:sldMkLst>
          <pc:docMk/>
          <pc:sldMk cId="781351913" sldId="304"/>
        </pc:sldMkLst>
        <pc:spChg chg="mod">
          <ac:chgData name="Catherine Montpellier (CISSSMO16)" userId="S::catherine.montpellier.cisssmo16@ssss.gouv.qc.ca::9a5392aa-f87f-4d6f-899c-a4d748ac2928" providerId="AD" clId="Web-{40224CAA-D7BD-E964-EB34-A32D5479EB1D}" dt="2025-03-07T16:57:40.889" v="170" actId="20577"/>
          <ac:spMkLst>
            <pc:docMk/>
            <pc:sldMk cId="781351913" sldId="304"/>
            <ac:spMk id="2" creationId="{EAAF9550-074B-2107-19B5-69CE4529CDA4}"/>
          </ac:spMkLst>
        </pc:spChg>
      </pc:sldChg>
      <pc:sldChg chg="addSp modSp new">
        <pc:chgData name="Catherine Montpellier (CISSSMO16)" userId="S::catherine.montpellier.cisssmo16@ssss.gouv.qc.ca::9a5392aa-f87f-4d6f-899c-a4d748ac2928" providerId="AD" clId="Web-{40224CAA-D7BD-E964-EB34-A32D5479EB1D}" dt="2025-03-07T17:00:25.470" v="187" actId="1076"/>
        <pc:sldMkLst>
          <pc:docMk/>
          <pc:sldMk cId="3134605587" sldId="305"/>
        </pc:sldMkLst>
        <pc:spChg chg="add">
          <ac:chgData name="Catherine Montpellier (CISSSMO16)" userId="S::catherine.montpellier.cisssmo16@ssss.gouv.qc.ca::9a5392aa-f87f-4d6f-899c-a4d748ac2928" providerId="AD" clId="Web-{40224CAA-D7BD-E964-EB34-A32D5479EB1D}" dt="2025-03-07T16:59:36.313" v="182"/>
          <ac:spMkLst>
            <pc:docMk/>
            <pc:sldMk cId="3134605587" sldId="305"/>
            <ac:spMk id="6" creationId="{9E469F5E-9BB5-4A62-F3E9-4A24664DC7C9}"/>
          </ac:spMkLst>
        </pc:spChg>
        <pc:picChg chg="add mod">
          <ac:chgData name="Catherine Montpellier (CISSSMO16)" userId="S::catherine.montpellier.cisssmo16@ssss.gouv.qc.ca::9a5392aa-f87f-4d6f-899c-a4d748ac2928" providerId="AD" clId="Web-{40224CAA-D7BD-E964-EB34-A32D5479EB1D}" dt="2025-03-07T17:00:25.470" v="187" actId="1076"/>
          <ac:picMkLst>
            <pc:docMk/>
            <pc:sldMk cId="3134605587" sldId="305"/>
            <ac:picMk id="8" creationId="{77E2AF96-6F05-178D-DB39-E85D2C341072}"/>
          </ac:picMkLst>
        </pc:picChg>
      </pc:sldChg>
      <pc:sldChg chg="modSp new ord">
        <pc:chgData name="Catherine Montpellier (CISSSMO16)" userId="S::catherine.montpellier.cisssmo16@ssss.gouv.qc.ca::9a5392aa-f87f-4d6f-899c-a4d748ac2928" providerId="AD" clId="Web-{40224CAA-D7BD-E964-EB34-A32D5479EB1D}" dt="2025-03-07T20:32:48.947" v="744" actId="20577"/>
        <pc:sldMkLst>
          <pc:docMk/>
          <pc:sldMk cId="2444208369" sldId="306"/>
        </pc:sldMkLst>
        <pc:spChg chg="mod">
          <ac:chgData name="Catherine Montpellier (CISSSMO16)" userId="S::catherine.montpellier.cisssmo16@ssss.gouv.qc.ca::9a5392aa-f87f-4d6f-899c-a4d748ac2928" providerId="AD" clId="Web-{40224CAA-D7BD-E964-EB34-A32D5479EB1D}" dt="2025-03-07T17:03:03.317" v="192"/>
          <ac:spMkLst>
            <pc:docMk/>
            <pc:sldMk cId="2444208369" sldId="306"/>
            <ac:spMk id="2" creationId="{B4C33E4A-E026-41A0-60DF-97292FD23CF4}"/>
          </ac:spMkLst>
        </pc:spChg>
        <pc:spChg chg="mod">
          <ac:chgData name="Catherine Montpellier (CISSSMO16)" userId="S::catherine.montpellier.cisssmo16@ssss.gouv.qc.ca::9a5392aa-f87f-4d6f-899c-a4d748ac2928" providerId="AD" clId="Web-{40224CAA-D7BD-E964-EB34-A32D5479EB1D}" dt="2025-03-07T20:32:48.947" v="744" actId="20577"/>
          <ac:spMkLst>
            <pc:docMk/>
            <pc:sldMk cId="2444208369" sldId="306"/>
            <ac:spMk id="3" creationId="{102CBD97-6767-BADF-E66F-C93203D73E8B}"/>
          </ac:spMkLst>
        </pc:spChg>
      </pc:sldChg>
      <pc:sldChg chg="modSp new">
        <pc:chgData name="Catherine Montpellier (CISSSMO16)" userId="S::catherine.montpellier.cisssmo16@ssss.gouv.qc.ca::9a5392aa-f87f-4d6f-899c-a4d748ac2928" providerId="AD" clId="Web-{40224CAA-D7BD-E964-EB34-A32D5479EB1D}" dt="2025-03-07T17:10:14.637" v="224" actId="20577"/>
        <pc:sldMkLst>
          <pc:docMk/>
          <pc:sldMk cId="3818288193" sldId="307"/>
        </pc:sldMkLst>
        <pc:spChg chg="mod">
          <ac:chgData name="Catherine Montpellier (CISSSMO16)" userId="S::catherine.montpellier.cisssmo16@ssss.gouv.qc.ca::9a5392aa-f87f-4d6f-899c-a4d748ac2928" providerId="AD" clId="Web-{40224CAA-D7BD-E964-EB34-A32D5479EB1D}" dt="2025-03-07T17:10:12.418" v="223"/>
          <ac:spMkLst>
            <pc:docMk/>
            <pc:sldMk cId="3818288193" sldId="307"/>
            <ac:spMk id="2" creationId="{2A301A16-5C61-B443-6D7B-DB704ED2B685}"/>
          </ac:spMkLst>
        </pc:spChg>
        <pc:spChg chg="mod">
          <ac:chgData name="Catherine Montpellier (CISSSMO16)" userId="S::catherine.montpellier.cisssmo16@ssss.gouv.qc.ca::9a5392aa-f87f-4d6f-899c-a4d748ac2928" providerId="AD" clId="Web-{40224CAA-D7BD-E964-EB34-A32D5479EB1D}" dt="2025-03-07T17:10:14.637" v="224" actId="20577"/>
          <ac:spMkLst>
            <pc:docMk/>
            <pc:sldMk cId="3818288193" sldId="307"/>
            <ac:spMk id="3" creationId="{019F2209-752B-D844-8D65-1DDFBA5026F5}"/>
          </ac:spMkLst>
        </pc:spChg>
      </pc:sldChg>
      <pc:sldChg chg="modSp add ord replId">
        <pc:chgData name="Catherine Montpellier (CISSSMO16)" userId="S::catherine.montpellier.cisssmo16@ssss.gouv.qc.ca::9a5392aa-f87f-4d6f-899c-a4d748ac2928" providerId="AD" clId="Web-{40224CAA-D7BD-E964-EB34-A32D5479EB1D}" dt="2025-03-07T20:41:21.485" v="764" actId="1076"/>
        <pc:sldMkLst>
          <pc:docMk/>
          <pc:sldMk cId="1543094595" sldId="308"/>
        </pc:sldMkLst>
        <pc:spChg chg="mod">
          <ac:chgData name="Catherine Montpellier (CISSSMO16)" userId="S::catherine.montpellier.cisssmo16@ssss.gouv.qc.ca::9a5392aa-f87f-4d6f-899c-a4d748ac2928" providerId="AD" clId="Web-{40224CAA-D7BD-E964-EB34-A32D5479EB1D}" dt="2025-03-07T20:41:21.485" v="764" actId="1076"/>
          <ac:spMkLst>
            <pc:docMk/>
            <pc:sldMk cId="1543094595" sldId="308"/>
            <ac:spMk id="6" creationId="{04874F02-73DE-94C0-1675-F06C9E52DC69}"/>
          </ac:spMkLst>
        </pc:spChg>
      </pc:sldChg>
      <pc:sldChg chg="addSp delSp modSp new mod setBg">
        <pc:chgData name="Catherine Montpellier (CISSSMO16)" userId="S::catherine.montpellier.cisssmo16@ssss.gouv.qc.ca::9a5392aa-f87f-4d6f-899c-a4d748ac2928" providerId="AD" clId="Web-{40224CAA-D7BD-E964-EB34-A32D5479EB1D}" dt="2025-03-07T20:07:18.069" v="682" actId="1076"/>
        <pc:sldMkLst>
          <pc:docMk/>
          <pc:sldMk cId="476687732" sldId="309"/>
        </pc:sldMkLst>
        <pc:spChg chg="mod">
          <ac:chgData name="Catherine Montpellier (CISSSMO16)" userId="S::catherine.montpellier.cisssmo16@ssss.gouv.qc.ca::9a5392aa-f87f-4d6f-899c-a4d748ac2928" providerId="AD" clId="Web-{40224CAA-D7BD-E964-EB34-A32D5479EB1D}" dt="2025-03-07T18:03:09.296" v="280" actId="20577"/>
          <ac:spMkLst>
            <pc:docMk/>
            <pc:sldMk cId="476687732" sldId="309"/>
            <ac:spMk id="2" creationId="{ABD06953-9365-9875-0A34-6E39DB52F0CF}"/>
          </ac:spMkLst>
        </pc:spChg>
        <pc:spChg chg="mod">
          <ac:chgData name="Catherine Montpellier (CISSSMO16)" userId="S::catherine.montpellier.cisssmo16@ssss.gouv.qc.ca::9a5392aa-f87f-4d6f-899c-a4d748ac2928" providerId="AD" clId="Web-{40224CAA-D7BD-E964-EB34-A32D5479EB1D}" dt="2025-03-07T18:01:45.310" v="266"/>
          <ac:spMkLst>
            <pc:docMk/>
            <pc:sldMk cId="476687732" sldId="309"/>
            <ac:spMk id="4" creationId="{13BCEBC0-7B33-141F-7622-73771F53FBC1}"/>
          </ac:spMkLst>
        </pc:spChg>
        <pc:spChg chg="add mod">
          <ac:chgData name="Catherine Montpellier (CISSSMO16)" userId="S::catherine.montpellier.cisssmo16@ssss.gouv.qc.ca::9a5392aa-f87f-4d6f-899c-a4d748ac2928" providerId="AD" clId="Web-{40224CAA-D7BD-E964-EB34-A32D5479EB1D}" dt="2025-03-07T18:02:14.982" v="267"/>
          <ac:spMkLst>
            <pc:docMk/>
            <pc:sldMk cId="476687732" sldId="309"/>
            <ac:spMk id="10" creationId="{AE2B703B-46F9-481A-A605-82E2A828C4FA}"/>
          </ac:spMkLst>
        </pc:spChg>
        <pc:spChg chg="add">
          <ac:chgData name="Catherine Montpellier (CISSSMO16)" userId="S::catherine.montpellier.cisssmo16@ssss.gouv.qc.ca::9a5392aa-f87f-4d6f-899c-a4d748ac2928" providerId="AD" clId="Web-{40224CAA-D7BD-E964-EB34-A32D5479EB1D}" dt="2025-03-07T18:01:45.310" v="266"/>
          <ac:spMkLst>
            <pc:docMk/>
            <pc:sldMk cId="476687732" sldId="309"/>
            <ac:spMk id="12" creationId="{F13BE4D7-0C3D-4906-B230-A1C5B4665CCF}"/>
          </ac:spMkLst>
        </pc:spChg>
        <pc:graphicFrameChg chg="add mod modGraphic">
          <ac:chgData name="Catherine Montpellier (CISSSMO16)" userId="S::catherine.montpellier.cisssmo16@ssss.gouv.qc.ca::9a5392aa-f87f-4d6f-899c-a4d748ac2928" providerId="AD" clId="Web-{40224CAA-D7BD-E964-EB34-A32D5479EB1D}" dt="2025-03-07T20:07:18.069" v="682" actId="1076"/>
          <ac:graphicFrameMkLst>
            <pc:docMk/>
            <pc:sldMk cId="476687732" sldId="309"/>
            <ac:graphicFrameMk id="6" creationId="{0A4BB788-7A23-7DD9-BED3-346FAB911442}"/>
          </ac:graphicFrameMkLst>
        </pc:graphicFrameChg>
      </pc:sldChg>
      <pc:sldChg chg="addSp modSp new ord">
        <pc:chgData name="Catherine Montpellier (CISSSMO16)" userId="S::catherine.montpellier.cisssmo16@ssss.gouv.qc.ca::9a5392aa-f87f-4d6f-899c-a4d748ac2928" providerId="AD" clId="Web-{40224CAA-D7BD-E964-EB34-A32D5479EB1D}" dt="2025-03-07T18:01:23.388" v="265"/>
        <pc:sldMkLst>
          <pc:docMk/>
          <pc:sldMk cId="342430096" sldId="310"/>
        </pc:sldMkLst>
        <pc:spChg chg="mod">
          <ac:chgData name="Catherine Montpellier (CISSSMO16)" userId="S::catherine.montpellier.cisssmo16@ssss.gouv.qc.ca::9a5392aa-f87f-4d6f-899c-a4d748ac2928" providerId="AD" clId="Web-{40224CAA-D7BD-E964-EB34-A32D5479EB1D}" dt="2025-03-07T17:30:03.581" v="256" actId="20577"/>
          <ac:spMkLst>
            <pc:docMk/>
            <pc:sldMk cId="342430096" sldId="310"/>
            <ac:spMk id="2" creationId="{9C365247-566D-609A-65F4-7AA7CA981D30}"/>
          </ac:spMkLst>
        </pc:spChg>
        <pc:spChg chg="mod">
          <ac:chgData name="Catherine Montpellier (CISSSMO16)" userId="S::catherine.montpellier.cisssmo16@ssss.gouv.qc.ca::9a5392aa-f87f-4d6f-899c-a4d748ac2928" providerId="AD" clId="Web-{40224CAA-D7BD-E964-EB34-A32D5479EB1D}" dt="2025-03-07T18:00:07.090" v="259" actId="20577"/>
          <ac:spMkLst>
            <pc:docMk/>
            <pc:sldMk cId="342430096" sldId="310"/>
            <ac:spMk id="3" creationId="{6EF3E628-EE0E-1E4D-EB22-A6F9D01664A2}"/>
          </ac:spMkLst>
        </pc:spChg>
        <pc:picChg chg="add mod">
          <ac:chgData name="Catherine Montpellier (CISSSMO16)" userId="S::catherine.montpellier.cisssmo16@ssss.gouv.qc.ca::9a5392aa-f87f-4d6f-899c-a4d748ac2928" providerId="AD" clId="Web-{40224CAA-D7BD-E964-EB34-A32D5479EB1D}" dt="2025-03-07T18:00:42.669" v="264" actId="1076"/>
          <ac:picMkLst>
            <pc:docMk/>
            <pc:sldMk cId="342430096" sldId="310"/>
            <ac:picMk id="5" creationId="{AD4CC114-7309-9A27-1223-B7E0AD15A5FC}"/>
          </ac:picMkLst>
        </pc:picChg>
      </pc:sldChg>
      <pc:sldChg chg="modSp new ord">
        <pc:chgData name="Catherine Montpellier (CISSSMO16)" userId="S::catherine.montpellier.cisssmo16@ssss.gouv.qc.ca::9a5392aa-f87f-4d6f-899c-a4d748ac2928" providerId="AD" clId="Web-{40224CAA-D7BD-E964-EB34-A32D5479EB1D}" dt="2025-03-07T20:09:01.539" v="684"/>
        <pc:sldMkLst>
          <pc:docMk/>
          <pc:sldMk cId="1645217495" sldId="311"/>
        </pc:sldMkLst>
        <pc:spChg chg="mod">
          <ac:chgData name="Catherine Montpellier (CISSSMO16)" userId="S::catherine.montpellier.cisssmo16@ssss.gouv.qc.ca::9a5392aa-f87f-4d6f-899c-a4d748ac2928" providerId="AD" clId="Web-{40224CAA-D7BD-E964-EB34-A32D5479EB1D}" dt="2025-03-07T19:04:50.977" v="334" actId="20577"/>
          <ac:spMkLst>
            <pc:docMk/>
            <pc:sldMk cId="1645217495" sldId="311"/>
            <ac:spMk id="2" creationId="{48BFA6BA-4EAE-B2C4-266F-CCE32126871D}"/>
          </ac:spMkLst>
        </pc:spChg>
        <pc:spChg chg="mod">
          <ac:chgData name="Catherine Montpellier (CISSSMO16)" userId="S::catherine.montpellier.cisssmo16@ssss.gouv.qc.ca::9a5392aa-f87f-4d6f-899c-a4d748ac2928" providerId="AD" clId="Web-{40224CAA-D7BD-E964-EB34-A32D5479EB1D}" dt="2025-03-07T19:06:18.775" v="351" actId="20577"/>
          <ac:spMkLst>
            <pc:docMk/>
            <pc:sldMk cId="1645217495" sldId="311"/>
            <ac:spMk id="3" creationId="{9D8FEB3F-EEEB-D00E-9A2F-2B72D41D1919}"/>
          </ac:spMkLst>
        </pc:spChg>
      </pc:sldChg>
      <pc:sldChg chg="modSp new">
        <pc:chgData name="Catherine Montpellier (CISSSMO16)" userId="S::catherine.montpellier.cisssmo16@ssss.gouv.qc.ca::9a5392aa-f87f-4d6f-899c-a4d748ac2928" providerId="AD" clId="Web-{40224CAA-D7BD-E964-EB34-A32D5479EB1D}" dt="2025-03-07T19:11:31.794" v="376" actId="20577"/>
        <pc:sldMkLst>
          <pc:docMk/>
          <pc:sldMk cId="2566781824" sldId="312"/>
        </pc:sldMkLst>
        <pc:spChg chg="mod">
          <ac:chgData name="Catherine Montpellier (CISSSMO16)" userId="S::catherine.montpellier.cisssmo16@ssss.gouv.qc.ca::9a5392aa-f87f-4d6f-899c-a4d748ac2928" providerId="AD" clId="Web-{40224CAA-D7BD-E964-EB34-A32D5479EB1D}" dt="2025-03-07T19:11:31.794" v="376" actId="20577"/>
          <ac:spMkLst>
            <pc:docMk/>
            <pc:sldMk cId="2566781824" sldId="312"/>
            <ac:spMk id="2" creationId="{AB51AF0C-73C1-A99B-7337-6F983FA02438}"/>
          </ac:spMkLst>
        </pc:spChg>
      </pc:sldChg>
      <pc:sldChg chg="new del">
        <pc:chgData name="Catherine Montpellier (CISSSMO16)" userId="S::catherine.montpellier.cisssmo16@ssss.gouv.qc.ca::9a5392aa-f87f-4d6f-899c-a4d748ac2928" providerId="AD" clId="Web-{40224CAA-D7BD-E964-EB34-A32D5479EB1D}" dt="2025-03-07T19:11:09.919" v="362"/>
        <pc:sldMkLst>
          <pc:docMk/>
          <pc:sldMk cId="2897462620" sldId="312"/>
        </pc:sldMkLst>
      </pc:sldChg>
      <pc:sldChg chg="modSp new del">
        <pc:chgData name="Catherine Montpellier (CISSSMO16)" userId="S::catherine.montpellier.cisssmo16@ssss.gouv.qc.ca::9a5392aa-f87f-4d6f-899c-a4d748ac2928" providerId="AD" clId="Web-{40224CAA-D7BD-E964-EB34-A32D5479EB1D}" dt="2025-03-07T20:02:06.409" v="652"/>
        <pc:sldMkLst>
          <pc:docMk/>
          <pc:sldMk cId="3418189791" sldId="313"/>
        </pc:sldMkLst>
      </pc:sldChg>
      <pc:sldChg chg="new del">
        <pc:chgData name="Catherine Montpellier (CISSSMO16)" userId="S::catherine.montpellier.cisssmo16@ssss.gouv.qc.ca::9a5392aa-f87f-4d6f-899c-a4d748ac2928" providerId="AD" clId="Web-{40224CAA-D7BD-E964-EB34-A32D5479EB1D}" dt="2025-03-07T19:13:28.030" v="378"/>
        <pc:sldMkLst>
          <pc:docMk/>
          <pc:sldMk cId="3981333372" sldId="313"/>
        </pc:sldMkLst>
      </pc:sldChg>
      <pc:sldChg chg="add del replId">
        <pc:chgData name="Catherine Montpellier (CISSSMO16)" userId="S::catherine.montpellier.cisssmo16@ssss.gouv.qc.ca::9a5392aa-f87f-4d6f-899c-a4d748ac2928" providerId="AD" clId="Web-{40224CAA-D7BD-E964-EB34-A32D5479EB1D}" dt="2025-03-07T19:17:33.877" v="399"/>
        <pc:sldMkLst>
          <pc:docMk/>
          <pc:sldMk cId="100316505" sldId="314"/>
        </pc:sldMkLst>
      </pc:sldChg>
      <pc:sldChg chg="modSp new">
        <pc:chgData name="Catherine Montpellier (CISSSMO16)" userId="S::catherine.montpellier.cisssmo16@ssss.gouv.qc.ca::9a5392aa-f87f-4d6f-899c-a4d748ac2928" providerId="AD" clId="Web-{40224CAA-D7BD-E964-EB34-A32D5479EB1D}" dt="2025-03-07T20:49:09.928" v="792" actId="20577"/>
        <pc:sldMkLst>
          <pc:docMk/>
          <pc:sldMk cId="2792067465" sldId="314"/>
        </pc:sldMkLst>
        <pc:spChg chg="mod">
          <ac:chgData name="Catherine Montpellier (CISSSMO16)" userId="S::catherine.montpellier.cisssmo16@ssss.gouv.qc.ca::9a5392aa-f87f-4d6f-899c-a4d748ac2928" providerId="AD" clId="Web-{40224CAA-D7BD-E964-EB34-A32D5479EB1D}" dt="2025-03-07T19:18:17.736" v="402"/>
          <ac:spMkLst>
            <pc:docMk/>
            <pc:sldMk cId="2792067465" sldId="314"/>
            <ac:spMk id="2" creationId="{988FE342-6EBA-ECC5-E393-BCBB4994A7F3}"/>
          </ac:spMkLst>
        </pc:spChg>
        <pc:spChg chg="mod">
          <ac:chgData name="Catherine Montpellier (CISSSMO16)" userId="S::catherine.montpellier.cisssmo16@ssss.gouv.qc.ca::9a5392aa-f87f-4d6f-899c-a4d748ac2928" providerId="AD" clId="Web-{40224CAA-D7BD-E964-EB34-A32D5479EB1D}" dt="2025-03-07T20:49:09.928" v="792" actId="20577"/>
          <ac:spMkLst>
            <pc:docMk/>
            <pc:sldMk cId="2792067465" sldId="314"/>
            <ac:spMk id="3" creationId="{4741F08F-C6C3-B556-FE4D-EF616535CABB}"/>
          </ac:spMkLst>
        </pc:spChg>
      </pc:sldChg>
      <pc:sldChg chg="modSp new">
        <pc:chgData name="Catherine Montpellier (CISSSMO16)" userId="S::catherine.montpellier.cisssmo16@ssss.gouv.qc.ca::9a5392aa-f87f-4d6f-899c-a4d748ac2928" providerId="AD" clId="Web-{40224CAA-D7BD-E964-EB34-A32D5479EB1D}" dt="2025-03-07T20:43:37.940" v="771" actId="20577"/>
        <pc:sldMkLst>
          <pc:docMk/>
          <pc:sldMk cId="3611728104" sldId="315"/>
        </pc:sldMkLst>
        <pc:spChg chg="mod">
          <ac:chgData name="Catherine Montpellier (CISSSMO16)" userId="S::catherine.montpellier.cisssmo16@ssss.gouv.qc.ca::9a5392aa-f87f-4d6f-899c-a4d748ac2928" providerId="AD" clId="Web-{40224CAA-D7BD-E964-EB34-A32D5479EB1D}" dt="2025-03-07T20:04:01.332" v="654" actId="20577"/>
          <ac:spMkLst>
            <pc:docMk/>
            <pc:sldMk cId="3611728104" sldId="315"/>
            <ac:spMk id="2" creationId="{C4956E90-0C2F-1F31-B122-7B16354391D7}"/>
          </ac:spMkLst>
        </pc:spChg>
        <pc:spChg chg="mod">
          <ac:chgData name="Catherine Montpellier (CISSSMO16)" userId="S::catherine.montpellier.cisssmo16@ssss.gouv.qc.ca::9a5392aa-f87f-4d6f-899c-a4d748ac2928" providerId="AD" clId="Web-{40224CAA-D7BD-E964-EB34-A32D5479EB1D}" dt="2025-03-07T20:43:37.940" v="771" actId="20577"/>
          <ac:spMkLst>
            <pc:docMk/>
            <pc:sldMk cId="3611728104" sldId="315"/>
            <ac:spMk id="3" creationId="{59156105-1424-9EAC-8713-E79D15A73D25}"/>
          </ac:spMkLst>
        </pc:spChg>
      </pc:sldChg>
      <pc:sldChg chg="modSp new">
        <pc:chgData name="Catherine Montpellier (CISSSMO16)" userId="S::catherine.montpellier.cisssmo16@ssss.gouv.qc.ca::9a5392aa-f87f-4d6f-899c-a4d748ac2928" providerId="AD" clId="Web-{40224CAA-D7BD-E964-EB34-A32D5479EB1D}" dt="2025-03-07T20:49:52.194" v="795" actId="20577"/>
        <pc:sldMkLst>
          <pc:docMk/>
          <pc:sldMk cId="1322868132" sldId="316"/>
        </pc:sldMkLst>
        <pc:spChg chg="mod">
          <ac:chgData name="Catherine Montpellier (CISSSMO16)" userId="S::catherine.montpellier.cisssmo16@ssss.gouv.qc.ca::9a5392aa-f87f-4d6f-899c-a4d748ac2928" providerId="AD" clId="Web-{40224CAA-D7BD-E964-EB34-A32D5479EB1D}" dt="2025-03-07T19:23:45.397" v="425"/>
          <ac:spMkLst>
            <pc:docMk/>
            <pc:sldMk cId="1322868132" sldId="316"/>
            <ac:spMk id="2" creationId="{842F6118-8A66-DC58-F09D-C2F375131AEE}"/>
          </ac:spMkLst>
        </pc:spChg>
        <pc:spChg chg="mod">
          <ac:chgData name="Catherine Montpellier (CISSSMO16)" userId="S::catherine.montpellier.cisssmo16@ssss.gouv.qc.ca::9a5392aa-f87f-4d6f-899c-a4d748ac2928" providerId="AD" clId="Web-{40224CAA-D7BD-E964-EB34-A32D5479EB1D}" dt="2025-03-07T20:49:52.194" v="795" actId="20577"/>
          <ac:spMkLst>
            <pc:docMk/>
            <pc:sldMk cId="1322868132" sldId="316"/>
            <ac:spMk id="3" creationId="{45BA6E2D-1732-179F-375A-4A282F273DAE}"/>
          </ac:spMkLst>
        </pc:spChg>
      </pc:sldChg>
      <pc:sldChg chg="modSp new">
        <pc:chgData name="Catherine Montpellier (CISSSMO16)" userId="S::catherine.montpellier.cisssmo16@ssss.gouv.qc.ca::9a5392aa-f87f-4d6f-899c-a4d748ac2928" providerId="AD" clId="Web-{40224CAA-D7BD-E964-EB34-A32D5479EB1D}" dt="2025-03-07T19:25:55.023" v="440"/>
        <pc:sldMkLst>
          <pc:docMk/>
          <pc:sldMk cId="1390414857" sldId="317"/>
        </pc:sldMkLst>
        <pc:spChg chg="mod">
          <ac:chgData name="Catherine Montpellier (CISSSMO16)" userId="S::catherine.montpellier.cisssmo16@ssss.gouv.qc.ca::9a5392aa-f87f-4d6f-899c-a4d748ac2928" providerId="AD" clId="Web-{40224CAA-D7BD-E964-EB34-A32D5479EB1D}" dt="2025-03-07T19:25:55.023" v="440"/>
          <ac:spMkLst>
            <pc:docMk/>
            <pc:sldMk cId="1390414857" sldId="317"/>
            <ac:spMk id="2" creationId="{E6AD08AC-2970-C20B-E1EA-820960F1AF25}"/>
          </ac:spMkLst>
        </pc:spChg>
      </pc:sldChg>
      <pc:sldChg chg="addSp modSp new">
        <pc:chgData name="Catherine Montpellier (CISSSMO16)" userId="S::catherine.montpellier.cisssmo16@ssss.gouv.qc.ca::9a5392aa-f87f-4d6f-899c-a4d748ac2928" providerId="AD" clId="Web-{40224CAA-D7BD-E964-EB34-A32D5479EB1D}" dt="2025-03-07T20:46:41.551" v="787" actId="20577"/>
        <pc:sldMkLst>
          <pc:docMk/>
          <pc:sldMk cId="1988154209" sldId="318"/>
        </pc:sldMkLst>
        <pc:spChg chg="mod">
          <ac:chgData name="Catherine Montpellier (CISSSMO16)" userId="S::catherine.montpellier.cisssmo16@ssss.gouv.qc.ca::9a5392aa-f87f-4d6f-899c-a4d748ac2928" providerId="AD" clId="Web-{40224CAA-D7BD-E964-EB34-A32D5479EB1D}" dt="2025-03-07T19:26:57.071" v="466" actId="20577"/>
          <ac:spMkLst>
            <pc:docMk/>
            <pc:sldMk cId="1988154209" sldId="318"/>
            <ac:spMk id="2" creationId="{D984283C-535D-FC8D-9799-765B8823B173}"/>
          </ac:spMkLst>
        </pc:spChg>
        <pc:spChg chg="mod">
          <ac:chgData name="Catherine Montpellier (CISSSMO16)" userId="S::catherine.montpellier.cisssmo16@ssss.gouv.qc.ca::9a5392aa-f87f-4d6f-899c-a4d748ac2928" providerId="AD" clId="Web-{40224CAA-D7BD-E964-EB34-A32D5479EB1D}" dt="2025-03-07T20:46:41.551" v="787" actId="20577"/>
          <ac:spMkLst>
            <pc:docMk/>
            <pc:sldMk cId="1988154209" sldId="318"/>
            <ac:spMk id="3" creationId="{9C957906-0971-8CE1-00B1-EAF983E7EE32}"/>
          </ac:spMkLst>
        </pc:spChg>
        <pc:picChg chg="add mod">
          <ac:chgData name="Catherine Montpellier (CISSSMO16)" userId="S::catherine.montpellier.cisssmo16@ssss.gouv.qc.ca::9a5392aa-f87f-4d6f-899c-a4d748ac2928" providerId="AD" clId="Web-{40224CAA-D7BD-E964-EB34-A32D5479EB1D}" dt="2025-03-07T19:30:47.464" v="503" actId="1076"/>
          <ac:picMkLst>
            <pc:docMk/>
            <pc:sldMk cId="1988154209" sldId="318"/>
            <ac:picMk id="5" creationId="{F57935B3-7CB7-78FC-610A-95AC6DC241B3}"/>
          </ac:picMkLst>
        </pc:picChg>
      </pc:sldChg>
      <pc:sldChg chg="addSp delSp modSp new">
        <pc:chgData name="Catherine Montpellier (CISSSMO16)" userId="S::catherine.montpellier.cisssmo16@ssss.gouv.qc.ca::9a5392aa-f87f-4d6f-899c-a4d748ac2928" providerId="AD" clId="Web-{40224CAA-D7BD-E964-EB34-A32D5479EB1D}" dt="2025-03-07T20:11:13.041" v="704" actId="1076"/>
        <pc:sldMkLst>
          <pc:docMk/>
          <pc:sldMk cId="377369676" sldId="319"/>
        </pc:sldMkLst>
        <pc:spChg chg="mod">
          <ac:chgData name="Catherine Montpellier (CISSSMO16)" userId="S::catherine.montpellier.cisssmo16@ssss.gouv.qc.ca::9a5392aa-f87f-4d6f-899c-a4d748ac2928" providerId="AD" clId="Web-{40224CAA-D7BD-E964-EB34-A32D5479EB1D}" dt="2025-03-07T20:10:10.571" v="700" actId="20577"/>
          <ac:spMkLst>
            <pc:docMk/>
            <pc:sldMk cId="377369676" sldId="319"/>
            <ac:spMk id="2" creationId="{5E354EA6-2BD0-B71E-933A-AA316E42D07F}"/>
          </ac:spMkLst>
        </pc:spChg>
        <pc:picChg chg="add mod ord">
          <ac:chgData name="Catherine Montpellier (CISSSMO16)" userId="S::catherine.montpellier.cisssmo16@ssss.gouv.qc.ca::9a5392aa-f87f-4d6f-899c-a4d748ac2928" providerId="AD" clId="Web-{40224CAA-D7BD-E964-EB34-A32D5479EB1D}" dt="2025-03-07T20:11:13.041" v="704" actId="1076"/>
          <ac:picMkLst>
            <pc:docMk/>
            <pc:sldMk cId="377369676" sldId="319"/>
            <ac:picMk id="5" creationId="{14710064-17DB-957B-9487-24BF2BA0AC11}"/>
          </ac:picMkLst>
        </pc:picChg>
      </pc:sldChg>
    </pc:docChg>
  </pc:docChgLst>
  <pc:docChgLst>
    <pc:chgData name="Kathy Malas (CISSSMO16)" userId="S::kathy.malas.cisssmo16@ssss.gouv.qc.ca::15ea2119-5d5e-4622-b201-2aa4cec57bef" providerId="AD" clId="Web-{BD0E1BD4-5918-AC4E-BA9B-A6331B1F8F4D}"/>
    <pc:docChg chg="modSld sldOrd">
      <pc:chgData name="Kathy Malas (CISSSMO16)" userId="S::kathy.malas.cisssmo16@ssss.gouv.qc.ca::15ea2119-5d5e-4622-b201-2aa4cec57bef" providerId="AD" clId="Web-{BD0E1BD4-5918-AC4E-BA9B-A6331B1F8F4D}" dt="2025-03-11T11:39:36.486" v="19"/>
      <pc:docMkLst>
        <pc:docMk/>
      </pc:docMkLst>
      <pc:sldChg chg="ord">
        <pc:chgData name="Kathy Malas (CISSSMO16)" userId="S::kathy.malas.cisssmo16@ssss.gouv.qc.ca::15ea2119-5d5e-4622-b201-2aa4cec57bef" providerId="AD" clId="Web-{BD0E1BD4-5918-AC4E-BA9B-A6331B1F8F4D}" dt="2025-03-11T11:38:55.766" v="14"/>
        <pc:sldMkLst>
          <pc:docMk/>
          <pc:sldMk cId="2198423878" sldId="267"/>
        </pc:sldMkLst>
      </pc:sldChg>
      <pc:sldChg chg="ord">
        <pc:chgData name="Kathy Malas (CISSSMO16)" userId="S::kathy.malas.cisssmo16@ssss.gouv.qc.ca::15ea2119-5d5e-4622-b201-2aa4cec57bef" providerId="AD" clId="Web-{BD0E1BD4-5918-AC4E-BA9B-A6331B1F8F4D}" dt="2025-03-11T11:39:28.376" v="18"/>
        <pc:sldMkLst>
          <pc:docMk/>
          <pc:sldMk cId="3882098216" sldId="270"/>
        </pc:sldMkLst>
      </pc:sldChg>
      <pc:sldChg chg="ord">
        <pc:chgData name="Kathy Malas (CISSSMO16)" userId="S::kathy.malas.cisssmo16@ssss.gouv.qc.ca::15ea2119-5d5e-4622-b201-2aa4cec57bef" providerId="AD" clId="Web-{BD0E1BD4-5918-AC4E-BA9B-A6331B1F8F4D}" dt="2025-03-11T11:39:36.486" v="19"/>
        <pc:sldMkLst>
          <pc:docMk/>
          <pc:sldMk cId="1959364770" sldId="271"/>
        </pc:sldMkLst>
      </pc:sldChg>
      <pc:sldChg chg="ord">
        <pc:chgData name="Kathy Malas (CISSSMO16)" userId="S::kathy.malas.cisssmo16@ssss.gouv.qc.ca::15ea2119-5d5e-4622-b201-2aa4cec57bef" providerId="AD" clId="Web-{BD0E1BD4-5918-AC4E-BA9B-A6331B1F8F4D}" dt="2025-03-11T11:39:20.126" v="17"/>
        <pc:sldMkLst>
          <pc:docMk/>
          <pc:sldMk cId="792525144" sldId="285"/>
        </pc:sldMkLst>
      </pc:sldChg>
      <pc:sldChg chg="modSp">
        <pc:chgData name="Kathy Malas (CISSSMO16)" userId="S::kathy.malas.cisssmo16@ssss.gouv.qc.ca::15ea2119-5d5e-4622-b201-2aa4cec57bef" providerId="AD" clId="Web-{BD0E1BD4-5918-AC4E-BA9B-A6331B1F8F4D}" dt="2025-03-11T11:38:44.344" v="13" actId="20577"/>
        <pc:sldMkLst>
          <pc:docMk/>
          <pc:sldMk cId="2444208369" sldId="306"/>
        </pc:sldMkLst>
        <pc:spChg chg="mod">
          <ac:chgData name="Kathy Malas (CISSSMO16)" userId="S::kathy.malas.cisssmo16@ssss.gouv.qc.ca::15ea2119-5d5e-4622-b201-2aa4cec57bef" providerId="AD" clId="Web-{BD0E1BD4-5918-AC4E-BA9B-A6331B1F8F4D}" dt="2025-03-11T11:38:44.344" v="13" actId="20577"/>
          <ac:spMkLst>
            <pc:docMk/>
            <pc:sldMk cId="2444208369" sldId="306"/>
            <ac:spMk id="3" creationId="{102CBD97-6767-BADF-E66F-C93203D73E8B}"/>
          </ac:spMkLst>
        </pc:spChg>
      </pc:sldChg>
    </pc:docChg>
  </pc:docChgLst>
  <pc:docChgLst>
    <pc:chgData name="Catherine Montpellier (CISSSMO16)" userId="S::catherine.montpellier.cisssmo16@ssss.gouv.qc.ca::9a5392aa-f87f-4d6f-899c-a4d748ac2928" providerId="AD" clId="Web-{680B2D83-618C-4EE9-BEBF-AD81B2332ECA}"/>
    <pc:docChg chg="modSld">
      <pc:chgData name="Catherine Montpellier (CISSSMO16)" userId="S::catherine.montpellier.cisssmo16@ssss.gouv.qc.ca::9a5392aa-f87f-4d6f-899c-a4d748ac2928" providerId="AD" clId="Web-{680B2D83-618C-4EE9-BEBF-AD81B2332ECA}" dt="2025-03-28T18:01:17.478" v="2" actId="20577"/>
      <pc:docMkLst>
        <pc:docMk/>
      </pc:docMkLst>
      <pc:sldChg chg="modSp">
        <pc:chgData name="Catherine Montpellier (CISSSMO16)" userId="S::catherine.montpellier.cisssmo16@ssss.gouv.qc.ca::9a5392aa-f87f-4d6f-899c-a4d748ac2928" providerId="AD" clId="Web-{680B2D83-618C-4EE9-BEBF-AD81B2332ECA}" dt="2025-03-28T18:01:17.478" v="2" actId="20577"/>
        <pc:sldMkLst>
          <pc:docMk/>
          <pc:sldMk cId="2792067465" sldId="314"/>
        </pc:sldMkLst>
        <pc:spChg chg="mod">
          <ac:chgData name="Catherine Montpellier (CISSSMO16)" userId="S::catherine.montpellier.cisssmo16@ssss.gouv.qc.ca::9a5392aa-f87f-4d6f-899c-a4d748ac2928" providerId="AD" clId="Web-{680B2D83-618C-4EE9-BEBF-AD81B2332ECA}" dt="2025-03-28T18:01:17.478" v="2" actId="20577"/>
          <ac:spMkLst>
            <pc:docMk/>
            <pc:sldMk cId="2792067465" sldId="314"/>
            <ac:spMk id="3" creationId="{4741F08F-C6C3-B556-FE4D-EF616535CABB}"/>
          </ac:spMkLst>
        </pc:spChg>
      </pc:sldChg>
    </pc:docChg>
  </pc:docChgLst>
  <pc:docChgLst>
    <pc:chgData name="Catherine Montpellier (CISSSMO16)" userId="S::catherine.montpellier.cisssmo16@ssss.gouv.qc.ca::9a5392aa-f87f-4d6f-899c-a4d748ac2928" providerId="AD" clId="Web-{9FF6F1BF-48E4-39D1-F78D-B8C3155DDC1F}"/>
    <pc:docChg chg="modSld">
      <pc:chgData name="Catherine Montpellier (CISSSMO16)" userId="S::catherine.montpellier.cisssmo16@ssss.gouv.qc.ca::9a5392aa-f87f-4d6f-899c-a4d748ac2928" providerId="AD" clId="Web-{9FF6F1BF-48E4-39D1-F78D-B8C3155DDC1F}" dt="2025-03-26T23:55:27.701" v="1" actId="20577"/>
      <pc:docMkLst>
        <pc:docMk/>
      </pc:docMkLst>
      <pc:sldChg chg="modSp">
        <pc:chgData name="Catherine Montpellier (CISSSMO16)" userId="S::catherine.montpellier.cisssmo16@ssss.gouv.qc.ca::9a5392aa-f87f-4d6f-899c-a4d748ac2928" providerId="AD" clId="Web-{9FF6F1BF-48E4-39D1-F78D-B8C3155DDC1F}" dt="2025-03-26T23:55:27.701" v="1" actId="20577"/>
        <pc:sldMkLst>
          <pc:docMk/>
          <pc:sldMk cId="2444208369" sldId="306"/>
        </pc:sldMkLst>
        <pc:spChg chg="mod">
          <ac:chgData name="Catherine Montpellier (CISSSMO16)" userId="S::catherine.montpellier.cisssmo16@ssss.gouv.qc.ca::9a5392aa-f87f-4d6f-899c-a4d748ac2928" providerId="AD" clId="Web-{9FF6F1BF-48E4-39D1-F78D-B8C3155DDC1F}" dt="2025-03-26T23:55:27.701" v="1" actId="20577"/>
          <ac:spMkLst>
            <pc:docMk/>
            <pc:sldMk cId="2444208369" sldId="306"/>
            <ac:spMk id="3" creationId="{102CBD97-6767-BADF-E66F-C93203D73E8B}"/>
          </ac:spMkLst>
        </pc:spChg>
      </pc:sldChg>
    </pc:docChg>
  </pc:docChgLst>
  <pc:docChgLst>
    <pc:chgData name="Catherine Montpellier (CISSSMO16)" userId="S::catherine.montpellier.cisssmo16@ssss.gouv.qc.ca::9a5392aa-f87f-4d6f-899c-a4d748ac2928" providerId="AD" clId="Web-{2E393058-50E9-85EB-B7D4-A0AB49E9B89A}"/>
    <pc:docChg chg="addSld modSld">
      <pc:chgData name="Catherine Montpellier (CISSSMO16)" userId="S::catherine.montpellier.cisssmo16@ssss.gouv.qc.ca::9a5392aa-f87f-4d6f-899c-a4d748ac2928" providerId="AD" clId="Web-{2E393058-50E9-85EB-B7D4-A0AB49E9B89A}" dt="2025-03-26T22:22:12.191" v="17" actId="20577"/>
      <pc:docMkLst>
        <pc:docMk/>
      </pc:docMkLst>
      <pc:sldChg chg="addSp delSp modSp add replId">
        <pc:chgData name="Catherine Montpellier (CISSSMO16)" userId="S::catherine.montpellier.cisssmo16@ssss.gouv.qc.ca::9a5392aa-f87f-4d6f-899c-a4d748ac2928" providerId="AD" clId="Web-{2E393058-50E9-85EB-B7D4-A0AB49E9B89A}" dt="2025-03-26T22:22:12.191" v="17" actId="20577"/>
        <pc:sldMkLst>
          <pc:docMk/>
          <pc:sldMk cId="1390492800" sldId="320"/>
        </pc:sldMkLst>
        <pc:spChg chg="add del mod">
          <ac:chgData name="Catherine Montpellier (CISSSMO16)" userId="S::catherine.montpellier.cisssmo16@ssss.gouv.qc.ca::9a5392aa-f87f-4d6f-899c-a4d748ac2928" providerId="AD" clId="Web-{2E393058-50E9-85EB-B7D4-A0AB49E9B89A}" dt="2025-03-26T22:20:28.298" v="7"/>
          <ac:spMkLst>
            <pc:docMk/>
            <pc:sldMk cId="1390492800" sldId="320"/>
            <ac:spMk id="5" creationId="{CCE1B324-8A92-0170-88FE-E39415954448}"/>
          </ac:spMkLst>
        </pc:spChg>
        <pc:spChg chg="add del mod">
          <ac:chgData name="Catherine Montpellier (CISSSMO16)" userId="S::catherine.montpellier.cisssmo16@ssss.gouv.qc.ca::9a5392aa-f87f-4d6f-899c-a4d748ac2928" providerId="AD" clId="Web-{2E393058-50E9-85EB-B7D4-A0AB49E9B89A}" dt="2025-03-26T22:02:02.653" v="2"/>
          <ac:spMkLst>
            <pc:docMk/>
            <pc:sldMk cId="1390492800" sldId="320"/>
            <ac:spMk id="6" creationId="{9A9BC59F-D104-8006-4363-2CF382524C45}"/>
          </ac:spMkLst>
        </pc:spChg>
        <pc:spChg chg="add mod">
          <ac:chgData name="Catherine Montpellier (CISSSMO16)" userId="S::catherine.montpellier.cisssmo16@ssss.gouv.qc.ca::9a5392aa-f87f-4d6f-899c-a4d748ac2928" providerId="AD" clId="Web-{2E393058-50E9-85EB-B7D4-A0AB49E9B89A}" dt="2025-03-26T22:22:12.191" v="17" actId="20577"/>
          <ac:spMkLst>
            <pc:docMk/>
            <pc:sldMk cId="1390492800" sldId="320"/>
            <ac:spMk id="10" creationId="{1B536652-F075-AECE-2829-153011747DDE}"/>
          </ac:spMkLst>
        </pc:spChg>
        <pc:picChg chg="del">
          <ac:chgData name="Catherine Montpellier (CISSSMO16)" userId="S::catherine.montpellier.cisssmo16@ssss.gouv.qc.ca::9a5392aa-f87f-4d6f-899c-a4d748ac2928" providerId="AD" clId="Web-{2E393058-50E9-85EB-B7D4-A0AB49E9B89A}" dt="2025-03-26T21:59:54.090" v="1"/>
          <ac:picMkLst>
            <pc:docMk/>
            <pc:sldMk cId="1390492800" sldId="320"/>
            <ac:picMk id="5" creationId="{22CBE06F-CD7B-8B4D-0B95-10A22185DE0B}"/>
          </ac:picMkLst>
        </pc:picChg>
        <pc:picChg chg="add del mod ord">
          <ac:chgData name="Catherine Montpellier (CISSSMO16)" userId="S::catherine.montpellier.cisssmo16@ssss.gouv.qc.ca::9a5392aa-f87f-4d6f-899c-a4d748ac2928" providerId="AD" clId="Web-{2E393058-50E9-85EB-B7D4-A0AB49E9B89A}" dt="2025-03-26T22:22:06.378" v="16"/>
          <ac:picMkLst>
            <pc:docMk/>
            <pc:sldMk cId="1390492800" sldId="320"/>
            <ac:picMk id="6" creationId="{C4EF5E61-840E-145C-6B55-B4CD23EE2393}"/>
          </ac:picMkLst>
        </pc:picChg>
        <pc:picChg chg="add del mod ord">
          <ac:chgData name="Catherine Montpellier (CISSSMO16)" userId="S::catherine.montpellier.cisssmo16@ssss.gouv.qc.ca::9a5392aa-f87f-4d6f-899c-a4d748ac2928" providerId="AD" clId="Web-{2E393058-50E9-85EB-B7D4-A0AB49E9B89A}" dt="2025-03-26T22:19:25.500" v="6"/>
          <ac:picMkLst>
            <pc:docMk/>
            <pc:sldMk cId="1390492800" sldId="320"/>
            <ac:picMk id="8" creationId="{2D90B916-DEDD-2CFF-B314-C881351C0929}"/>
          </ac:picMkLst>
        </pc:picChg>
      </pc:sldChg>
    </pc:docChg>
  </pc:docChgLst>
  <pc:docChgLst>
    <pc:chgData name="Patricia Brown (CISSSMO16)" userId="S::patricia.brown.cisssmo16@ssss.gouv.qc.ca::b53ebca4-310b-46ac-8032-29f4cec52e19" providerId="AD" clId="Web-{BFC48C85-A832-7B9B-103E-46A3C81BF287}"/>
    <pc:docChg chg="modSld">
      <pc:chgData name="Patricia Brown (CISSSMO16)" userId="S::patricia.brown.cisssmo16@ssss.gouv.qc.ca::b53ebca4-310b-46ac-8032-29f4cec52e19" providerId="AD" clId="Web-{BFC48C85-A832-7B9B-103E-46A3C81BF287}" dt="2025-03-07T20:49:19.402" v="15" actId="20577"/>
      <pc:docMkLst>
        <pc:docMk/>
      </pc:docMkLst>
      <pc:sldChg chg="modSp">
        <pc:chgData name="Patricia Brown (CISSSMO16)" userId="S::patricia.brown.cisssmo16@ssss.gouv.qc.ca::b53ebca4-310b-46ac-8032-29f4cec52e19" providerId="AD" clId="Web-{BFC48C85-A832-7B9B-103E-46A3C81BF287}" dt="2025-03-07T20:49:19.402" v="15" actId="20577"/>
        <pc:sldMkLst>
          <pc:docMk/>
          <pc:sldMk cId="3942934867" sldId="269"/>
        </pc:sldMkLst>
        <pc:spChg chg="mod">
          <ac:chgData name="Patricia Brown (CISSSMO16)" userId="S::patricia.brown.cisssmo16@ssss.gouv.qc.ca::b53ebca4-310b-46ac-8032-29f4cec52e19" providerId="AD" clId="Web-{BFC48C85-A832-7B9B-103E-46A3C81BF287}" dt="2025-03-07T20:49:19.402" v="15" actId="20577"/>
          <ac:spMkLst>
            <pc:docMk/>
            <pc:sldMk cId="3942934867" sldId="269"/>
            <ac:spMk id="3" creationId="{00000000-0000-0000-0000-000000000000}"/>
          </ac:spMkLst>
        </pc:spChg>
      </pc:sldChg>
      <pc:sldChg chg="modSp">
        <pc:chgData name="Patricia Brown (CISSSMO16)" userId="S::patricia.brown.cisssmo16@ssss.gouv.qc.ca::b53ebca4-310b-46ac-8032-29f4cec52e19" providerId="AD" clId="Web-{BFC48C85-A832-7B9B-103E-46A3C81BF287}" dt="2025-03-07T20:48:13.604" v="4" actId="20577"/>
        <pc:sldMkLst>
          <pc:docMk/>
          <pc:sldMk cId="1667046172" sldId="272"/>
        </pc:sldMkLst>
        <pc:spChg chg="mod">
          <ac:chgData name="Patricia Brown (CISSSMO16)" userId="S::patricia.brown.cisssmo16@ssss.gouv.qc.ca::b53ebca4-310b-46ac-8032-29f4cec52e19" providerId="AD" clId="Web-{BFC48C85-A832-7B9B-103E-46A3C81BF287}" dt="2025-03-07T20:48:13.604" v="4" actId="20577"/>
          <ac:spMkLst>
            <pc:docMk/>
            <pc:sldMk cId="1667046172" sldId="272"/>
            <ac:spMk id="3" creationId="{00000000-0000-0000-0000-000000000000}"/>
          </ac:spMkLst>
        </pc:spChg>
      </pc:sldChg>
      <pc:sldChg chg="modSp">
        <pc:chgData name="Patricia Brown (CISSSMO16)" userId="S::patricia.brown.cisssmo16@ssss.gouv.qc.ca::b53ebca4-310b-46ac-8032-29f4cec52e19" providerId="AD" clId="Web-{BFC48C85-A832-7B9B-103E-46A3C81BF287}" dt="2025-03-07T20:48:34.433" v="8" actId="20577"/>
        <pc:sldMkLst>
          <pc:docMk/>
          <pc:sldMk cId="2444208369" sldId="306"/>
        </pc:sldMkLst>
        <pc:spChg chg="mod">
          <ac:chgData name="Patricia Brown (CISSSMO16)" userId="S::patricia.brown.cisssmo16@ssss.gouv.qc.ca::b53ebca4-310b-46ac-8032-29f4cec52e19" providerId="AD" clId="Web-{BFC48C85-A832-7B9B-103E-46A3C81BF287}" dt="2025-03-07T20:48:34.433" v="8" actId="20577"/>
          <ac:spMkLst>
            <pc:docMk/>
            <pc:sldMk cId="2444208369" sldId="306"/>
            <ac:spMk id="3" creationId="{102CBD97-6767-BADF-E66F-C93203D73E8B}"/>
          </ac:spMkLst>
        </pc:spChg>
      </pc:sldChg>
    </pc:docChg>
  </pc:docChgLst>
  <pc:docChgLst>
    <pc:chgData name="Patricia Brown (CISSSMO16)" userId="S::patricia.brown.cisssmo16@ssss.gouv.qc.ca::b53ebca4-310b-46ac-8032-29f4cec52e19" providerId="AD" clId="Web-{47511BD0-0F63-21A3-8625-AD59731DAF68}"/>
    <pc:docChg chg="mod modSld">
      <pc:chgData name="Patricia Brown (CISSSMO16)" userId="S::patricia.brown.cisssmo16@ssss.gouv.qc.ca::b53ebca4-310b-46ac-8032-29f4cec52e19" providerId="AD" clId="Web-{47511BD0-0F63-21A3-8625-AD59731DAF68}" dt="2025-03-07T20:45:10.331" v="446"/>
      <pc:docMkLst>
        <pc:docMk/>
      </pc:docMkLst>
      <pc:sldChg chg="modSp">
        <pc:chgData name="Patricia Brown (CISSSMO16)" userId="S::patricia.brown.cisssmo16@ssss.gouv.qc.ca::b53ebca4-310b-46ac-8032-29f4cec52e19" providerId="AD" clId="Web-{47511BD0-0F63-21A3-8625-AD59731DAF68}" dt="2025-03-07T20:28:52.563" v="142" actId="20577"/>
        <pc:sldMkLst>
          <pc:docMk/>
          <pc:sldMk cId="2198423878" sldId="267"/>
        </pc:sldMkLst>
        <pc:spChg chg="mod">
          <ac:chgData name="Patricia Brown (CISSSMO16)" userId="S::patricia.brown.cisssmo16@ssss.gouv.qc.ca::b53ebca4-310b-46ac-8032-29f4cec52e19" providerId="AD" clId="Web-{47511BD0-0F63-21A3-8625-AD59731DAF68}" dt="2025-03-07T20:26:50.639" v="127" actId="20577"/>
          <ac:spMkLst>
            <pc:docMk/>
            <pc:sldMk cId="2198423878" sldId="267"/>
            <ac:spMk id="2" creationId="{00000000-0000-0000-0000-000000000000}"/>
          </ac:spMkLst>
        </pc:spChg>
        <pc:spChg chg="mod">
          <ac:chgData name="Patricia Brown (CISSSMO16)" userId="S::patricia.brown.cisssmo16@ssss.gouv.qc.ca::b53ebca4-310b-46ac-8032-29f4cec52e19" providerId="AD" clId="Web-{47511BD0-0F63-21A3-8625-AD59731DAF68}" dt="2025-03-07T20:28:52.563" v="142" actId="20577"/>
          <ac:spMkLst>
            <pc:docMk/>
            <pc:sldMk cId="2198423878" sldId="267"/>
            <ac:spMk id="3" creationId="{00000000-0000-0000-0000-000000000000}"/>
          </ac:spMkLst>
        </pc:spChg>
      </pc:sldChg>
      <pc:sldChg chg="modSp">
        <pc:chgData name="Patricia Brown (CISSSMO16)" userId="S::patricia.brown.cisssmo16@ssss.gouv.qc.ca::b53ebca4-310b-46ac-8032-29f4cec52e19" providerId="AD" clId="Web-{47511BD0-0F63-21A3-8625-AD59731DAF68}" dt="2025-03-07T20:22:51.853" v="44" actId="20577"/>
        <pc:sldMkLst>
          <pc:docMk/>
          <pc:sldMk cId="3141612499" sldId="268"/>
        </pc:sldMkLst>
        <pc:spChg chg="mod">
          <ac:chgData name="Patricia Brown (CISSSMO16)" userId="S::patricia.brown.cisssmo16@ssss.gouv.qc.ca::b53ebca4-310b-46ac-8032-29f4cec52e19" providerId="AD" clId="Web-{47511BD0-0F63-21A3-8625-AD59731DAF68}" dt="2025-03-07T20:22:51.853" v="44" actId="20577"/>
          <ac:spMkLst>
            <pc:docMk/>
            <pc:sldMk cId="3141612499" sldId="268"/>
            <ac:spMk id="11" creationId="{46D025BD-ADA3-E602-14BC-B6B725A17C01}"/>
          </ac:spMkLst>
        </pc:spChg>
      </pc:sldChg>
      <pc:sldChg chg="modSp">
        <pc:chgData name="Patricia Brown (CISSSMO16)" userId="S::patricia.brown.cisssmo16@ssss.gouv.qc.ca::b53ebca4-310b-46ac-8032-29f4cec52e19" providerId="AD" clId="Web-{47511BD0-0F63-21A3-8625-AD59731DAF68}" dt="2025-03-07T20:26:25.841" v="108" actId="20577"/>
        <pc:sldMkLst>
          <pc:docMk/>
          <pc:sldMk cId="3942934867" sldId="269"/>
        </pc:sldMkLst>
        <pc:spChg chg="mod">
          <ac:chgData name="Patricia Brown (CISSSMO16)" userId="S::patricia.brown.cisssmo16@ssss.gouv.qc.ca::b53ebca4-310b-46ac-8032-29f4cec52e19" providerId="AD" clId="Web-{47511BD0-0F63-21A3-8625-AD59731DAF68}" dt="2025-03-07T20:26:25.841" v="108" actId="20577"/>
          <ac:spMkLst>
            <pc:docMk/>
            <pc:sldMk cId="3942934867" sldId="269"/>
            <ac:spMk id="3" creationId="{00000000-0000-0000-0000-000000000000}"/>
          </ac:spMkLst>
        </pc:spChg>
      </pc:sldChg>
      <pc:sldChg chg="modSp">
        <pc:chgData name="Patricia Brown (CISSSMO16)" userId="S::patricia.brown.cisssmo16@ssss.gouv.qc.ca::b53ebca4-310b-46ac-8032-29f4cec52e19" providerId="AD" clId="Web-{47511BD0-0F63-21A3-8625-AD59731DAF68}" dt="2025-03-07T20:28:39.703" v="139" actId="20577"/>
        <pc:sldMkLst>
          <pc:docMk/>
          <pc:sldMk cId="3882098216" sldId="270"/>
        </pc:sldMkLst>
        <pc:spChg chg="mod">
          <ac:chgData name="Patricia Brown (CISSSMO16)" userId="S::patricia.brown.cisssmo16@ssss.gouv.qc.ca::b53ebca4-310b-46ac-8032-29f4cec52e19" providerId="AD" clId="Web-{47511BD0-0F63-21A3-8625-AD59731DAF68}" dt="2025-03-07T20:28:39.703" v="139" actId="20577"/>
          <ac:spMkLst>
            <pc:docMk/>
            <pc:sldMk cId="3882098216" sldId="270"/>
            <ac:spMk id="3" creationId="{00000000-0000-0000-0000-000000000000}"/>
          </ac:spMkLst>
        </pc:spChg>
      </pc:sldChg>
      <pc:sldChg chg="modSp">
        <pc:chgData name="Patricia Brown (CISSSMO16)" userId="S::patricia.brown.cisssmo16@ssss.gouv.qc.ca::b53ebca4-310b-46ac-8032-29f4cec52e19" providerId="AD" clId="Web-{47511BD0-0F63-21A3-8625-AD59731DAF68}" dt="2025-03-07T20:30:06.971" v="224" actId="20577"/>
        <pc:sldMkLst>
          <pc:docMk/>
          <pc:sldMk cId="1959364770" sldId="271"/>
        </pc:sldMkLst>
        <pc:spChg chg="mod">
          <ac:chgData name="Patricia Brown (CISSSMO16)" userId="S::patricia.brown.cisssmo16@ssss.gouv.qc.ca::b53ebca4-310b-46ac-8032-29f4cec52e19" providerId="AD" clId="Web-{47511BD0-0F63-21A3-8625-AD59731DAF68}" dt="2025-03-07T20:30:06.971" v="224" actId="20577"/>
          <ac:spMkLst>
            <pc:docMk/>
            <pc:sldMk cId="1959364770" sldId="271"/>
            <ac:spMk id="3" creationId="{00000000-0000-0000-0000-000000000000}"/>
          </ac:spMkLst>
        </pc:spChg>
      </pc:sldChg>
      <pc:sldChg chg="delSp">
        <pc:chgData name="Patricia Brown (CISSSMO16)" userId="S::patricia.brown.cisssmo16@ssss.gouv.qc.ca::b53ebca4-310b-46ac-8032-29f4cec52e19" providerId="AD" clId="Web-{47511BD0-0F63-21A3-8625-AD59731DAF68}" dt="2025-03-07T20:32:59.568" v="297"/>
        <pc:sldMkLst>
          <pc:docMk/>
          <pc:sldMk cId="1385278239" sldId="276"/>
        </pc:sldMkLst>
      </pc:sldChg>
      <pc:sldChg chg="modSp">
        <pc:chgData name="Patricia Brown (CISSSMO16)" userId="S::patricia.brown.cisssmo16@ssss.gouv.qc.ca::b53ebca4-310b-46ac-8032-29f4cec52e19" providerId="AD" clId="Web-{47511BD0-0F63-21A3-8625-AD59731DAF68}" dt="2025-03-07T20:28:11.265" v="134" actId="20577"/>
        <pc:sldMkLst>
          <pc:docMk/>
          <pc:sldMk cId="792525144" sldId="285"/>
        </pc:sldMkLst>
        <pc:spChg chg="mod">
          <ac:chgData name="Patricia Brown (CISSSMO16)" userId="S::patricia.brown.cisssmo16@ssss.gouv.qc.ca::b53ebca4-310b-46ac-8032-29f4cec52e19" providerId="AD" clId="Web-{47511BD0-0F63-21A3-8625-AD59731DAF68}" dt="2025-03-07T20:28:11.265" v="134" actId="20577"/>
          <ac:spMkLst>
            <pc:docMk/>
            <pc:sldMk cId="792525144" sldId="285"/>
            <ac:spMk id="3" creationId="{01075E76-5815-0ADC-657B-28497E05891B}"/>
          </ac:spMkLst>
        </pc:spChg>
      </pc:sldChg>
      <pc:sldChg chg="modSp">
        <pc:chgData name="Patricia Brown (CISSSMO16)" userId="S::patricia.brown.cisssmo16@ssss.gouv.qc.ca::b53ebca4-310b-46ac-8032-29f4cec52e19" providerId="AD" clId="Web-{47511BD0-0F63-21A3-8625-AD59731DAF68}" dt="2025-03-07T20:29:21.157" v="148" actId="20577"/>
        <pc:sldMkLst>
          <pc:docMk/>
          <pc:sldMk cId="4021249210" sldId="286"/>
        </pc:sldMkLst>
        <pc:spChg chg="mod">
          <ac:chgData name="Patricia Brown (CISSSMO16)" userId="S::patricia.brown.cisssmo16@ssss.gouv.qc.ca::b53ebca4-310b-46ac-8032-29f4cec52e19" providerId="AD" clId="Web-{47511BD0-0F63-21A3-8625-AD59731DAF68}" dt="2025-03-07T20:29:21.157" v="148" actId="20577"/>
          <ac:spMkLst>
            <pc:docMk/>
            <pc:sldMk cId="4021249210" sldId="286"/>
            <ac:spMk id="3" creationId="{CF4A21E4-DB9E-801F-120D-380AD4501199}"/>
          </ac:spMkLst>
        </pc:spChg>
      </pc:sldChg>
      <pc:sldChg chg="delSp">
        <pc:chgData name="Patricia Brown (CISSSMO16)" userId="S::patricia.brown.cisssmo16@ssss.gouv.qc.ca::b53ebca4-310b-46ac-8032-29f4cec52e19" providerId="AD" clId="Web-{47511BD0-0F63-21A3-8625-AD59731DAF68}" dt="2025-03-07T20:45:10.331" v="446"/>
        <pc:sldMkLst>
          <pc:docMk/>
          <pc:sldMk cId="1556728678" sldId="295"/>
        </pc:sldMkLst>
      </pc:sldChg>
      <pc:sldChg chg="delSp">
        <pc:chgData name="Patricia Brown (CISSSMO16)" userId="S::patricia.brown.cisssmo16@ssss.gouv.qc.ca::b53ebca4-310b-46ac-8032-29f4cec52e19" providerId="AD" clId="Web-{47511BD0-0F63-21A3-8625-AD59731DAF68}" dt="2025-03-07T20:24:49.965" v="45"/>
        <pc:sldMkLst>
          <pc:docMk/>
          <pc:sldMk cId="781351913" sldId="304"/>
        </pc:sldMkLst>
      </pc:sldChg>
      <pc:sldChg chg="addSp delSp modSp">
        <pc:chgData name="Patricia Brown (CISSSMO16)" userId="S::patricia.brown.cisssmo16@ssss.gouv.qc.ca::b53ebca4-310b-46ac-8032-29f4cec52e19" providerId="AD" clId="Web-{47511BD0-0F63-21A3-8625-AD59731DAF68}" dt="2025-03-07T20:25:15.684" v="51"/>
        <pc:sldMkLst>
          <pc:docMk/>
          <pc:sldMk cId="3134605587" sldId="305"/>
        </pc:sldMkLst>
        <pc:spChg chg="add del mod">
          <ac:chgData name="Patricia Brown (CISSSMO16)" userId="S::patricia.brown.cisssmo16@ssss.gouv.qc.ca::b53ebca4-310b-46ac-8032-29f4cec52e19" providerId="AD" clId="Web-{47511BD0-0F63-21A3-8625-AD59731DAF68}" dt="2025-03-07T20:25:09.168" v="50" actId="20577"/>
          <ac:spMkLst>
            <pc:docMk/>
            <pc:sldMk cId="3134605587" sldId="305"/>
            <ac:spMk id="6" creationId="{9E469F5E-9BB5-4A62-F3E9-4A24664DC7C9}"/>
          </ac:spMkLst>
        </pc:spChg>
      </pc:sldChg>
      <pc:sldChg chg="modSp">
        <pc:chgData name="Patricia Brown (CISSSMO16)" userId="S::patricia.brown.cisssmo16@ssss.gouv.qc.ca::b53ebca4-310b-46ac-8032-29f4cec52e19" providerId="AD" clId="Web-{47511BD0-0F63-21A3-8625-AD59731DAF68}" dt="2025-03-07T20:32:46.489" v="296" actId="20577"/>
        <pc:sldMkLst>
          <pc:docMk/>
          <pc:sldMk cId="1645217495" sldId="311"/>
        </pc:sldMkLst>
        <pc:spChg chg="mod">
          <ac:chgData name="Patricia Brown (CISSSMO16)" userId="S::patricia.brown.cisssmo16@ssss.gouv.qc.ca::b53ebca4-310b-46ac-8032-29f4cec52e19" providerId="AD" clId="Web-{47511BD0-0F63-21A3-8625-AD59731DAF68}" dt="2025-03-07T20:32:46.489" v="296" actId="20577"/>
          <ac:spMkLst>
            <pc:docMk/>
            <pc:sldMk cId="1645217495" sldId="311"/>
            <ac:spMk id="3" creationId="{9D8FEB3F-EEEB-D00E-9A2F-2B72D41D1919}"/>
          </ac:spMkLst>
        </pc:spChg>
      </pc:sldChg>
      <pc:sldChg chg="delSp">
        <pc:chgData name="Patricia Brown (CISSSMO16)" userId="S::patricia.brown.cisssmo16@ssss.gouv.qc.ca::b53ebca4-310b-46ac-8032-29f4cec52e19" providerId="AD" clId="Web-{47511BD0-0F63-21A3-8625-AD59731DAF68}" dt="2025-03-07T20:39:23.075" v="298"/>
        <pc:sldMkLst>
          <pc:docMk/>
          <pc:sldMk cId="2566781824" sldId="312"/>
        </pc:sldMkLst>
      </pc:sldChg>
      <pc:sldChg chg="modSp">
        <pc:chgData name="Patricia Brown (CISSSMO16)" userId="S::patricia.brown.cisssmo16@ssss.gouv.qc.ca::b53ebca4-310b-46ac-8032-29f4cec52e19" providerId="AD" clId="Web-{47511BD0-0F63-21A3-8625-AD59731DAF68}" dt="2025-03-07T20:40:41.154" v="390" actId="20577"/>
        <pc:sldMkLst>
          <pc:docMk/>
          <pc:sldMk cId="2792067465" sldId="314"/>
        </pc:sldMkLst>
        <pc:spChg chg="mod">
          <ac:chgData name="Patricia Brown (CISSSMO16)" userId="S::patricia.brown.cisssmo16@ssss.gouv.qc.ca::b53ebca4-310b-46ac-8032-29f4cec52e19" providerId="AD" clId="Web-{47511BD0-0F63-21A3-8625-AD59731DAF68}" dt="2025-03-07T20:40:41.154" v="390" actId="20577"/>
          <ac:spMkLst>
            <pc:docMk/>
            <pc:sldMk cId="2792067465" sldId="314"/>
            <ac:spMk id="3" creationId="{4741F08F-C6C3-B556-FE4D-EF616535CABB}"/>
          </ac:spMkLst>
        </pc:spChg>
      </pc:sldChg>
      <pc:sldChg chg="modSp">
        <pc:chgData name="Patricia Brown (CISSSMO16)" userId="S::patricia.brown.cisssmo16@ssss.gouv.qc.ca::b53ebca4-310b-46ac-8032-29f4cec52e19" providerId="AD" clId="Web-{47511BD0-0F63-21A3-8625-AD59731DAF68}" dt="2025-03-07T20:41:30.343" v="398" actId="20577"/>
        <pc:sldMkLst>
          <pc:docMk/>
          <pc:sldMk cId="3611728104" sldId="315"/>
        </pc:sldMkLst>
        <pc:spChg chg="mod">
          <ac:chgData name="Patricia Brown (CISSSMO16)" userId="S::patricia.brown.cisssmo16@ssss.gouv.qc.ca::b53ebca4-310b-46ac-8032-29f4cec52e19" providerId="AD" clId="Web-{47511BD0-0F63-21A3-8625-AD59731DAF68}" dt="2025-03-07T20:41:30.343" v="398" actId="20577"/>
          <ac:spMkLst>
            <pc:docMk/>
            <pc:sldMk cId="3611728104" sldId="315"/>
            <ac:spMk id="3" creationId="{59156105-1424-9EAC-8713-E79D15A73D25}"/>
          </ac:spMkLst>
        </pc:spChg>
      </pc:sldChg>
      <pc:sldChg chg="modSp">
        <pc:chgData name="Patricia Brown (CISSSMO16)" userId="S::patricia.brown.cisssmo16@ssss.gouv.qc.ca::b53ebca4-310b-46ac-8032-29f4cec52e19" providerId="AD" clId="Web-{47511BD0-0F63-21A3-8625-AD59731DAF68}" dt="2025-03-07T20:42:24.406" v="439" actId="20577"/>
        <pc:sldMkLst>
          <pc:docMk/>
          <pc:sldMk cId="1322868132" sldId="316"/>
        </pc:sldMkLst>
        <pc:spChg chg="mod">
          <ac:chgData name="Patricia Brown (CISSSMO16)" userId="S::patricia.brown.cisssmo16@ssss.gouv.qc.ca::b53ebca4-310b-46ac-8032-29f4cec52e19" providerId="AD" clId="Web-{47511BD0-0F63-21A3-8625-AD59731DAF68}" dt="2025-03-07T20:42:24.406" v="439" actId="20577"/>
          <ac:spMkLst>
            <pc:docMk/>
            <pc:sldMk cId="1322868132" sldId="316"/>
            <ac:spMk id="3" creationId="{45BA6E2D-1732-179F-375A-4A282F273DAE}"/>
          </ac:spMkLst>
        </pc:spChg>
      </pc:sldChg>
      <pc:sldChg chg="delSp">
        <pc:chgData name="Patricia Brown (CISSSMO16)" userId="S::patricia.brown.cisssmo16@ssss.gouv.qc.ca::b53ebca4-310b-46ac-8032-29f4cec52e19" providerId="AD" clId="Web-{47511BD0-0F63-21A3-8625-AD59731DAF68}" dt="2025-03-07T20:42:36.110" v="440"/>
        <pc:sldMkLst>
          <pc:docMk/>
          <pc:sldMk cId="1390414857" sldId="317"/>
        </pc:sldMkLst>
      </pc:sldChg>
      <pc:sldChg chg="modSp">
        <pc:chgData name="Patricia Brown (CISSSMO16)" userId="S::patricia.brown.cisssmo16@ssss.gouv.qc.ca::b53ebca4-310b-46ac-8032-29f4cec52e19" providerId="AD" clId="Web-{47511BD0-0F63-21A3-8625-AD59731DAF68}" dt="2025-03-07T20:44:59.800" v="445" actId="20577"/>
        <pc:sldMkLst>
          <pc:docMk/>
          <pc:sldMk cId="1988154209" sldId="318"/>
        </pc:sldMkLst>
        <pc:spChg chg="mod">
          <ac:chgData name="Patricia Brown (CISSSMO16)" userId="S::patricia.brown.cisssmo16@ssss.gouv.qc.ca::b53ebca4-310b-46ac-8032-29f4cec52e19" providerId="AD" clId="Web-{47511BD0-0F63-21A3-8625-AD59731DAF68}" dt="2025-03-07T20:44:59.800" v="445" actId="20577"/>
          <ac:spMkLst>
            <pc:docMk/>
            <pc:sldMk cId="1988154209" sldId="318"/>
            <ac:spMk id="3" creationId="{9C957906-0971-8CE1-00B1-EAF983E7EE32}"/>
          </ac:spMkLst>
        </pc:spChg>
      </pc:sldChg>
    </pc:docChg>
  </pc:docChgLst>
  <pc:docChgLst>
    <pc:chgData name="Jennifer Lew  (CISSSMO16)" userId="S::jennifer.lew.crditedme16@ssss.gouv.qc.ca::14e1d261-19f1-455b-a213-1e55c4f2f7e3" providerId="AD" clId="Web-{53401C8D-2902-E0F6-6AE0-66F0B0206782}"/>
    <pc:docChg chg="modSld">
      <pc:chgData name="Jennifer Lew  (CISSSMO16)" userId="S::jennifer.lew.crditedme16@ssss.gouv.qc.ca::14e1d261-19f1-455b-a213-1e55c4f2f7e3" providerId="AD" clId="Web-{53401C8D-2902-E0F6-6AE0-66F0B0206782}" dt="2025-03-07T20:00:52.732" v="0" actId="20577"/>
      <pc:docMkLst>
        <pc:docMk/>
      </pc:docMkLst>
      <pc:sldChg chg="modSp">
        <pc:chgData name="Jennifer Lew  (CISSSMO16)" userId="S::jennifer.lew.crditedme16@ssss.gouv.qc.ca::14e1d261-19f1-455b-a213-1e55c4f2f7e3" providerId="AD" clId="Web-{53401C8D-2902-E0F6-6AE0-66F0B0206782}" dt="2025-03-07T20:00:52.732" v="0" actId="20577"/>
        <pc:sldMkLst>
          <pc:docMk/>
          <pc:sldMk cId="2894660634" sldId="293"/>
        </pc:sldMkLst>
      </pc:sldChg>
    </pc:docChg>
  </pc:docChgLst>
  <pc:docChgLst>
    <pc:chgData name="Julie Girard (Adj) (CISSSMO16)" userId="430fac9c-cab4-442c-b5b7-69a630eb85e8" providerId="ADAL" clId="{3FA2BE80-F41F-443F-A956-EBDACA03A8C3}"/>
    <pc:docChg chg="undo custSel modSld">
      <pc:chgData name="Julie Girard (Adj) (CISSSMO16)" userId="430fac9c-cab4-442c-b5b7-69a630eb85e8" providerId="ADAL" clId="{3FA2BE80-F41F-443F-A956-EBDACA03A8C3}" dt="2025-03-11T16:00:29.046" v="222" actId="20577"/>
      <pc:docMkLst>
        <pc:docMk/>
      </pc:docMkLst>
      <pc:sldChg chg="modSp mod">
        <pc:chgData name="Julie Girard (Adj) (CISSSMO16)" userId="430fac9c-cab4-442c-b5b7-69a630eb85e8" providerId="ADAL" clId="{3FA2BE80-F41F-443F-A956-EBDACA03A8C3}" dt="2025-03-11T15:45:41.583" v="100" actId="1076"/>
        <pc:sldMkLst>
          <pc:docMk/>
          <pc:sldMk cId="3942934867" sldId="269"/>
        </pc:sldMkLst>
        <pc:spChg chg="mod">
          <ac:chgData name="Julie Girard (Adj) (CISSSMO16)" userId="430fac9c-cab4-442c-b5b7-69a630eb85e8" providerId="ADAL" clId="{3FA2BE80-F41F-443F-A956-EBDACA03A8C3}" dt="2025-03-11T15:45:41.583" v="100" actId="1076"/>
          <ac:spMkLst>
            <pc:docMk/>
            <pc:sldMk cId="3942934867" sldId="269"/>
            <ac:spMk id="3" creationId="{00000000-0000-0000-0000-000000000000}"/>
          </ac:spMkLst>
        </pc:spChg>
      </pc:sldChg>
      <pc:sldChg chg="modSp mod">
        <pc:chgData name="Julie Girard (Adj) (CISSSMO16)" userId="430fac9c-cab4-442c-b5b7-69a630eb85e8" providerId="ADAL" clId="{3FA2BE80-F41F-443F-A956-EBDACA03A8C3}" dt="2025-03-11T15:42:23.025" v="65" actId="948"/>
        <pc:sldMkLst>
          <pc:docMk/>
          <pc:sldMk cId="3882098216" sldId="270"/>
        </pc:sldMkLst>
        <pc:spChg chg="mod">
          <ac:chgData name="Julie Girard (Adj) (CISSSMO16)" userId="430fac9c-cab4-442c-b5b7-69a630eb85e8" providerId="ADAL" clId="{3FA2BE80-F41F-443F-A956-EBDACA03A8C3}" dt="2025-03-11T15:42:23.025" v="65" actId="948"/>
          <ac:spMkLst>
            <pc:docMk/>
            <pc:sldMk cId="3882098216" sldId="270"/>
            <ac:spMk id="3" creationId="{00000000-0000-0000-0000-000000000000}"/>
          </ac:spMkLst>
        </pc:spChg>
      </pc:sldChg>
      <pc:sldChg chg="modSp mod">
        <pc:chgData name="Julie Girard (Adj) (CISSSMO16)" userId="430fac9c-cab4-442c-b5b7-69a630eb85e8" providerId="ADAL" clId="{3FA2BE80-F41F-443F-A956-EBDACA03A8C3}" dt="2025-03-11T15:39:58.005" v="45" actId="14100"/>
        <pc:sldMkLst>
          <pc:docMk/>
          <pc:sldMk cId="1959364770" sldId="271"/>
        </pc:sldMkLst>
        <pc:spChg chg="mod">
          <ac:chgData name="Julie Girard (Adj) (CISSSMO16)" userId="430fac9c-cab4-442c-b5b7-69a630eb85e8" providerId="ADAL" clId="{3FA2BE80-F41F-443F-A956-EBDACA03A8C3}" dt="2025-03-11T15:39:16.829" v="30" actId="1076"/>
          <ac:spMkLst>
            <pc:docMk/>
            <pc:sldMk cId="1959364770" sldId="271"/>
            <ac:spMk id="2" creationId="{00000000-0000-0000-0000-000000000000}"/>
          </ac:spMkLst>
        </pc:spChg>
        <pc:spChg chg="mod">
          <ac:chgData name="Julie Girard (Adj) (CISSSMO16)" userId="430fac9c-cab4-442c-b5b7-69a630eb85e8" providerId="ADAL" clId="{3FA2BE80-F41F-443F-A956-EBDACA03A8C3}" dt="2025-03-11T15:39:58.005" v="45" actId="14100"/>
          <ac:spMkLst>
            <pc:docMk/>
            <pc:sldMk cId="1959364770" sldId="271"/>
            <ac:spMk id="3" creationId="{00000000-0000-0000-0000-000000000000}"/>
          </ac:spMkLst>
        </pc:spChg>
      </pc:sldChg>
      <pc:sldChg chg="modSp mod">
        <pc:chgData name="Julie Girard (Adj) (CISSSMO16)" userId="430fac9c-cab4-442c-b5b7-69a630eb85e8" providerId="ADAL" clId="{3FA2BE80-F41F-443F-A956-EBDACA03A8C3}" dt="2025-03-11T15:40:51.271" v="57" actId="20577"/>
        <pc:sldMkLst>
          <pc:docMk/>
          <pc:sldMk cId="792525144" sldId="285"/>
        </pc:sldMkLst>
        <pc:spChg chg="mod">
          <ac:chgData name="Julie Girard (Adj) (CISSSMO16)" userId="430fac9c-cab4-442c-b5b7-69a630eb85e8" providerId="ADAL" clId="{3FA2BE80-F41F-443F-A956-EBDACA03A8C3}" dt="2025-03-11T15:40:51.271" v="57" actId="20577"/>
          <ac:spMkLst>
            <pc:docMk/>
            <pc:sldMk cId="792525144" sldId="285"/>
            <ac:spMk id="3" creationId="{01075E76-5815-0ADC-657B-28497E05891B}"/>
          </ac:spMkLst>
        </pc:spChg>
      </pc:sldChg>
      <pc:sldChg chg="modSp mod">
        <pc:chgData name="Julie Girard (Adj) (CISSSMO16)" userId="430fac9c-cab4-442c-b5b7-69a630eb85e8" providerId="ADAL" clId="{3FA2BE80-F41F-443F-A956-EBDACA03A8C3}" dt="2025-03-11T15:46:05.548" v="105" actId="255"/>
        <pc:sldMkLst>
          <pc:docMk/>
          <pc:sldMk cId="4021249210" sldId="286"/>
        </pc:sldMkLst>
        <pc:spChg chg="mod">
          <ac:chgData name="Julie Girard (Adj) (CISSSMO16)" userId="430fac9c-cab4-442c-b5b7-69a630eb85e8" providerId="ADAL" clId="{3FA2BE80-F41F-443F-A956-EBDACA03A8C3}" dt="2025-03-11T15:46:05.548" v="105" actId="255"/>
          <ac:spMkLst>
            <pc:docMk/>
            <pc:sldMk cId="4021249210" sldId="286"/>
            <ac:spMk id="3" creationId="{CF4A21E4-DB9E-801F-120D-380AD4501199}"/>
          </ac:spMkLst>
        </pc:spChg>
      </pc:sldChg>
      <pc:sldChg chg="modSp mod">
        <pc:chgData name="Julie Girard (Adj) (CISSSMO16)" userId="430fac9c-cab4-442c-b5b7-69a630eb85e8" providerId="ADAL" clId="{3FA2BE80-F41F-443F-A956-EBDACA03A8C3}" dt="2025-03-11T15:52:30.501" v="118" actId="1076"/>
        <pc:sldMkLst>
          <pc:docMk/>
          <pc:sldMk cId="3818288193" sldId="307"/>
        </pc:sldMkLst>
        <pc:spChg chg="mod">
          <ac:chgData name="Julie Girard (Adj) (CISSSMO16)" userId="430fac9c-cab4-442c-b5b7-69a630eb85e8" providerId="ADAL" clId="{3FA2BE80-F41F-443F-A956-EBDACA03A8C3}" dt="2025-03-11T15:52:30.501" v="118" actId="1076"/>
          <ac:spMkLst>
            <pc:docMk/>
            <pc:sldMk cId="3818288193" sldId="307"/>
            <ac:spMk id="3" creationId="{019F2209-752B-D844-8D65-1DDFBA5026F5}"/>
          </ac:spMkLst>
        </pc:spChg>
      </pc:sldChg>
      <pc:sldChg chg="modSp mod">
        <pc:chgData name="Julie Girard (Adj) (CISSSMO16)" userId="430fac9c-cab4-442c-b5b7-69a630eb85e8" providerId="ADAL" clId="{3FA2BE80-F41F-443F-A956-EBDACA03A8C3}" dt="2025-03-11T15:47:26.399" v="116" actId="948"/>
        <pc:sldMkLst>
          <pc:docMk/>
          <pc:sldMk cId="1645217495" sldId="311"/>
        </pc:sldMkLst>
        <pc:spChg chg="mod">
          <ac:chgData name="Julie Girard (Adj) (CISSSMO16)" userId="430fac9c-cab4-442c-b5b7-69a630eb85e8" providerId="ADAL" clId="{3FA2BE80-F41F-443F-A956-EBDACA03A8C3}" dt="2025-03-11T15:47:26.399" v="116" actId="948"/>
          <ac:spMkLst>
            <pc:docMk/>
            <pc:sldMk cId="1645217495" sldId="311"/>
            <ac:spMk id="3" creationId="{9D8FEB3F-EEEB-D00E-9A2F-2B72D41D1919}"/>
          </ac:spMkLst>
        </pc:spChg>
      </pc:sldChg>
      <pc:sldChg chg="modSp mod">
        <pc:chgData name="Julie Girard (Adj) (CISSSMO16)" userId="430fac9c-cab4-442c-b5b7-69a630eb85e8" providerId="ADAL" clId="{3FA2BE80-F41F-443F-A956-EBDACA03A8C3}" dt="2025-03-11T15:59:01.855" v="214" actId="20577"/>
        <pc:sldMkLst>
          <pc:docMk/>
          <pc:sldMk cId="3611728104" sldId="315"/>
        </pc:sldMkLst>
        <pc:spChg chg="mod">
          <ac:chgData name="Julie Girard (Adj) (CISSSMO16)" userId="430fac9c-cab4-442c-b5b7-69a630eb85e8" providerId="ADAL" clId="{3FA2BE80-F41F-443F-A956-EBDACA03A8C3}" dt="2025-03-11T15:59:01.855" v="214" actId="20577"/>
          <ac:spMkLst>
            <pc:docMk/>
            <pc:sldMk cId="3611728104" sldId="315"/>
            <ac:spMk id="3" creationId="{59156105-1424-9EAC-8713-E79D15A73D25}"/>
          </ac:spMkLst>
        </pc:spChg>
      </pc:sldChg>
      <pc:sldChg chg="modSp mod">
        <pc:chgData name="Julie Girard (Adj) (CISSSMO16)" userId="430fac9c-cab4-442c-b5b7-69a630eb85e8" providerId="ADAL" clId="{3FA2BE80-F41F-443F-A956-EBDACA03A8C3}" dt="2025-03-11T15:59:33.182" v="219" actId="1076"/>
        <pc:sldMkLst>
          <pc:docMk/>
          <pc:sldMk cId="1322868132" sldId="316"/>
        </pc:sldMkLst>
        <pc:spChg chg="mod">
          <ac:chgData name="Julie Girard (Adj) (CISSSMO16)" userId="430fac9c-cab4-442c-b5b7-69a630eb85e8" providerId="ADAL" clId="{3FA2BE80-F41F-443F-A956-EBDACA03A8C3}" dt="2025-03-11T15:44:43.725" v="90" actId="27636"/>
          <ac:spMkLst>
            <pc:docMk/>
            <pc:sldMk cId="1322868132" sldId="316"/>
            <ac:spMk id="2" creationId="{842F6118-8A66-DC58-F09D-C2F375131AEE}"/>
          </ac:spMkLst>
        </pc:spChg>
        <pc:spChg chg="mod">
          <ac:chgData name="Julie Girard (Adj) (CISSSMO16)" userId="430fac9c-cab4-442c-b5b7-69a630eb85e8" providerId="ADAL" clId="{3FA2BE80-F41F-443F-A956-EBDACA03A8C3}" dt="2025-03-11T15:59:33.182" v="219" actId="1076"/>
          <ac:spMkLst>
            <pc:docMk/>
            <pc:sldMk cId="1322868132" sldId="316"/>
            <ac:spMk id="3" creationId="{45BA6E2D-1732-179F-375A-4A282F273DAE}"/>
          </ac:spMkLst>
        </pc:spChg>
      </pc:sldChg>
      <pc:sldChg chg="modSp mod">
        <pc:chgData name="Julie Girard (Adj) (CISSSMO16)" userId="430fac9c-cab4-442c-b5b7-69a630eb85e8" providerId="ADAL" clId="{3FA2BE80-F41F-443F-A956-EBDACA03A8C3}" dt="2025-03-11T16:00:29.046" v="222" actId="20577"/>
        <pc:sldMkLst>
          <pc:docMk/>
          <pc:sldMk cId="1988154209" sldId="318"/>
        </pc:sldMkLst>
        <pc:spChg chg="mod">
          <ac:chgData name="Julie Girard (Adj) (CISSSMO16)" userId="430fac9c-cab4-442c-b5b7-69a630eb85e8" providerId="ADAL" clId="{3FA2BE80-F41F-443F-A956-EBDACA03A8C3}" dt="2025-03-11T16:00:29.046" v="222" actId="20577"/>
          <ac:spMkLst>
            <pc:docMk/>
            <pc:sldMk cId="1988154209" sldId="318"/>
            <ac:spMk id="3" creationId="{9C957906-0971-8CE1-00B1-EAF983E7EE32}"/>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29.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29.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200AEF-E0AB-4E67-8634-DEF11DB482C0}"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C66D617-4178-4C75-AE06-9119872BB165}">
      <dgm:prSet/>
      <dgm:spPr/>
      <dgm:t>
        <a:bodyPr/>
        <a:lstStyle/>
        <a:p>
          <a:pPr>
            <a:lnSpc>
              <a:spcPct val="100000"/>
            </a:lnSpc>
            <a:defRPr b="1"/>
          </a:pPr>
          <a:r>
            <a:rPr lang="fr-CA"/>
            <a:t>Mise à jour régulière de la tuile Documentation </a:t>
          </a:r>
          <a:endParaRPr lang="en-US"/>
        </a:p>
      </dgm:t>
    </dgm:pt>
    <dgm:pt modelId="{15B73D1C-C182-4F4E-AA0C-88182C0278C3}" type="parTrans" cxnId="{16F3462B-885E-4220-9C0F-E7EEB7E96B0B}">
      <dgm:prSet/>
      <dgm:spPr/>
      <dgm:t>
        <a:bodyPr/>
        <a:lstStyle/>
        <a:p>
          <a:endParaRPr lang="en-US"/>
        </a:p>
      </dgm:t>
    </dgm:pt>
    <dgm:pt modelId="{7E60735F-BF1D-43DB-BADE-487E8571504A}" type="sibTrans" cxnId="{16F3462B-885E-4220-9C0F-E7EEB7E96B0B}">
      <dgm:prSet/>
      <dgm:spPr/>
      <dgm:t>
        <a:bodyPr/>
        <a:lstStyle/>
        <a:p>
          <a:endParaRPr lang="en-US"/>
        </a:p>
      </dgm:t>
    </dgm:pt>
    <dgm:pt modelId="{40979E90-3A7B-4FD9-BE48-F1A780D6C271}">
      <dgm:prSet/>
      <dgm:spPr/>
      <dgm:t>
        <a:bodyPr/>
        <a:lstStyle/>
        <a:p>
          <a:pPr>
            <a:lnSpc>
              <a:spcPct val="100000"/>
            </a:lnSpc>
          </a:pPr>
          <a:r>
            <a:rPr lang="fr-CA"/>
            <a:t>Informations essentielles pour le déroulement du stage</a:t>
          </a:r>
          <a:endParaRPr lang="en-US"/>
        </a:p>
      </dgm:t>
    </dgm:pt>
    <dgm:pt modelId="{4F398AB7-835F-4167-9D20-2D158534F8E3}" type="parTrans" cxnId="{AB0B8FA9-98F6-4DA6-84C6-C19CBD523187}">
      <dgm:prSet/>
      <dgm:spPr/>
      <dgm:t>
        <a:bodyPr/>
        <a:lstStyle/>
        <a:p>
          <a:endParaRPr lang="en-US"/>
        </a:p>
      </dgm:t>
    </dgm:pt>
    <dgm:pt modelId="{4C7182C1-755C-44DF-A46B-0CB52D36F2EB}" type="sibTrans" cxnId="{AB0B8FA9-98F6-4DA6-84C6-C19CBD523187}">
      <dgm:prSet/>
      <dgm:spPr/>
      <dgm:t>
        <a:bodyPr/>
        <a:lstStyle/>
        <a:p>
          <a:endParaRPr lang="en-US"/>
        </a:p>
      </dgm:t>
    </dgm:pt>
    <dgm:pt modelId="{080B61FA-4F53-468E-AAD0-AE254EE4E111}">
      <dgm:prSet/>
      <dgm:spPr/>
      <dgm:t>
        <a:bodyPr/>
        <a:lstStyle/>
        <a:p>
          <a:pPr>
            <a:lnSpc>
              <a:spcPct val="100000"/>
            </a:lnSpc>
          </a:pPr>
          <a:r>
            <a:rPr lang="fr-CA"/>
            <a:t>Formations obligatoires à compléter avant ou le jour 1 du stage</a:t>
          </a:r>
          <a:endParaRPr lang="en-US"/>
        </a:p>
      </dgm:t>
    </dgm:pt>
    <dgm:pt modelId="{7BF78C76-4B5E-45B9-9B03-3E1C8A250115}" type="parTrans" cxnId="{CEBB41CA-FBFA-479E-B69B-344890F0CB5A}">
      <dgm:prSet/>
      <dgm:spPr/>
      <dgm:t>
        <a:bodyPr/>
        <a:lstStyle/>
        <a:p>
          <a:endParaRPr lang="en-US"/>
        </a:p>
      </dgm:t>
    </dgm:pt>
    <dgm:pt modelId="{921163E8-DECF-4EF7-8259-74B8F5D7FD18}" type="sibTrans" cxnId="{CEBB41CA-FBFA-479E-B69B-344890F0CB5A}">
      <dgm:prSet/>
      <dgm:spPr/>
      <dgm:t>
        <a:bodyPr/>
        <a:lstStyle/>
        <a:p>
          <a:endParaRPr lang="en-US"/>
        </a:p>
      </dgm:t>
    </dgm:pt>
    <dgm:pt modelId="{5E1FA736-8185-4791-99BC-879175419757}">
      <dgm:prSet/>
      <dgm:spPr/>
      <dgm:t>
        <a:bodyPr/>
        <a:lstStyle/>
        <a:p>
          <a:pPr>
            <a:lnSpc>
              <a:spcPct val="100000"/>
            </a:lnSpc>
            <a:defRPr b="1"/>
          </a:pPr>
          <a:r>
            <a:rPr lang="fr-CA"/>
            <a:t>Disponibilité des informations sur l'intranet</a:t>
          </a:r>
          <a:endParaRPr lang="en-US"/>
        </a:p>
      </dgm:t>
    </dgm:pt>
    <dgm:pt modelId="{D498C35E-880D-40A1-9E4A-8654B687FAB3}" type="parTrans" cxnId="{173E18E7-6E9B-40AB-BE4B-0517B6E8F31B}">
      <dgm:prSet/>
      <dgm:spPr/>
      <dgm:t>
        <a:bodyPr/>
        <a:lstStyle/>
        <a:p>
          <a:endParaRPr lang="en-US"/>
        </a:p>
      </dgm:t>
    </dgm:pt>
    <dgm:pt modelId="{CE48885C-5B00-4CE3-917F-DC5E4256F29C}" type="sibTrans" cxnId="{173E18E7-6E9B-40AB-BE4B-0517B6E8F31B}">
      <dgm:prSet/>
      <dgm:spPr/>
      <dgm:t>
        <a:bodyPr/>
        <a:lstStyle/>
        <a:p>
          <a:endParaRPr lang="en-US"/>
        </a:p>
      </dgm:t>
    </dgm:pt>
    <dgm:pt modelId="{D005CF34-00D3-499D-A06C-932EF46511AA}">
      <dgm:prSet/>
      <dgm:spPr/>
      <dgm:t>
        <a:bodyPr/>
        <a:lstStyle/>
        <a:p>
          <a:pPr>
            <a:lnSpc>
              <a:spcPct val="100000"/>
            </a:lnSpc>
          </a:pPr>
          <a:r>
            <a:rPr lang="fr-CA"/>
            <a:t>Page Stages sur l'intranet du CISSS de la Montérégie-Ouest</a:t>
          </a:r>
          <a:endParaRPr lang="en-US"/>
        </a:p>
      </dgm:t>
    </dgm:pt>
    <dgm:pt modelId="{000E2650-AA52-427D-B9C6-0F0DEA6EABEA}" type="parTrans" cxnId="{75E0BAC3-89D0-4AC4-86EE-983E13D9B429}">
      <dgm:prSet/>
      <dgm:spPr/>
      <dgm:t>
        <a:bodyPr/>
        <a:lstStyle/>
        <a:p>
          <a:endParaRPr lang="en-US"/>
        </a:p>
      </dgm:t>
    </dgm:pt>
    <dgm:pt modelId="{2A035FD4-D144-4A19-A37C-18239014998D}" type="sibTrans" cxnId="{75E0BAC3-89D0-4AC4-86EE-983E13D9B429}">
      <dgm:prSet/>
      <dgm:spPr/>
      <dgm:t>
        <a:bodyPr/>
        <a:lstStyle/>
        <a:p>
          <a:endParaRPr lang="en-US"/>
        </a:p>
      </dgm:t>
    </dgm:pt>
    <dgm:pt modelId="{8244B3DC-865C-4FCF-B127-A355247F39E5}">
      <dgm:prSet/>
      <dgm:spPr/>
      <dgm:t>
        <a:bodyPr/>
        <a:lstStyle/>
        <a:p>
          <a:pPr>
            <a:lnSpc>
              <a:spcPct val="100000"/>
            </a:lnSpc>
            <a:defRPr b="1"/>
          </a:pPr>
          <a:r>
            <a:rPr lang="fr-CA"/>
            <a:t>Guides et procédures</a:t>
          </a:r>
          <a:endParaRPr lang="en-US"/>
        </a:p>
      </dgm:t>
    </dgm:pt>
    <dgm:pt modelId="{ABEF32E6-C3C0-40DB-9CB1-BE0AAE5752BC}" type="parTrans" cxnId="{C85C6519-AFEB-4D9A-B06F-2334A4A1BABF}">
      <dgm:prSet/>
      <dgm:spPr/>
      <dgm:t>
        <a:bodyPr/>
        <a:lstStyle/>
        <a:p>
          <a:endParaRPr lang="en-US"/>
        </a:p>
      </dgm:t>
    </dgm:pt>
    <dgm:pt modelId="{1520BA51-6D91-4D17-9A50-CE176112C65B}" type="sibTrans" cxnId="{C85C6519-AFEB-4D9A-B06F-2334A4A1BABF}">
      <dgm:prSet/>
      <dgm:spPr/>
      <dgm:t>
        <a:bodyPr/>
        <a:lstStyle/>
        <a:p>
          <a:endParaRPr lang="en-US"/>
        </a:p>
      </dgm:t>
    </dgm:pt>
    <dgm:pt modelId="{260325C1-7DE6-4A0A-BDAB-3835C91CB2CD}">
      <dgm:prSet/>
      <dgm:spPr/>
      <dgm:t>
        <a:bodyPr/>
        <a:lstStyle/>
        <a:p>
          <a:pPr>
            <a:lnSpc>
              <a:spcPct val="100000"/>
            </a:lnSpc>
          </a:pPr>
          <a:r>
            <a:rPr lang="fr-CA"/>
            <a:t>Aide à la navigation sur Clicstage</a:t>
          </a:r>
          <a:endParaRPr lang="en-US"/>
        </a:p>
      </dgm:t>
    </dgm:pt>
    <dgm:pt modelId="{C7ECC8D3-C0B8-4E85-815C-54E854C5C995}" type="parTrans" cxnId="{B12E469E-70DA-4963-9C52-CDE37366957C}">
      <dgm:prSet/>
      <dgm:spPr/>
      <dgm:t>
        <a:bodyPr/>
        <a:lstStyle/>
        <a:p>
          <a:endParaRPr lang="en-US"/>
        </a:p>
      </dgm:t>
    </dgm:pt>
    <dgm:pt modelId="{E5BD0CD8-BA4E-43F3-8BFB-4C9F66882569}" type="sibTrans" cxnId="{B12E469E-70DA-4963-9C52-CDE37366957C}">
      <dgm:prSet/>
      <dgm:spPr/>
      <dgm:t>
        <a:bodyPr/>
        <a:lstStyle/>
        <a:p>
          <a:endParaRPr lang="en-US"/>
        </a:p>
      </dgm:t>
    </dgm:pt>
    <dgm:pt modelId="{FBD17F72-699A-4FEE-93E4-501A0D25F31A}">
      <dgm:prSet/>
      <dgm:spPr/>
      <dgm:t>
        <a:bodyPr/>
        <a:lstStyle/>
        <a:p>
          <a:pPr>
            <a:lnSpc>
              <a:spcPct val="100000"/>
            </a:lnSpc>
          </a:pPr>
          <a:r>
            <a:rPr lang="fr-CA"/>
            <a:t>Compréhension du processus des stages</a:t>
          </a:r>
          <a:endParaRPr lang="en-US"/>
        </a:p>
      </dgm:t>
    </dgm:pt>
    <dgm:pt modelId="{1560A756-5E2F-47DA-B8CB-1C51E0C309EB}" type="parTrans" cxnId="{9D305CB8-3876-4204-9254-16DC7E4F7D49}">
      <dgm:prSet/>
      <dgm:spPr/>
      <dgm:t>
        <a:bodyPr/>
        <a:lstStyle/>
        <a:p>
          <a:endParaRPr lang="en-US"/>
        </a:p>
      </dgm:t>
    </dgm:pt>
    <dgm:pt modelId="{B495463E-B137-4CC2-B408-52F8DCE64874}" type="sibTrans" cxnId="{9D305CB8-3876-4204-9254-16DC7E4F7D49}">
      <dgm:prSet/>
      <dgm:spPr/>
      <dgm:t>
        <a:bodyPr/>
        <a:lstStyle/>
        <a:p>
          <a:endParaRPr lang="en-US"/>
        </a:p>
      </dgm:t>
    </dgm:pt>
    <dgm:pt modelId="{DF18C76F-65F7-4167-A93F-CFE8101133BD}">
      <dgm:prSet/>
      <dgm:spPr/>
      <dgm:t>
        <a:bodyPr/>
        <a:lstStyle/>
        <a:p>
          <a:pPr>
            <a:lnSpc>
              <a:spcPct val="100000"/>
            </a:lnSpc>
            <a:defRPr b="1"/>
          </a:pPr>
          <a:r>
            <a:rPr lang="fr-CA"/>
            <a:t>Directives pour les stages</a:t>
          </a:r>
          <a:endParaRPr lang="en-US"/>
        </a:p>
      </dgm:t>
    </dgm:pt>
    <dgm:pt modelId="{36EDB036-5BAF-4E89-8A0A-BF1291F0BA4E}" type="parTrans" cxnId="{2D543A87-C05C-4C92-A07A-EC69A55B77C1}">
      <dgm:prSet/>
      <dgm:spPr/>
      <dgm:t>
        <a:bodyPr/>
        <a:lstStyle/>
        <a:p>
          <a:endParaRPr lang="en-US"/>
        </a:p>
      </dgm:t>
    </dgm:pt>
    <dgm:pt modelId="{000B52E0-A13C-4CE3-AB29-CFDE54C2D304}" type="sibTrans" cxnId="{2D543A87-C05C-4C92-A07A-EC69A55B77C1}">
      <dgm:prSet/>
      <dgm:spPr/>
      <dgm:t>
        <a:bodyPr/>
        <a:lstStyle/>
        <a:p>
          <a:endParaRPr lang="en-US"/>
        </a:p>
      </dgm:t>
    </dgm:pt>
    <dgm:pt modelId="{73E79920-27BE-42D9-9DEC-BA5B4C453374}">
      <dgm:prSet/>
      <dgm:spPr/>
      <dgm:t>
        <a:bodyPr/>
        <a:lstStyle/>
        <a:p>
          <a:pPr>
            <a:lnSpc>
              <a:spcPct val="100000"/>
            </a:lnSpc>
          </a:pPr>
          <a:r>
            <a:rPr lang="fr-CA"/>
            <a:t>Recommandations du MSSS en matière de prévention et contrôle des infections</a:t>
          </a:r>
          <a:endParaRPr lang="en-US"/>
        </a:p>
      </dgm:t>
    </dgm:pt>
    <dgm:pt modelId="{F1D7F0DD-C4C7-42F1-B445-2FB8800FED85}" type="parTrans" cxnId="{3EBD0C4C-DFF6-4A8B-B0AA-B9E403C262E4}">
      <dgm:prSet/>
      <dgm:spPr/>
      <dgm:t>
        <a:bodyPr/>
        <a:lstStyle/>
        <a:p>
          <a:endParaRPr lang="en-US"/>
        </a:p>
      </dgm:t>
    </dgm:pt>
    <dgm:pt modelId="{83BC062C-E733-4736-B902-5A1B9C69E394}" type="sibTrans" cxnId="{3EBD0C4C-DFF6-4A8B-B0AA-B9E403C262E4}">
      <dgm:prSet/>
      <dgm:spPr/>
      <dgm:t>
        <a:bodyPr/>
        <a:lstStyle/>
        <a:p>
          <a:endParaRPr lang="en-US"/>
        </a:p>
      </dgm:t>
    </dgm:pt>
    <dgm:pt modelId="{85E71EA6-8B75-4391-8444-97DB1DDA5343}">
      <dgm:prSet/>
      <dgm:spPr/>
      <dgm:t>
        <a:bodyPr/>
        <a:lstStyle/>
        <a:p>
          <a:pPr>
            <a:lnSpc>
              <a:spcPct val="100000"/>
            </a:lnSpc>
          </a:pPr>
          <a:r>
            <a:rPr lang="fr-CA"/>
            <a:t>Formations exigées pour la tenue du stage</a:t>
          </a:r>
          <a:endParaRPr lang="en-US"/>
        </a:p>
      </dgm:t>
    </dgm:pt>
    <dgm:pt modelId="{BBCC41CB-0D2A-41A0-A07E-43BD41EFBE73}" type="parTrans" cxnId="{325BE1BE-1AD1-4017-9074-426E68ED0F71}">
      <dgm:prSet/>
      <dgm:spPr/>
      <dgm:t>
        <a:bodyPr/>
        <a:lstStyle/>
        <a:p>
          <a:endParaRPr lang="en-US"/>
        </a:p>
      </dgm:t>
    </dgm:pt>
    <dgm:pt modelId="{EA73B5F9-A6B6-42B1-9C62-0EF6A6B7B775}" type="sibTrans" cxnId="{325BE1BE-1AD1-4017-9074-426E68ED0F71}">
      <dgm:prSet/>
      <dgm:spPr/>
      <dgm:t>
        <a:bodyPr/>
        <a:lstStyle/>
        <a:p>
          <a:endParaRPr lang="en-US"/>
        </a:p>
      </dgm:t>
    </dgm:pt>
    <dgm:pt modelId="{A9C076FB-C639-4B96-B301-189E99E70503}">
      <dgm:prSet/>
      <dgm:spPr/>
      <dgm:t>
        <a:bodyPr/>
        <a:lstStyle/>
        <a:p>
          <a:pPr>
            <a:lnSpc>
              <a:spcPct val="100000"/>
            </a:lnSpc>
            <a:defRPr b="1"/>
          </a:pPr>
          <a:r>
            <a:rPr lang="fr-CA"/>
            <a:t>Informations complémentaires</a:t>
          </a:r>
          <a:endParaRPr lang="en-US"/>
        </a:p>
      </dgm:t>
    </dgm:pt>
    <dgm:pt modelId="{781FBF5B-8F55-44E0-8B2B-01A11B256DDE}" type="parTrans" cxnId="{70896838-435E-4A13-9A8A-D066331C42FC}">
      <dgm:prSet/>
      <dgm:spPr/>
      <dgm:t>
        <a:bodyPr/>
        <a:lstStyle/>
        <a:p>
          <a:endParaRPr lang="en-US"/>
        </a:p>
      </dgm:t>
    </dgm:pt>
    <dgm:pt modelId="{858E80A8-8337-437D-867A-E3149A2C63F1}" type="sibTrans" cxnId="{70896838-435E-4A13-9A8A-D066331C42FC}">
      <dgm:prSet/>
      <dgm:spPr/>
      <dgm:t>
        <a:bodyPr/>
        <a:lstStyle/>
        <a:p>
          <a:endParaRPr lang="en-US"/>
        </a:p>
      </dgm:t>
    </dgm:pt>
    <dgm:pt modelId="{3865CD24-06E8-441B-A04B-A0A4311AD657}">
      <dgm:prSet phldr="0"/>
      <dgm:spPr/>
      <dgm:t>
        <a:bodyPr/>
        <a:lstStyle/>
        <a:p>
          <a:pPr rtl="0"/>
          <a:r>
            <a:rPr lang="fr-CA">
              <a:latin typeface="Calibri Light" panose="020F0302020204030204"/>
            </a:rPr>
            <a:t>Guide d'acceuil du stagiaire</a:t>
          </a:r>
        </a:p>
      </dgm:t>
    </dgm:pt>
    <dgm:pt modelId="{4E15B807-0285-4A50-A18F-9AA683591EE6}" type="parTrans" cxnId="{71BC6DA8-EEC2-4E2A-8BD8-8AB638BD9C1A}">
      <dgm:prSet/>
      <dgm:spPr/>
    </dgm:pt>
    <dgm:pt modelId="{789F81BF-BC19-4135-AEFC-0F881224A7AA}" type="sibTrans" cxnId="{71BC6DA8-EEC2-4E2A-8BD8-8AB638BD9C1A}">
      <dgm:prSet/>
      <dgm:spPr/>
    </dgm:pt>
    <dgm:pt modelId="{75E26DD4-E4BD-464D-A0E9-BCDE55F3757B}" type="pres">
      <dgm:prSet presAssocID="{3C200AEF-E0AB-4E67-8634-DEF11DB482C0}" presName="root" presStyleCnt="0">
        <dgm:presLayoutVars>
          <dgm:dir/>
          <dgm:resizeHandles val="exact"/>
        </dgm:presLayoutVars>
      </dgm:prSet>
      <dgm:spPr/>
      <dgm:t>
        <a:bodyPr/>
        <a:lstStyle/>
        <a:p>
          <a:endParaRPr lang="fr-FR"/>
        </a:p>
      </dgm:t>
    </dgm:pt>
    <dgm:pt modelId="{2A55D4DF-0C4E-4C79-9A52-FD0532110C7B}" type="pres">
      <dgm:prSet presAssocID="{CC66D617-4178-4C75-AE06-9119872BB165}" presName="compNode" presStyleCnt="0"/>
      <dgm:spPr/>
    </dgm:pt>
    <dgm:pt modelId="{27ACFB6A-E871-4AFE-913D-A0626165B935}" type="pres">
      <dgm:prSet presAssocID="{CC66D617-4178-4C75-AE06-9119872BB165}" presName="iconRect"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fr-FR"/>
        </a:p>
      </dgm:t>
      <dgm:extLst>
        <a:ext uri="{E40237B7-FDA0-4F09-8148-C483321AD2D9}">
          <dgm14:cNvPr xmlns:dgm14="http://schemas.microsoft.com/office/drawing/2010/diagram" id="0" name="" descr="Liste de contrôle"/>
        </a:ext>
      </dgm:extLst>
    </dgm:pt>
    <dgm:pt modelId="{7A7F53F8-F06B-40D3-9C27-8E25FF5AD489}" type="pres">
      <dgm:prSet presAssocID="{CC66D617-4178-4C75-AE06-9119872BB165}" presName="iconSpace" presStyleCnt="0"/>
      <dgm:spPr/>
    </dgm:pt>
    <dgm:pt modelId="{B06E7122-F2B5-4962-A448-A3F855BF1D99}" type="pres">
      <dgm:prSet presAssocID="{CC66D617-4178-4C75-AE06-9119872BB165}" presName="parTx" presStyleLbl="revTx" presStyleIdx="0" presStyleCnt="10">
        <dgm:presLayoutVars>
          <dgm:chMax val="0"/>
          <dgm:chPref val="0"/>
        </dgm:presLayoutVars>
      </dgm:prSet>
      <dgm:spPr/>
      <dgm:t>
        <a:bodyPr/>
        <a:lstStyle/>
        <a:p>
          <a:endParaRPr lang="fr-FR"/>
        </a:p>
      </dgm:t>
    </dgm:pt>
    <dgm:pt modelId="{CBFE5E57-DEA1-483B-8E1A-4E5B294F4A90}" type="pres">
      <dgm:prSet presAssocID="{CC66D617-4178-4C75-AE06-9119872BB165}" presName="txSpace" presStyleCnt="0"/>
      <dgm:spPr/>
    </dgm:pt>
    <dgm:pt modelId="{81BFD9E2-803A-41F0-A513-2078FE3026B2}" type="pres">
      <dgm:prSet presAssocID="{CC66D617-4178-4C75-AE06-9119872BB165}" presName="desTx" presStyleLbl="revTx" presStyleIdx="1" presStyleCnt="10">
        <dgm:presLayoutVars/>
      </dgm:prSet>
      <dgm:spPr/>
      <dgm:t>
        <a:bodyPr/>
        <a:lstStyle/>
        <a:p>
          <a:endParaRPr lang="fr-FR"/>
        </a:p>
      </dgm:t>
    </dgm:pt>
    <dgm:pt modelId="{629ADCD4-3E8A-4776-B849-6366D3B8A91F}" type="pres">
      <dgm:prSet presAssocID="{7E60735F-BF1D-43DB-BADE-487E8571504A}" presName="sibTrans" presStyleCnt="0"/>
      <dgm:spPr/>
    </dgm:pt>
    <dgm:pt modelId="{D68B38EA-C341-4181-9EAE-F1804262F82A}" type="pres">
      <dgm:prSet presAssocID="{5E1FA736-8185-4791-99BC-879175419757}" presName="compNode" presStyleCnt="0"/>
      <dgm:spPr/>
    </dgm:pt>
    <dgm:pt modelId="{60CF6346-C92E-4A40-A56E-34E8A1ADE247}" type="pres">
      <dgm:prSet presAssocID="{5E1FA736-8185-4791-99BC-879175419757}" presName="iconRect" presStyleLbl="node1" presStyleIdx="1" presStyleCnt="5"/>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fr-FR"/>
        </a:p>
      </dgm:t>
      <dgm:extLst>
        <a:ext uri="{E40237B7-FDA0-4F09-8148-C483321AD2D9}">
          <dgm14:cNvPr xmlns:dgm14="http://schemas.microsoft.com/office/drawing/2010/diagram" id="0" name="" descr="Office Worker"/>
        </a:ext>
      </dgm:extLst>
    </dgm:pt>
    <dgm:pt modelId="{D84675D1-E9DD-41E6-B022-C3CB76A73EB7}" type="pres">
      <dgm:prSet presAssocID="{5E1FA736-8185-4791-99BC-879175419757}" presName="iconSpace" presStyleCnt="0"/>
      <dgm:spPr/>
    </dgm:pt>
    <dgm:pt modelId="{137777D2-3073-4D09-BA03-6DB68375D059}" type="pres">
      <dgm:prSet presAssocID="{5E1FA736-8185-4791-99BC-879175419757}" presName="parTx" presStyleLbl="revTx" presStyleIdx="2" presStyleCnt="10">
        <dgm:presLayoutVars>
          <dgm:chMax val="0"/>
          <dgm:chPref val="0"/>
        </dgm:presLayoutVars>
      </dgm:prSet>
      <dgm:spPr/>
      <dgm:t>
        <a:bodyPr/>
        <a:lstStyle/>
        <a:p>
          <a:endParaRPr lang="fr-FR"/>
        </a:p>
      </dgm:t>
    </dgm:pt>
    <dgm:pt modelId="{0BC60527-134F-44CE-8CD8-B703C4EDB0FE}" type="pres">
      <dgm:prSet presAssocID="{5E1FA736-8185-4791-99BC-879175419757}" presName="txSpace" presStyleCnt="0"/>
      <dgm:spPr/>
    </dgm:pt>
    <dgm:pt modelId="{BCDF6363-6EBB-4FBE-8929-5FBE8C76FE23}" type="pres">
      <dgm:prSet presAssocID="{5E1FA736-8185-4791-99BC-879175419757}" presName="desTx" presStyleLbl="revTx" presStyleIdx="3" presStyleCnt="10">
        <dgm:presLayoutVars/>
      </dgm:prSet>
      <dgm:spPr/>
      <dgm:t>
        <a:bodyPr/>
        <a:lstStyle/>
        <a:p>
          <a:endParaRPr lang="fr-FR"/>
        </a:p>
      </dgm:t>
    </dgm:pt>
    <dgm:pt modelId="{E3EBB0F8-FE16-4B55-B2B0-A0F07F5D94DD}" type="pres">
      <dgm:prSet presAssocID="{CE48885C-5B00-4CE3-917F-DC5E4256F29C}" presName="sibTrans" presStyleCnt="0"/>
      <dgm:spPr/>
    </dgm:pt>
    <dgm:pt modelId="{0F65EAB7-38D4-460F-90B9-50A42D2156B7}" type="pres">
      <dgm:prSet presAssocID="{8244B3DC-865C-4FCF-B127-A355247F39E5}" presName="compNode" presStyleCnt="0"/>
      <dgm:spPr/>
    </dgm:pt>
    <dgm:pt modelId="{0EE1F1D1-0A01-461E-A749-5B55797DB084}" type="pres">
      <dgm:prSet presAssocID="{8244B3DC-865C-4FCF-B127-A355247F39E5}" presName="iconRect" presStyleLbl="node1" presStyleIdx="2" presStyleCnt="5"/>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fr-FR"/>
        </a:p>
      </dgm:t>
      <dgm:extLst>
        <a:ext uri="{E40237B7-FDA0-4F09-8148-C483321AD2D9}">
          <dgm14:cNvPr xmlns:dgm14="http://schemas.microsoft.com/office/drawing/2010/diagram" id="0" name="" descr="Livres"/>
        </a:ext>
      </dgm:extLst>
    </dgm:pt>
    <dgm:pt modelId="{D50EF34C-ED6F-4F5E-82C7-A52CC2CA7867}" type="pres">
      <dgm:prSet presAssocID="{8244B3DC-865C-4FCF-B127-A355247F39E5}" presName="iconSpace" presStyleCnt="0"/>
      <dgm:spPr/>
    </dgm:pt>
    <dgm:pt modelId="{0B7BC448-83A2-41BE-A6CE-FD61AB4B5F03}" type="pres">
      <dgm:prSet presAssocID="{8244B3DC-865C-4FCF-B127-A355247F39E5}" presName="parTx" presStyleLbl="revTx" presStyleIdx="4" presStyleCnt="10">
        <dgm:presLayoutVars>
          <dgm:chMax val="0"/>
          <dgm:chPref val="0"/>
        </dgm:presLayoutVars>
      </dgm:prSet>
      <dgm:spPr/>
      <dgm:t>
        <a:bodyPr/>
        <a:lstStyle/>
        <a:p>
          <a:endParaRPr lang="fr-FR"/>
        </a:p>
      </dgm:t>
    </dgm:pt>
    <dgm:pt modelId="{3E34071C-0D45-4509-97C9-D382971EFF55}" type="pres">
      <dgm:prSet presAssocID="{8244B3DC-865C-4FCF-B127-A355247F39E5}" presName="txSpace" presStyleCnt="0"/>
      <dgm:spPr/>
    </dgm:pt>
    <dgm:pt modelId="{F73C641C-B871-42CC-A28D-E441155A7B84}" type="pres">
      <dgm:prSet presAssocID="{8244B3DC-865C-4FCF-B127-A355247F39E5}" presName="desTx" presStyleLbl="revTx" presStyleIdx="5" presStyleCnt="10">
        <dgm:presLayoutVars/>
      </dgm:prSet>
      <dgm:spPr/>
      <dgm:t>
        <a:bodyPr/>
        <a:lstStyle/>
        <a:p>
          <a:endParaRPr lang="fr-FR"/>
        </a:p>
      </dgm:t>
    </dgm:pt>
    <dgm:pt modelId="{6E0F65EF-1907-4818-ACDC-427835847A96}" type="pres">
      <dgm:prSet presAssocID="{1520BA51-6D91-4D17-9A50-CE176112C65B}" presName="sibTrans" presStyleCnt="0"/>
      <dgm:spPr/>
    </dgm:pt>
    <dgm:pt modelId="{7DC8F228-6C1D-4077-A55A-FA971FD2CA68}" type="pres">
      <dgm:prSet presAssocID="{DF18C76F-65F7-4167-A93F-CFE8101133BD}" presName="compNode" presStyleCnt="0"/>
      <dgm:spPr/>
    </dgm:pt>
    <dgm:pt modelId="{1EDAAAC6-1A2C-455A-8BBB-7AF0D0C8EFCD}" type="pres">
      <dgm:prSet presAssocID="{DF18C76F-65F7-4167-A93F-CFE8101133BD}" presName="iconRect" presStyleLbl="node1" presStyleIdx="3" presStyleCnt="5"/>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t>
        <a:bodyPr/>
        <a:lstStyle/>
        <a:p>
          <a:endParaRPr lang="fr-FR"/>
        </a:p>
      </dgm:t>
      <dgm:extLst>
        <a:ext uri="{E40237B7-FDA0-4F09-8148-C483321AD2D9}">
          <dgm14:cNvPr xmlns:dgm14="http://schemas.microsoft.com/office/drawing/2010/diagram" id="0" name="" descr="Coche"/>
        </a:ext>
      </dgm:extLst>
    </dgm:pt>
    <dgm:pt modelId="{1D20D10B-BCD5-4093-8DD7-B1FB83C8063C}" type="pres">
      <dgm:prSet presAssocID="{DF18C76F-65F7-4167-A93F-CFE8101133BD}" presName="iconSpace" presStyleCnt="0"/>
      <dgm:spPr/>
    </dgm:pt>
    <dgm:pt modelId="{BF17CD3B-7550-4723-BEA7-5EAD162D4EB2}" type="pres">
      <dgm:prSet presAssocID="{DF18C76F-65F7-4167-A93F-CFE8101133BD}" presName="parTx" presStyleLbl="revTx" presStyleIdx="6" presStyleCnt="10">
        <dgm:presLayoutVars>
          <dgm:chMax val="0"/>
          <dgm:chPref val="0"/>
        </dgm:presLayoutVars>
      </dgm:prSet>
      <dgm:spPr/>
      <dgm:t>
        <a:bodyPr/>
        <a:lstStyle/>
        <a:p>
          <a:endParaRPr lang="fr-FR"/>
        </a:p>
      </dgm:t>
    </dgm:pt>
    <dgm:pt modelId="{51FB9FF6-045D-4549-A55D-C120F2357B52}" type="pres">
      <dgm:prSet presAssocID="{DF18C76F-65F7-4167-A93F-CFE8101133BD}" presName="txSpace" presStyleCnt="0"/>
      <dgm:spPr/>
    </dgm:pt>
    <dgm:pt modelId="{A62DCA6F-92D6-4CF6-8C04-77C380A6AE56}" type="pres">
      <dgm:prSet presAssocID="{DF18C76F-65F7-4167-A93F-CFE8101133BD}" presName="desTx" presStyleLbl="revTx" presStyleIdx="7" presStyleCnt="10">
        <dgm:presLayoutVars/>
      </dgm:prSet>
      <dgm:spPr/>
      <dgm:t>
        <a:bodyPr/>
        <a:lstStyle/>
        <a:p>
          <a:endParaRPr lang="fr-FR"/>
        </a:p>
      </dgm:t>
    </dgm:pt>
    <dgm:pt modelId="{46CD1022-8BD9-4BF6-A77A-9BC3CD3D1E38}" type="pres">
      <dgm:prSet presAssocID="{000B52E0-A13C-4CE3-AB29-CFDE54C2D304}" presName="sibTrans" presStyleCnt="0"/>
      <dgm:spPr/>
    </dgm:pt>
    <dgm:pt modelId="{65DA8FD8-5A52-4F7F-ACBE-9AA0A6E9B21D}" type="pres">
      <dgm:prSet presAssocID="{A9C076FB-C639-4B96-B301-189E99E70503}" presName="compNode" presStyleCnt="0"/>
      <dgm:spPr/>
    </dgm:pt>
    <dgm:pt modelId="{83D0E71C-2F44-45EA-B9A6-3C9DD6D8556A}" type="pres">
      <dgm:prSet presAssocID="{A9C076FB-C639-4B96-B301-189E99E70503}" presName="iconRect" presStyleLbl="node1" presStyleIdx="4" presStyleCnt="5"/>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a:noFill/>
        </a:ln>
      </dgm:spPr>
      <dgm:t>
        <a:bodyPr/>
        <a:lstStyle/>
        <a:p>
          <a:endParaRPr lang="fr-FR"/>
        </a:p>
      </dgm:t>
      <dgm:extLst>
        <a:ext uri="{E40237B7-FDA0-4F09-8148-C483321AD2D9}">
          <dgm14:cNvPr xmlns:dgm14="http://schemas.microsoft.com/office/drawing/2010/diagram" id="0" name="" descr="Document"/>
        </a:ext>
      </dgm:extLst>
    </dgm:pt>
    <dgm:pt modelId="{ED1079C7-2951-4EF1-81AD-E14305F3AD97}" type="pres">
      <dgm:prSet presAssocID="{A9C076FB-C639-4B96-B301-189E99E70503}" presName="iconSpace" presStyleCnt="0"/>
      <dgm:spPr/>
    </dgm:pt>
    <dgm:pt modelId="{A8DB9217-EFF7-4C61-9385-C63EAA29D985}" type="pres">
      <dgm:prSet presAssocID="{A9C076FB-C639-4B96-B301-189E99E70503}" presName="parTx" presStyleLbl="revTx" presStyleIdx="8" presStyleCnt="10">
        <dgm:presLayoutVars>
          <dgm:chMax val="0"/>
          <dgm:chPref val="0"/>
        </dgm:presLayoutVars>
      </dgm:prSet>
      <dgm:spPr/>
      <dgm:t>
        <a:bodyPr/>
        <a:lstStyle/>
        <a:p>
          <a:endParaRPr lang="fr-FR"/>
        </a:p>
      </dgm:t>
    </dgm:pt>
    <dgm:pt modelId="{53277C53-20E5-40AE-8D5E-C5BD3F06B4E5}" type="pres">
      <dgm:prSet presAssocID="{A9C076FB-C639-4B96-B301-189E99E70503}" presName="txSpace" presStyleCnt="0"/>
      <dgm:spPr/>
    </dgm:pt>
    <dgm:pt modelId="{AD38284F-7451-4C22-AFF6-D4F64735AD83}" type="pres">
      <dgm:prSet presAssocID="{A9C076FB-C639-4B96-B301-189E99E70503}" presName="desTx" presStyleLbl="revTx" presStyleIdx="9" presStyleCnt="10">
        <dgm:presLayoutVars/>
      </dgm:prSet>
      <dgm:spPr/>
    </dgm:pt>
  </dgm:ptLst>
  <dgm:cxnLst>
    <dgm:cxn modelId="{627531EF-ECE2-4956-B660-78BBEC590E3C}" type="presOf" srcId="{A9C076FB-C639-4B96-B301-189E99E70503}" destId="{A8DB9217-EFF7-4C61-9385-C63EAA29D985}" srcOrd="0" destOrd="0" presId="urn:microsoft.com/office/officeart/2018/5/layout/CenteredIconLabelDescriptionList"/>
    <dgm:cxn modelId="{70896838-435E-4A13-9A8A-D066331C42FC}" srcId="{3C200AEF-E0AB-4E67-8634-DEF11DB482C0}" destId="{A9C076FB-C639-4B96-B301-189E99E70503}" srcOrd="4" destOrd="0" parTransId="{781FBF5B-8F55-44E0-8B2B-01A11B256DDE}" sibTransId="{858E80A8-8337-437D-867A-E3149A2C63F1}"/>
    <dgm:cxn modelId="{4F449C9C-6CFF-4BBC-A107-9359C4AF17B8}" type="presOf" srcId="{080B61FA-4F53-468E-AAD0-AE254EE4E111}" destId="{81BFD9E2-803A-41F0-A513-2078FE3026B2}" srcOrd="0" destOrd="1" presId="urn:microsoft.com/office/officeart/2018/5/layout/CenteredIconLabelDescriptionList"/>
    <dgm:cxn modelId="{D22EF864-003D-4C7E-9C0B-26EBE1BD9A62}" type="presOf" srcId="{40979E90-3A7B-4FD9-BE48-F1A780D6C271}" destId="{81BFD9E2-803A-41F0-A513-2078FE3026B2}" srcOrd="0" destOrd="0" presId="urn:microsoft.com/office/officeart/2018/5/layout/CenteredIconLabelDescriptionList"/>
    <dgm:cxn modelId="{BCC8092C-D5FB-4F73-A93A-AF967E37CB75}" type="presOf" srcId="{DF18C76F-65F7-4167-A93F-CFE8101133BD}" destId="{BF17CD3B-7550-4723-BEA7-5EAD162D4EB2}" srcOrd="0" destOrd="0" presId="urn:microsoft.com/office/officeart/2018/5/layout/CenteredIconLabelDescriptionList"/>
    <dgm:cxn modelId="{AB0B8FA9-98F6-4DA6-84C6-C19CBD523187}" srcId="{CC66D617-4178-4C75-AE06-9119872BB165}" destId="{40979E90-3A7B-4FD9-BE48-F1A780D6C271}" srcOrd="0" destOrd="0" parTransId="{4F398AB7-835F-4167-9D20-2D158534F8E3}" sibTransId="{4C7182C1-755C-44DF-A46B-0CB52D36F2EB}"/>
    <dgm:cxn modelId="{B12E469E-70DA-4963-9C52-CDE37366957C}" srcId="{8244B3DC-865C-4FCF-B127-A355247F39E5}" destId="{260325C1-7DE6-4A0A-BDAB-3835C91CB2CD}" srcOrd="1" destOrd="0" parTransId="{C7ECC8D3-C0B8-4E85-815C-54E854C5C995}" sibTransId="{E5BD0CD8-BA4E-43F3-8BFB-4C9F66882569}"/>
    <dgm:cxn modelId="{BDEF5937-D97E-4C34-BC57-31C9DE3C6918}" type="presOf" srcId="{260325C1-7DE6-4A0A-BDAB-3835C91CB2CD}" destId="{F73C641C-B871-42CC-A28D-E441155A7B84}" srcOrd="0" destOrd="1" presId="urn:microsoft.com/office/officeart/2018/5/layout/CenteredIconLabelDescriptionList"/>
    <dgm:cxn modelId="{173E18E7-6E9B-40AB-BE4B-0517B6E8F31B}" srcId="{3C200AEF-E0AB-4E67-8634-DEF11DB482C0}" destId="{5E1FA736-8185-4791-99BC-879175419757}" srcOrd="1" destOrd="0" parTransId="{D498C35E-880D-40A1-9E4A-8654B687FAB3}" sibTransId="{CE48885C-5B00-4CE3-917F-DC5E4256F29C}"/>
    <dgm:cxn modelId="{16F3462B-885E-4220-9C0F-E7EEB7E96B0B}" srcId="{3C200AEF-E0AB-4E67-8634-DEF11DB482C0}" destId="{CC66D617-4178-4C75-AE06-9119872BB165}" srcOrd="0" destOrd="0" parTransId="{15B73D1C-C182-4F4E-AA0C-88182C0278C3}" sibTransId="{7E60735F-BF1D-43DB-BADE-487E8571504A}"/>
    <dgm:cxn modelId="{B21A9E96-066E-4E0F-B42E-4E199F42EF42}" type="presOf" srcId="{5E1FA736-8185-4791-99BC-879175419757}" destId="{137777D2-3073-4D09-BA03-6DB68375D059}" srcOrd="0" destOrd="0" presId="urn:microsoft.com/office/officeart/2018/5/layout/CenteredIconLabelDescriptionList"/>
    <dgm:cxn modelId="{C7FA3242-FD92-43AC-BDD0-71DF266AE402}" type="presOf" srcId="{3865CD24-06E8-441B-A04B-A0A4311AD657}" destId="{F73C641C-B871-42CC-A28D-E441155A7B84}" srcOrd="0" destOrd="0" presId="urn:microsoft.com/office/officeart/2018/5/layout/CenteredIconLabelDescriptionList"/>
    <dgm:cxn modelId="{2D543A87-C05C-4C92-A07A-EC69A55B77C1}" srcId="{3C200AEF-E0AB-4E67-8634-DEF11DB482C0}" destId="{DF18C76F-65F7-4167-A93F-CFE8101133BD}" srcOrd="3" destOrd="0" parTransId="{36EDB036-5BAF-4E89-8A0A-BF1291F0BA4E}" sibTransId="{000B52E0-A13C-4CE3-AB29-CFDE54C2D304}"/>
    <dgm:cxn modelId="{66B0D90D-405B-499F-BA58-E9AD1FC3740B}" type="presOf" srcId="{8244B3DC-865C-4FCF-B127-A355247F39E5}" destId="{0B7BC448-83A2-41BE-A6CE-FD61AB4B5F03}" srcOrd="0" destOrd="0" presId="urn:microsoft.com/office/officeart/2018/5/layout/CenteredIconLabelDescriptionList"/>
    <dgm:cxn modelId="{CEBB41CA-FBFA-479E-B69B-344890F0CB5A}" srcId="{CC66D617-4178-4C75-AE06-9119872BB165}" destId="{080B61FA-4F53-468E-AAD0-AE254EE4E111}" srcOrd="1" destOrd="0" parTransId="{7BF78C76-4B5E-45B9-9B03-3E1C8A250115}" sibTransId="{921163E8-DECF-4EF7-8259-74B8F5D7FD18}"/>
    <dgm:cxn modelId="{75E0BAC3-89D0-4AC4-86EE-983E13D9B429}" srcId="{5E1FA736-8185-4791-99BC-879175419757}" destId="{D005CF34-00D3-499D-A06C-932EF46511AA}" srcOrd="0" destOrd="0" parTransId="{000E2650-AA52-427D-B9C6-0F0DEA6EABEA}" sibTransId="{2A035FD4-D144-4A19-A37C-18239014998D}"/>
    <dgm:cxn modelId="{B01037C3-6A10-408C-AEE7-609FFE2662EA}" type="presOf" srcId="{CC66D617-4178-4C75-AE06-9119872BB165}" destId="{B06E7122-F2B5-4962-A448-A3F855BF1D99}" srcOrd="0" destOrd="0" presId="urn:microsoft.com/office/officeart/2018/5/layout/CenteredIconLabelDescriptionList"/>
    <dgm:cxn modelId="{3B8CE0C6-1CD2-4654-81AD-558C5E6324DA}" type="presOf" srcId="{FBD17F72-699A-4FEE-93E4-501A0D25F31A}" destId="{F73C641C-B871-42CC-A28D-E441155A7B84}" srcOrd="0" destOrd="2" presId="urn:microsoft.com/office/officeart/2018/5/layout/CenteredIconLabelDescriptionList"/>
    <dgm:cxn modelId="{9D305CB8-3876-4204-9254-16DC7E4F7D49}" srcId="{8244B3DC-865C-4FCF-B127-A355247F39E5}" destId="{FBD17F72-699A-4FEE-93E4-501A0D25F31A}" srcOrd="2" destOrd="0" parTransId="{1560A756-5E2F-47DA-B8CB-1C51E0C309EB}" sibTransId="{B495463E-B137-4CC2-B408-52F8DCE64874}"/>
    <dgm:cxn modelId="{784129D5-4FEE-4E4F-9A3B-4B6F9DDD61FE}" type="presOf" srcId="{73E79920-27BE-42D9-9DEC-BA5B4C453374}" destId="{A62DCA6F-92D6-4CF6-8C04-77C380A6AE56}" srcOrd="0" destOrd="0" presId="urn:microsoft.com/office/officeart/2018/5/layout/CenteredIconLabelDescriptionList"/>
    <dgm:cxn modelId="{325BE1BE-1AD1-4017-9074-426E68ED0F71}" srcId="{DF18C76F-65F7-4167-A93F-CFE8101133BD}" destId="{85E71EA6-8B75-4391-8444-97DB1DDA5343}" srcOrd="1" destOrd="0" parTransId="{BBCC41CB-0D2A-41A0-A07E-43BD41EFBE73}" sibTransId="{EA73B5F9-A6B6-42B1-9C62-0EF6A6B7B775}"/>
    <dgm:cxn modelId="{71BC6DA8-EEC2-4E2A-8BD8-8AB638BD9C1A}" srcId="{8244B3DC-865C-4FCF-B127-A355247F39E5}" destId="{3865CD24-06E8-441B-A04B-A0A4311AD657}" srcOrd="0" destOrd="0" parTransId="{4E15B807-0285-4A50-A18F-9AA683591EE6}" sibTransId="{789F81BF-BC19-4135-AEFC-0F881224A7AA}"/>
    <dgm:cxn modelId="{C85C6519-AFEB-4D9A-B06F-2334A4A1BABF}" srcId="{3C200AEF-E0AB-4E67-8634-DEF11DB482C0}" destId="{8244B3DC-865C-4FCF-B127-A355247F39E5}" srcOrd="2" destOrd="0" parTransId="{ABEF32E6-C3C0-40DB-9CB1-BE0AAE5752BC}" sibTransId="{1520BA51-6D91-4D17-9A50-CE176112C65B}"/>
    <dgm:cxn modelId="{2B9A8343-D8C9-46B0-9914-59BAD06BD552}" type="presOf" srcId="{D005CF34-00D3-499D-A06C-932EF46511AA}" destId="{BCDF6363-6EBB-4FBE-8929-5FBE8C76FE23}" srcOrd="0" destOrd="0" presId="urn:microsoft.com/office/officeart/2018/5/layout/CenteredIconLabelDescriptionList"/>
    <dgm:cxn modelId="{1563FEC4-B243-40CA-9131-252E09F81656}" type="presOf" srcId="{3C200AEF-E0AB-4E67-8634-DEF11DB482C0}" destId="{75E26DD4-E4BD-464D-A0E9-BCDE55F3757B}" srcOrd="0" destOrd="0" presId="urn:microsoft.com/office/officeart/2018/5/layout/CenteredIconLabelDescriptionList"/>
    <dgm:cxn modelId="{B9DC88E0-901E-4739-BC69-39F13287400F}" type="presOf" srcId="{85E71EA6-8B75-4391-8444-97DB1DDA5343}" destId="{A62DCA6F-92D6-4CF6-8C04-77C380A6AE56}" srcOrd="0" destOrd="1" presId="urn:microsoft.com/office/officeart/2018/5/layout/CenteredIconLabelDescriptionList"/>
    <dgm:cxn modelId="{3EBD0C4C-DFF6-4A8B-B0AA-B9E403C262E4}" srcId="{DF18C76F-65F7-4167-A93F-CFE8101133BD}" destId="{73E79920-27BE-42D9-9DEC-BA5B4C453374}" srcOrd="0" destOrd="0" parTransId="{F1D7F0DD-C4C7-42F1-B445-2FB8800FED85}" sibTransId="{83BC062C-E733-4736-B902-5A1B9C69E394}"/>
    <dgm:cxn modelId="{5C025443-BADD-4E83-A082-20B15B6385EB}" type="presParOf" srcId="{75E26DD4-E4BD-464D-A0E9-BCDE55F3757B}" destId="{2A55D4DF-0C4E-4C79-9A52-FD0532110C7B}" srcOrd="0" destOrd="0" presId="urn:microsoft.com/office/officeart/2018/5/layout/CenteredIconLabelDescriptionList"/>
    <dgm:cxn modelId="{4D7512C6-235D-47C1-AF4B-C4C803DE4F45}" type="presParOf" srcId="{2A55D4DF-0C4E-4C79-9A52-FD0532110C7B}" destId="{27ACFB6A-E871-4AFE-913D-A0626165B935}" srcOrd="0" destOrd="0" presId="urn:microsoft.com/office/officeart/2018/5/layout/CenteredIconLabelDescriptionList"/>
    <dgm:cxn modelId="{728A06FD-5454-4ED2-8285-C35A4EA49041}" type="presParOf" srcId="{2A55D4DF-0C4E-4C79-9A52-FD0532110C7B}" destId="{7A7F53F8-F06B-40D3-9C27-8E25FF5AD489}" srcOrd="1" destOrd="0" presId="urn:microsoft.com/office/officeart/2018/5/layout/CenteredIconLabelDescriptionList"/>
    <dgm:cxn modelId="{874B530E-6AD4-4BF2-870E-8AE661FD1A75}" type="presParOf" srcId="{2A55D4DF-0C4E-4C79-9A52-FD0532110C7B}" destId="{B06E7122-F2B5-4962-A448-A3F855BF1D99}" srcOrd="2" destOrd="0" presId="urn:microsoft.com/office/officeart/2018/5/layout/CenteredIconLabelDescriptionList"/>
    <dgm:cxn modelId="{42E741AB-8FB6-490F-A99D-0DD350C78289}" type="presParOf" srcId="{2A55D4DF-0C4E-4C79-9A52-FD0532110C7B}" destId="{CBFE5E57-DEA1-483B-8E1A-4E5B294F4A90}" srcOrd="3" destOrd="0" presId="urn:microsoft.com/office/officeart/2018/5/layout/CenteredIconLabelDescriptionList"/>
    <dgm:cxn modelId="{EF523F85-D00C-4BE5-993A-64B26A962CA7}" type="presParOf" srcId="{2A55D4DF-0C4E-4C79-9A52-FD0532110C7B}" destId="{81BFD9E2-803A-41F0-A513-2078FE3026B2}" srcOrd="4" destOrd="0" presId="urn:microsoft.com/office/officeart/2018/5/layout/CenteredIconLabelDescriptionList"/>
    <dgm:cxn modelId="{F55F39D3-BB67-44A5-A059-DB4DF9DF0AB2}" type="presParOf" srcId="{75E26DD4-E4BD-464D-A0E9-BCDE55F3757B}" destId="{629ADCD4-3E8A-4776-B849-6366D3B8A91F}" srcOrd="1" destOrd="0" presId="urn:microsoft.com/office/officeart/2018/5/layout/CenteredIconLabelDescriptionList"/>
    <dgm:cxn modelId="{B041208C-CB5D-4611-BB58-74CD8AC0600D}" type="presParOf" srcId="{75E26DD4-E4BD-464D-A0E9-BCDE55F3757B}" destId="{D68B38EA-C341-4181-9EAE-F1804262F82A}" srcOrd="2" destOrd="0" presId="urn:microsoft.com/office/officeart/2018/5/layout/CenteredIconLabelDescriptionList"/>
    <dgm:cxn modelId="{B2E281CA-7E5A-4589-9244-C94D5EA5EC23}" type="presParOf" srcId="{D68B38EA-C341-4181-9EAE-F1804262F82A}" destId="{60CF6346-C92E-4A40-A56E-34E8A1ADE247}" srcOrd="0" destOrd="0" presId="urn:microsoft.com/office/officeart/2018/5/layout/CenteredIconLabelDescriptionList"/>
    <dgm:cxn modelId="{8AC0F15F-5C19-4392-8DA2-EE9EF7074DA1}" type="presParOf" srcId="{D68B38EA-C341-4181-9EAE-F1804262F82A}" destId="{D84675D1-E9DD-41E6-B022-C3CB76A73EB7}" srcOrd="1" destOrd="0" presId="urn:microsoft.com/office/officeart/2018/5/layout/CenteredIconLabelDescriptionList"/>
    <dgm:cxn modelId="{D6EFBD56-9011-407E-942C-568DB44D418A}" type="presParOf" srcId="{D68B38EA-C341-4181-9EAE-F1804262F82A}" destId="{137777D2-3073-4D09-BA03-6DB68375D059}" srcOrd="2" destOrd="0" presId="urn:microsoft.com/office/officeart/2018/5/layout/CenteredIconLabelDescriptionList"/>
    <dgm:cxn modelId="{4BD8C17A-8604-41F5-8BE4-A08316EEC0D3}" type="presParOf" srcId="{D68B38EA-C341-4181-9EAE-F1804262F82A}" destId="{0BC60527-134F-44CE-8CD8-B703C4EDB0FE}" srcOrd="3" destOrd="0" presId="urn:microsoft.com/office/officeart/2018/5/layout/CenteredIconLabelDescriptionList"/>
    <dgm:cxn modelId="{67CB261D-F74B-4B58-995F-DE133EC45E86}" type="presParOf" srcId="{D68B38EA-C341-4181-9EAE-F1804262F82A}" destId="{BCDF6363-6EBB-4FBE-8929-5FBE8C76FE23}" srcOrd="4" destOrd="0" presId="urn:microsoft.com/office/officeart/2018/5/layout/CenteredIconLabelDescriptionList"/>
    <dgm:cxn modelId="{13D2A726-C2FD-406C-84A5-991CD30C1025}" type="presParOf" srcId="{75E26DD4-E4BD-464D-A0E9-BCDE55F3757B}" destId="{E3EBB0F8-FE16-4B55-B2B0-A0F07F5D94DD}" srcOrd="3" destOrd="0" presId="urn:microsoft.com/office/officeart/2018/5/layout/CenteredIconLabelDescriptionList"/>
    <dgm:cxn modelId="{26410528-B3D4-4B9B-B711-945E7A658CFA}" type="presParOf" srcId="{75E26DD4-E4BD-464D-A0E9-BCDE55F3757B}" destId="{0F65EAB7-38D4-460F-90B9-50A42D2156B7}" srcOrd="4" destOrd="0" presId="urn:microsoft.com/office/officeart/2018/5/layout/CenteredIconLabelDescriptionList"/>
    <dgm:cxn modelId="{B8188C3A-A584-4BAA-8CFD-B50BB5374C3A}" type="presParOf" srcId="{0F65EAB7-38D4-460F-90B9-50A42D2156B7}" destId="{0EE1F1D1-0A01-461E-A749-5B55797DB084}" srcOrd="0" destOrd="0" presId="urn:microsoft.com/office/officeart/2018/5/layout/CenteredIconLabelDescriptionList"/>
    <dgm:cxn modelId="{C04731E2-80BF-4AA0-B5CE-378E9BE78FBF}" type="presParOf" srcId="{0F65EAB7-38D4-460F-90B9-50A42D2156B7}" destId="{D50EF34C-ED6F-4F5E-82C7-A52CC2CA7867}" srcOrd="1" destOrd="0" presId="urn:microsoft.com/office/officeart/2018/5/layout/CenteredIconLabelDescriptionList"/>
    <dgm:cxn modelId="{88DA0530-2114-48C2-8672-DA029A842D6A}" type="presParOf" srcId="{0F65EAB7-38D4-460F-90B9-50A42D2156B7}" destId="{0B7BC448-83A2-41BE-A6CE-FD61AB4B5F03}" srcOrd="2" destOrd="0" presId="urn:microsoft.com/office/officeart/2018/5/layout/CenteredIconLabelDescriptionList"/>
    <dgm:cxn modelId="{5B50275F-7AB4-4838-A4A4-E7E2924590B0}" type="presParOf" srcId="{0F65EAB7-38D4-460F-90B9-50A42D2156B7}" destId="{3E34071C-0D45-4509-97C9-D382971EFF55}" srcOrd="3" destOrd="0" presId="urn:microsoft.com/office/officeart/2018/5/layout/CenteredIconLabelDescriptionList"/>
    <dgm:cxn modelId="{5F180F36-9BF5-46E7-BDD0-07033BF69EE3}" type="presParOf" srcId="{0F65EAB7-38D4-460F-90B9-50A42D2156B7}" destId="{F73C641C-B871-42CC-A28D-E441155A7B84}" srcOrd="4" destOrd="0" presId="urn:microsoft.com/office/officeart/2018/5/layout/CenteredIconLabelDescriptionList"/>
    <dgm:cxn modelId="{2F706D3F-CB97-4A12-A00A-EE4F62BCBDC3}" type="presParOf" srcId="{75E26DD4-E4BD-464D-A0E9-BCDE55F3757B}" destId="{6E0F65EF-1907-4818-ACDC-427835847A96}" srcOrd="5" destOrd="0" presId="urn:microsoft.com/office/officeart/2018/5/layout/CenteredIconLabelDescriptionList"/>
    <dgm:cxn modelId="{21A883F9-4089-4D2F-96FA-9AAEF2C2A2B3}" type="presParOf" srcId="{75E26DD4-E4BD-464D-A0E9-BCDE55F3757B}" destId="{7DC8F228-6C1D-4077-A55A-FA971FD2CA68}" srcOrd="6" destOrd="0" presId="urn:microsoft.com/office/officeart/2018/5/layout/CenteredIconLabelDescriptionList"/>
    <dgm:cxn modelId="{A1747FD4-93B8-48FC-B40A-FFB7753CD093}" type="presParOf" srcId="{7DC8F228-6C1D-4077-A55A-FA971FD2CA68}" destId="{1EDAAAC6-1A2C-455A-8BBB-7AF0D0C8EFCD}" srcOrd="0" destOrd="0" presId="urn:microsoft.com/office/officeart/2018/5/layout/CenteredIconLabelDescriptionList"/>
    <dgm:cxn modelId="{9EE8171D-6E53-45BD-9737-EF24CF896F25}" type="presParOf" srcId="{7DC8F228-6C1D-4077-A55A-FA971FD2CA68}" destId="{1D20D10B-BCD5-4093-8DD7-B1FB83C8063C}" srcOrd="1" destOrd="0" presId="urn:microsoft.com/office/officeart/2018/5/layout/CenteredIconLabelDescriptionList"/>
    <dgm:cxn modelId="{FD5697E3-379A-475E-B5C6-DC40DD7B11D1}" type="presParOf" srcId="{7DC8F228-6C1D-4077-A55A-FA971FD2CA68}" destId="{BF17CD3B-7550-4723-BEA7-5EAD162D4EB2}" srcOrd="2" destOrd="0" presId="urn:microsoft.com/office/officeart/2018/5/layout/CenteredIconLabelDescriptionList"/>
    <dgm:cxn modelId="{741308E0-B068-400C-856D-FF15F3CEC100}" type="presParOf" srcId="{7DC8F228-6C1D-4077-A55A-FA971FD2CA68}" destId="{51FB9FF6-045D-4549-A55D-C120F2357B52}" srcOrd="3" destOrd="0" presId="urn:microsoft.com/office/officeart/2018/5/layout/CenteredIconLabelDescriptionList"/>
    <dgm:cxn modelId="{E6D54FB9-57A8-418E-BA87-657CCB7C5AA5}" type="presParOf" srcId="{7DC8F228-6C1D-4077-A55A-FA971FD2CA68}" destId="{A62DCA6F-92D6-4CF6-8C04-77C380A6AE56}" srcOrd="4" destOrd="0" presId="urn:microsoft.com/office/officeart/2018/5/layout/CenteredIconLabelDescriptionList"/>
    <dgm:cxn modelId="{37FB281F-8A1E-4DA1-BC25-0B0B0CC7D14D}" type="presParOf" srcId="{75E26DD4-E4BD-464D-A0E9-BCDE55F3757B}" destId="{46CD1022-8BD9-4BF6-A77A-9BC3CD3D1E38}" srcOrd="7" destOrd="0" presId="urn:microsoft.com/office/officeart/2018/5/layout/CenteredIconLabelDescriptionList"/>
    <dgm:cxn modelId="{427A9771-7B5E-4263-81D3-AE94F71120FC}" type="presParOf" srcId="{75E26DD4-E4BD-464D-A0E9-BCDE55F3757B}" destId="{65DA8FD8-5A52-4F7F-ACBE-9AA0A6E9B21D}" srcOrd="8" destOrd="0" presId="urn:microsoft.com/office/officeart/2018/5/layout/CenteredIconLabelDescriptionList"/>
    <dgm:cxn modelId="{BE60FE50-7F61-4629-8224-A022D46EA2BE}" type="presParOf" srcId="{65DA8FD8-5A52-4F7F-ACBE-9AA0A6E9B21D}" destId="{83D0E71C-2F44-45EA-B9A6-3C9DD6D8556A}" srcOrd="0" destOrd="0" presId="urn:microsoft.com/office/officeart/2018/5/layout/CenteredIconLabelDescriptionList"/>
    <dgm:cxn modelId="{10AD6FBE-1D4F-443C-8840-9D09BA1FE848}" type="presParOf" srcId="{65DA8FD8-5A52-4F7F-ACBE-9AA0A6E9B21D}" destId="{ED1079C7-2951-4EF1-81AD-E14305F3AD97}" srcOrd="1" destOrd="0" presId="urn:microsoft.com/office/officeart/2018/5/layout/CenteredIconLabelDescriptionList"/>
    <dgm:cxn modelId="{5A492C20-2546-467D-8FCA-E54C91594BF1}" type="presParOf" srcId="{65DA8FD8-5A52-4F7F-ACBE-9AA0A6E9B21D}" destId="{A8DB9217-EFF7-4C61-9385-C63EAA29D985}" srcOrd="2" destOrd="0" presId="urn:microsoft.com/office/officeart/2018/5/layout/CenteredIconLabelDescriptionList"/>
    <dgm:cxn modelId="{EF321729-4A0F-4473-A491-CF67056D9794}" type="presParOf" srcId="{65DA8FD8-5A52-4F7F-ACBE-9AA0A6E9B21D}" destId="{53277C53-20E5-40AE-8D5E-C5BD3F06B4E5}" srcOrd="3" destOrd="0" presId="urn:microsoft.com/office/officeart/2018/5/layout/CenteredIconLabelDescriptionList"/>
    <dgm:cxn modelId="{3041CC8A-7C89-4F8A-961F-C87DAF98B442}" type="presParOf" srcId="{65DA8FD8-5A52-4F7F-ACBE-9AA0A6E9B21D}" destId="{AD38284F-7451-4C22-AFF6-D4F64735AD83}"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CFB6A-E871-4AFE-913D-A0626165B935}">
      <dsp:nvSpPr>
        <dsp:cNvPr id="0" name=""/>
        <dsp:cNvSpPr/>
      </dsp:nvSpPr>
      <dsp:spPr>
        <a:xfrm>
          <a:off x="602725" y="958060"/>
          <a:ext cx="645257" cy="645257"/>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06E7122-F2B5-4962-A448-A3F855BF1D99}">
      <dsp:nvSpPr>
        <dsp:cNvPr id="0" name=""/>
        <dsp:cNvSpPr/>
      </dsp:nvSpPr>
      <dsp:spPr>
        <a:xfrm>
          <a:off x="3557" y="1708032"/>
          <a:ext cx="1843593" cy="654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622300">
            <a:lnSpc>
              <a:spcPct val="100000"/>
            </a:lnSpc>
            <a:spcBef>
              <a:spcPct val="0"/>
            </a:spcBef>
            <a:spcAft>
              <a:spcPct val="35000"/>
            </a:spcAft>
            <a:defRPr b="1"/>
          </a:pPr>
          <a:r>
            <a:rPr lang="fr-CA" sz="1400" kern="1200"/>
            <a:t>Mise à jour régulière de la tuile Documentation </a:t>
          </a:r>
          <a:endParaRPr lang="en-US" sz="1400" kern="1200"/>
        </a:p>
      </dsp:txBody>
      <dsp:txXfrm>
        <a:off x="3557" y="1708032"/>
        <a:ext cx="1843593" cy="654214"/>
      </dsp:txXfrm>
    </dsp:sp>
    <dsp:sp modelId="{81BFD9E2-803A-41F0-A513-2078FE3026B2}">
      <dsp:nvSpPr>
        <dsp:cNvPr id="0" name=""/>
        <dsp:cNvSpPr/>
      </dsp:nvSpPr>
      <dsp:spPr>
        <a:xfrm>
          <a:off x="3557" y="2410951"/>
          <a:ext cx="1843593" cy="98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CA" sz="1100" kern="1200"/>
            <a:t>Informations essentielles pour le déroulement du stage</a:t>
          </a:r>
          <a:endParaRPr lang="en-US" sz="1100" kern="1200"/>
        </a:p>
        <a:p>
          <a:pPr lvl="0" algn="ctr" defTabSz="488950">
            <a:lnSpc>
              <a:spcPct val="100000"/>
            </a:lnSpc>
            <a:spcBef>
              <a:spcPct val="0"/>
            </a:spcBef>
            <a:spcAft>
              <a:spcPct val="35000"/>
            </a:spcAft>
          </a:pPr>
          <a:r>
            <a:rPr lang="fr-CA" sz="1100" kern="1200"/>
            <a:t>Formations obligatoires à compléter avant ou le jour 1 du stage</a:t>
          </a:r>
          <a:endParaRPr lang="en-US" sz="1100" kern="1200"/>
        </a:p>
      </dsp:txBody>
      <dsp:txXfrm>
        <a:off x="3557" y="2410951"/>
        <a:ext cx="1843593" cy="982325"/>
      </dsp:txXfrm>
    </dsp:sp>
    <dsp:sp modelId="{60CF6346-C92E-4A40-A56E-34E8A1ADE247}">
      <dsp:nvSpPr>
        <dsp:cNvPr id="0" name=""/>
        <dsp:cNvSpPr/>
      </dsp:nvSpPr>
      <dsp:spPr>
        <a:xfrm>
          <a:off x="2768948" y="958060"/>
          <a:ext cx="645257" cy="645257"/>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7777D2-3073-4D09-BA03-6DB68375D059}">
      <dsp:nvSpPr>
        <dsp:cNvPr id="0" name=""/>
        <dsp:cNvSpPr/>
      </dsp:nvSpPr>
      <dsp:spPr>
        <a:xfrm>
          <a:off x="2169780" y="1708032"/>
          <a:ext cx="1843593" cy="654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622300">
            <a:lnSpc>
              <a:spcPct val="100000"/>
            </a:lnSpc>
            <a:spcBef>
              <a:spcPct val="0"/>
            </a:spcBef>
            <a:spcAft>
              <a:spcPct val="35000"/>
            </a:spcAft>
            <a:defRPr b="1"/>
          </a:pPr>
          <a:r>
            <a:rPr lang="fr-CA" sz="1400" kern="1200"/>
            <a:t>Disponibilité des informations sur l'intranet</a:t>
          </a:r>
          <a:endParaRPr lang="en-US" sz="1400" kern="1200"/>
        </a:p>
      </dsp:txBody>
      <dsp:txXfrm>
        <a:off x="2169780" y="1708032"/>
        <a:ext cx="1843593" cy="654214"/>
      </dsp:txXfrm>
    </dsp:sp>
    <dsp:sp modelId="{BCDF6363-6EBB-4FBE-8929-5FBE8C76FE23}">
      <dsp:nvSpPr>
        <dsp:cNvPr id="0" name=""/>
        <dsp:cNvSpPr/>
      </dsp:nvSpPr>
      <dsp:spPr>
        <a:xfrm>
          <a:off x="2169780" y="2410951"/>
          <a:ext cx="1843593" cy="98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CA" sz="1100" kern="1200"/>
            <a:t>Page Stages sur l'intranet du CISSS de la Montérégie-Ouest</a:t>
          </a:r>
          <a:endParaRPr lang="en-US" sz="1100" kern="1200"/>
        </a:p>
      </dsp:txBody>
      <dsp:txXfrm>
        <a:off x="2169780" y="2410951"/>
        <a:ext cx="1843593" cy="982325"/>
      </dsp:txXfrm>
    </dsp:sp>
    <dsp:sp modelId="{0EE1F1D1-0A01-461E-A749-5B55797DB084}">
      <dsp:nvSpPr>
        <dsp:cNvPr id="0" name=""/>
        <dsp:cNvSpPr/>
      </dsp:nvSpPr>
      <dsp:spPr>
        <a:xfrm>
          <a:off x="4935171" y="958060"/>
          <a:ext cx="645257" cy="645257"/>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B7BC448-83A2-41BE-A6CE-FD61AB4B5F03}">
      <dsp:nvSpPr>
        <dsp:cNvPr id="0" name=""/>
        <dsp:cNvSpPr/>
      </dsp:nvSpPr>
      <dsp:spPr>
        <a:xfrm>
          <a:off x="4336003" y="1708032"/>
          <a:ext cx="1843593" cy="654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622300">
            <a:lnSpc>
              <a:spcPct val="100000"/>
            </a:lnSpc>
            <a:spcBef>
              <a:spcPct val="0"/>
            </a:spcBef>
            <a:spcAft>
              <a:spcPct val="35000"/>
            </a:spcAft>
            <a:defRPr b="1"/>
          </a:pPr>
          <a:r>
            <a:rPr lang="fr-CA" sz="1400" kern="1200"/>
            <a:t>Guides et procédures</a:t>
          </a:r>
          <a:endParaRPr lang="en-US" sz="1400" kern="1200"/>
        </a:p>
      </dsp:txBody>
      <dsp:txXfrm>
        <a:off x="4336003" y="1708032"/>
        <a:ext cx="1843593" cy="654214"/>
      </dsp:txXfrm>
    </dsp:sp>
    <dsp:sp modelId="{F73C641C-B871-42CC-A28D-E441155A7B84}">
      <dsp:nvSpPr>
        <dsp:cNvPr id="0" name=""/>
        <dsp:cNvSpPr/>
      </dsp:nvSpPr>
      <dsp:spPr>
        <a:xfrm>
          <a:off x="4336003" y="2410951"/>
          <a:ext cx="1843593" cy="98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rtl="0">
            <a:lnSpc>
              <a:spcPct val="90000"/>
            </a:lnSpc>
            <a:spcBef>
              <a:spcPct val="0"/>
            </a:spcBef>
            <a:spcAft>
              <a:spcPct val="35000"/>
            </a:spcAft>
          </a:pPr>
          <a:r>
            <a:rPr lang="fr-CA" sz="1100" kern="1200">
              <a:latin typeface="Calibri Light" panose="020F0302020204030204"/>
            </a:rPr>
            <a:t>Guide d'acceuil du stagiaire</a:t>
          </a:r>
        </a:p>
        <a:p>
          <a:pPr lvl="0" algn="ctr" defTabSz="488950">
            <a:lnSpc>
              <a:spcPct val="100000"/>
            </a:lnSpc>
            <a:spcBef>
              <a:spcPct val="0"/>
            </a:spcBef>
            <a:spcAft>
              <a:spcPct val="35000"/>
            </a:spcAft>
          </a:pPr>
          <a:r>
            <a:rPr lang="fr-CA" sz="1100" kern="1200"/>
            <a:t>Aide à la navigation sur Clicstage</a:t>
          </a:r>
          <a:endParaRPr lang="en-US" sz="1100" kern="1200"/>
        </a:p>
        <a:p>
          <a:pPr lvl="0" algn="ctr" defTabSz="488950">
            <a:lnSpc>
              <a:spcPct val="100000"/>
            </a:lnSpc>
            <a:spcBef>
              <a:spcPct val="0"/>
            </a:spcBef>
            <a:spcAft>
              <a:spcPct val="35000"/>
            </a:spcAft>
          </a:pPr>
          <a:r>
            <a:rPr lang="fr-CA" sz="1100" kern="1200"/>
            <a:t>Compréhension du processus des stages</a:t>
          </a:r>
          <a:endParaRPr lang="en-US" sz="1100" kern="1200"/>
        </a:p>
      </dsp:txBody>
      <dsp:txXfrm>
        <a:off x="4336003" y="2410951"/>
        <a:ext cx="1843593" cy="982325"/>
      </dsp:txXfrm>
    </dsp:sp>
    <dsp:sp modelId="{1EDAAAC6-1A2C-455A-8BBB-7AF0D0C8EFCD}">
      <dsp:nvSpPr>
        <dsp:cNvPr id="0" name=""/>
        <dsp:cNvSpPr/>
      </dsp:nvSpPr>
      <dsp:spPr>
        <a:xfrm>
          <a:off x="7101393" y="958060"/>
          <a:ext cx="645257" cy="645257"/>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F17CD3B-7550-4723-BEA7-5EAD162D4EB2}">
      <dsp:nvSpPr>
        <dsp:cNvPr id="0" name=""/>
        <dsp:cNvSpPr/>
      </dsp:nvSpPr>
      <dsp:spPr>
        <a:xfrm>
          <a:off x="6502225" y="1708032"/>
          <a:ext cx="1843593" cy="654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622300">
            <a:lnSpc>
              <a:spcPct val="100000"/>
            </a:lnSpc>
            <a:spcBef>
              <a:spcPct val="0"/>
            </a:spcBef>
            <a:spcAft>
              <a:spcPct val="35000"/>
            </a:spcAft>
            <a:defRPr b="1"/>
          </a:pPr>
          <a:r>
            <a:rPr lang="fr-CA" sz="1400" kern="1200"/>
            <a:t>Directives pour les stages</a:t>
          </a:r>
          <a:endParaRPr lang="en-US" sz="1400" kern="1200"/>
        </a:p>
      </dsp:txBody>
      <dsp:txXfrm>
        <a:off x="6502225" y="1708032"/>
        <a:ext cx="1843593" cy="654214"/>
      </dsp:txXfrm>
    </dsp:sp>
    <dsp:sp modelId="{A62DCA6F-92D6-4CF6-8C04-77C380A6AE56}">
      <dsp:nvSpPr>
        <dsp:cNvPr id="0" name=""/>
        <dsp:cNvSpPr/>
      </dsp:nvSpPr>
      <dsp:spPr>
        <a:xfrm>
          <a:off x="6502225" y="2410951"/>
          <a:ext cx="1843593" cy="98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488950">
            <a:lnSpc>
              <a:spcPct val="100000"/>
            </a:lnSpc>
            <a:spcBef>
              <a:spcPct val="0"/>
            </a:spcBef>
            <a:spcAft>
              <a:spcPct val="35000"/>
            </a:spcAft>
          </a:pPr>
          <a:r>
            <a:rPr lang="fr-CA" sz="1100" kern="1200"/>
            <a:t>Recommandations du MSSS en matière de prévention et contrôle des infections</a:t>
          </a:r>
          <a:endParaRPr lang="en-US" sz="1100" kern="1200"/>
        </a:p>
        <a:p>
          <a:pPr lvl="0" algn="ctr" defTabSz="488950">
            <a:lnSpc>
              <a:spcPct val="100000"/>
            </a:lnSpc>
            <a:spcBef>
              <a:spcPct val="0"/>
            </a:spcBef>
            <a:spcAft>
              <a:spcPct val="35000"/>
            </a:spcAft>
          </a:pPr>
          <a:r>
            <a:rPr lang="fr-CA" sz="1100" kern="1200"/>
            <a:t>Formations exigées pour la tenue du stage</a:t>
          </a:r>
          <a:endParaRPr lang="en-US" sz="1100" kern="1200"/>
        </a:p>
      </dsp:txBody>
      <dsp:txXfrm>
        <a:off x="6502225" y="2410951"/>
        <a:ext cx="1843593" cy="982325"/>
      </dsp:txXfrm>
    </dsp:sp>
    <dsp:sp modelId="{83D0E71C-2F44-45EA-B9A6-3C9DD6D8556A}">
      <dsp:nvSpPr>
        <dsp:cNvPr id="0" name=""/>
        <dsp:cNvSpPr/>
      </dsp:nvSpPr>
      <dsp:spPr>
        <a:xfrm>
          <a:off x="9267616" y="958060"/>
          <a:ext cx="645257" cy="645257"/>
        </a:xfrm>
        <a:prstGeom prst="rect">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DB9217-EFF7-4C61-9385-C63EAA29D985}">
      <dsp:nvSpPr>
        <dsp:cNvPr id="0" name=""/>
        <dsp:cNvSpPr/>
      </dsp:nvSpPr>
      <dsp:spPr>
        <a:xfrm>
          <a:off x="8668448" y="1708032"/>
          <a:ext cx="1843593" cy="6542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622300">
            <a:lnSpc>
              <a:spcPct val="100000"/>
            </a:lnSpc>
            <a:spcBef>
              <a:spcPct val="0"/>
            </a:spcBef>
            <a:spcAft>
              <a:spcPct val="35000"/>
            </a:spcAft>
            <a:defRPr b="1"/>
          </a:pPr>
          <a:r>
            <a:rPr lang="fr-CA" sz="1400" kern="1200"/>
            <a:t>Informations complémentaires</a:t>
          </a:r>
          <a:endParaRPr lang="en-US" sz="1400" kern="1200"/>
        </a:p>
      </dsp:txBody>
      <dsp:txXfrm>
        <a:off x="8668448" y="1708032"/>
        <a:ext cx="1843593" cy="654214"/>
      </dsp:txXfrm>
    </dsp:sp>
    <dsp:sp modelId="{AD38284F-7451-4C22-AFF6-D4F64735AD83}">
      <dsp:nvSpPr>
        <dsp:cNvPr id="0" name=""/>
        <dsp:cNvSpPr/>
      </dsp:nvSpPr>
      <dsp:spPr>
        <a:xfrm>
          <a:off x="8668448" y="2410951"/>
          <a:ext cx="1843593" cy="982325"/>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D6753C-214B-43C8-AE18-F727F0505C5D}" type="datetimeFigureOut">
              <a:rPr lang="fr-CA" smtClean="0"/>
              <a:t>2025-03-28</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462E95-36F6-4F24-8037-F32CEE4EC007}" type="slidenum">
              <a:rPr lang="fr-CA" smtClean="0"/>
              <a:t>‹N°›</a:t>
            </a:fld>
            <a:endParaRPr lang="fr-CA"/>
          </a:p>
        </p:txBody>
      </p:sp>
    </p:spTree>
    <p:extLst>
      <p:ext uri="{BB962C8B-B14F-4D97-AF65-F5344CB8AC3E}">
        <p14:creationId xmlns:p14="http://schemas.microsoft.com/office/powerpoint/2010/main" val="3606583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a:t>Les vêtements doivent respecter les normes de décence, d’éthique et de sécurité. Les shorts, mini-jupes, camisoles, hauts décolletés, chapeaux, pantalons collants, et sandales de plage sont interdits. Des exigences spécifiques peuvent s'appliquer selon le secteur d'activités. Les ÉPI peuvent être requis et fournis par le milieu de stage.</a:t>
            </a:r>
            <a:br>
              <a:rPr lang="fr-CA"/>
            </a:br>
            <a:r>
              <a:rPr lang="fr-CA"/>
              <a:t/>
            </a:r>
            <a:br>
              <a:rPr lang="fr-CA"/>
            </a:br>
            <a:r>
              <a:rPr lang="fr-CA"/>
              <a:t/>
            </a:r>
            <a:br>
              <a:rPr lang="fr-CA"/>
            </a:br>
            <a:r>
              <a:rPr lang="fr-CA"/>
              <a:t>Original Content:</a:t>
            </a:r>
            <a:br>
              <a:rPr lang="fr-CA"/>
            </a:br>
            <a:r>
              <a:rPr lang="fr-CA"/>
              <a:t>4.4.     Tenue vestimentaire</a:t>
            </a:r>
            <a:br>
              <a:rPr lang="fr-CA"/>
            </a:br>
            <a:r>
              <a:rPr lang="fr-CA"/>
              <a:t>En tout temps, et ce, même en rencontre virtuelle, le port de vêtements adaptés à notre mission doit répondre aux normes de décence, de bienséance, d’éthique professionnelle, de respect de notre clientèle ainsi qu’aux normes de sécurité reconnues. En ce sens, voici quelques exemples de ce qui ne peut pas être toléré :</a:t>
            </a:r>
            <a:br>
              <a:rPr lang="fr-CA"/>
            </a:br>
            <a:r>
              <a:rPr lang="fr-CA"/>
              <a:t>•       Culotte courte (short), mais, le bermuda aux genoux est permis</a:t>
            </a:r>
            <a:br>
              <a:rPr lang="fr-CA"/>
            </a:br>
            <a:r>
              <a:rPr lang="fr-CA"/>
              <a:t>•       Mini-jupe</a:t>
            </a:r>
            <a:br>
              <a:rPr lang="fr-CA"/>
            </a:br>
            <a:r>
              <a:rPr lang="fr-CA"/>
              <a:t>•       Camisole (exemple : à bretelles de type spaghetti)</a:t>
            </a:r>
            <a:br>
              <a:rPr lang="fr-CA"/>
            </a:br>
            <a:r>
              <a:rPr lang="fr-CA"/>
              <a:t>•       Chandail ou tout type de haut décolleté, découvrant l’abdomen, la poitrine et/ou transparent</a:t>
            </a:r>
            <a:br>
              <a:rPr lang="fr-CA"/>
            </a:br>
            <a:r>
              <a:rPr lang="fr-CA"/>
              <a:t>•       Chapeau ou casquette (sauf si équipement de protection individuelle)</a:t>
            </a:r>
            <a:br>
              <a:rPr lang="fr-CA"/>
            </a:br>
            <a:r>
              <a:rPr lang="fr-CA"/>
              <a:t>•       Les pantalons collants et/ou transparents de type entrainement</a:t>
            </a:r>
            <a:br>
              <a:rPr lang="fr-CA"/>
            </a:br>
            <a:r>
              <a:rPr lang="fr-CA"/>
              <a:t>•       Les pantalons à taille basse (tolérés si l’abdomen est couvert)</a:t>
            </a:r>
            <a:br>
              <a:rPr lang="fr-CA"/>
            </a:br>
            <a:r>
              <a:rPr lang="fr-CA"/>
              <a:t>•       Chaussures inadaptées au travail à effectuer (exemple : sandales de plage)</a:t>
            </a:r>
            <a:br>
              <a:rPr lang="fr-CA"/>
            </a:br>
            <a:r>
              <a:rPr lang="fr-CA"/>
              <a:t>Veuillez noter qu’en fonction des normes de prévention des infections, d’hygiène sanitaire et de santé et sécurité au travail, des exigences particulières concernant le code vestimentaire peuvent être édictées dans chaque secteur d’activités et que votre gestionnaire pourrait vous demander de modifier votre tenue vestimentaire si celle-ci lui semble non conforme.</a:t>
            </a:r>
            <a:br>
              <a:rPr lang="fr-CA"/>
            </a:br>
            <a:r>
              <a:rPr lang="fr-CA"/>
              <a:t>De plus, selon votre milieu de stage, des équipements de protection individuelle (ÉPI) pourraient être requis et fournis par le milieu de stage. Informez-vous à votre superviseur.</a:t>
            </a:r>
            <a:br>
              <a:rPr lang="fr-CA"/>
            </a:br>
            <a:endParaRPr lang="en-US"/>
          </a:p>
          <a:p>
            <a:endParaRPr lang="en-US">
              <a:ea typeface="Calibri"/>
              <a:cs typeface="Calibri"/>
            </a:endParaRPr>
          </a:p>
        </p:txBody>
      </p:sp>
      <p:sp>
        <p:nvSpPr>
          <p:cNvPr id="4" name="Espace réservé du numéro de diapositive 3"/>
          <p:cNvSpPr>
            <a:spLocks noGrp="1"/>
          </p:cNvSpPr>
          <p:nvPr>
            <p:ph type="sldNum" sz="quarter" idx="5"/>
          </p:nvPr>
        </p:nvSpPr>
        <p:spPr/>
        <p:txBody>
          <a:bodyPr/>
          <a:lstStyle/>
          <a:p>
            <a:fld id="{35462E95-36F6-4F24-8037-F32CEE4EC007}" type="slidenum">
              <a:rPr lang="fr-CA" smtClean="0"/>
              <a:t>15</a:t>
            </a:fld>
            <a:endParaRPr lang="fr-CA"/>
          </a:p>
        </p:txBody>
      </p:sp>
    </p:spTree>
    <p:extLst>
      <p:ext uri="{BB962C8B-B14F-4D97-AF65-F5344CB8AC3E}">
        <p14:creationId xmlns:p14="http://schemas.microsoft.com/office/powerpoint/2010/main" val="32409956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524000" y="1581150"/>
            <a:ext cx="7286625" cy="3100388"/>
          </a:xfrm>
        </p:spPr>
        <p:txBody>
          <a:bodyPr anchor="b">
            <a:normAutofit/>
          </a:bodyPr>
          <a:lstStyle>
            <a:lvl1pPr algn="l">
              <a:defRPr sz="5400" cap="all" baseline="0">
                <a:solidFill>
                  <a:schemeClr val="bg1"/>
                </a:solidFill>
              </a:defRPr>
            </a:lvl1pPr>
          </a:lstStyle>
          <a:p>
            <a:r>
              <a:rPr lang="fr-FR"/>
              <a:t>MODIFIEZ LE STYLE DU TITRE</a:t>
            </a:r>
            <a:endParaRPr lang="fr-CA"/>
          </a:p>
        </p:txBody>
      </p:sp>
      <p:sp>
        <p:nvSpPr>
          <p:cNvPr id="3" name="Sous-titre 2"/>
          <p:cNvSpPr>
            <a:spLocks noGrp="1"/>
          </p:cNvSpPr>
          <p:nvPr>
            <p:ph type="subTitle" idx="1"/>
          </p:nvPr>
        </p:nvSpPr>
        <p:spPr>
          <a:xfrm>
            <a:off x="1524000" y="4773613"/>
            <a:ext cx="7286625" cy="1655762"/>
          </a:xfrm>
        </p:spPr>
        <p:txBody>
          <a:bodyPr/>
          <a:lstStyle>
            <a:lvl1pPr marL="0" indent="0" algn="l">
              <a:buNone/>
              <a:defRPr sz="2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CA"/>
          </a:p>
        </p:txBody>
      </p:sp>
      <p:sp>
        <p:nvSpPr>
          <p:cNvPr id="4" name="Espace réservé de la date 3"/>
          <p:cNvSpPr>
            <a:spLocks noGrp="1"/>
          </p:cNvSpPr>
          <p:nvPr>
            <p:ph type="dt" sz="half" idx="10"/>
          </p:nvPr>
        </p:nvSpPr>
        <p:spPr>
          <a:xfrm>
            <a:off x="310101" y="777834"/>
            <a:ext cx="2743200" cy="344529"/>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r>
              <a:rPr lang="fr-CA"/>
              <a:t>XX mois année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46533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9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61686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0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160115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8200" y="365125"/>
            <a:ext cx="7594600" cy="1325563"/>
          </a:xfrm>
        </p:spPr>
        <p:txBody>
          <a:bodyPr/>
          <a:lstStyle>
            <a:lvl1pPr>
              <a:defRPr>
                <a:solidFill>
                  <a:srgbClr val="008196"/>
                </a:solidFill>
              </a:defRPr>
            </a:lvl1pPr>
          </a:lstStyle>
          <a:p>
            <a:r>
              <a:rPr lang="fr-FR"/>
              <a:t>Modifiez le style du titre</a:t>
            </a:r>
            <a:endParaRPr lang="fr-CA"/>
          </a:p>
        </p:txBody>
      </p:sp>
      <p:sp>
        <p:nvSpPr>
          <p:cNvPr id="3" name="Espace réservé du contenu 2"/>
          <p:cNvSpPr>
            <a:spLocks noGrp="1"/>
          </p:cNvSpPr>
          <p:nvPr>
            <p:ph idx="1"/>
          </p:nvPr>
        </p:nvSpPr>
        <p:spPr>
          <a:xfrm>
            <a:off x="838200" y="1825625"/>
            <a:ext cx="7594600" cy="4351338"/>
          </a:xfrm>
        </p:spPr>
        <p:txBody>
          <a:bodyPr/>
          <a:lstStyle>
            <a:lvl1pPr>
              <a:defRPr>
                <a:solidFill>
                  <a:srgbClr val="003C85"/>
                </a:solidFill>
              </a:defRPr>
            </a:lvl1pPr>
            <a:lvl2pPr>
              <a:defRPr>
                <a:solidFill>
                  <a:srgbClr val="003C85"/>
                </a:solidFill>
              </a:defRPr>
            </a:lvl2pPr>
            <a:lvl3pPr>
              <a:defRPr>
                <a:solidFill>
                  <a:srgbClr val="003C85"/>
                </a:solidFill>
              </a:defRPr>
            </a:lvl3pPr>
            <a:lvl4pPr>
              <a:defRPr>
                <a:solidFill>
                  <a:srgbClr val="003C85"/>
                </a:solidFill>
              </a:defRPr>
            </a:lvl4pPr>
            <a:lvl5pPr>
              <a:defRPr>
                <a:solidFill>
                  <a:srgbClr val="003C85"/>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03145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normAutofit/>
          </a:bodyPr>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93077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1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590253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2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rgbClr val="003C8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75737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3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normAutofit/>
          </a:bodyPr>
          <a:lstStyle>
            <a:lvl1pPr>
              <a:defRPr sz="6000">
                <a:solidFill>
                  <a:srgbClr val="9ADFD6"/>
                </a:solidFill>
              </a:defRPr>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0991002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4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solidFill>
                  <a:srgbClr val="FFDEDC"/>
                </a:solidFill>
              </a:defRPr>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672409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5_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solidFill>
                  <a:srgbClr val="BFE0EF"/>
                </a:solidFill>
              </a:defRPr>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943505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8196"/>
                </a:solidFill>
              </a:defRPr>
            </a:lvl1pPr>
          </a:lstStyle>
          <a:p>
            <a:r>
              <a:rPr lang="fr-FR"/>
              <a:t>Modifiez le style du titre</a:t>
            </a:r>
            <a:endParaRPr lang="fr-CA"/>
          </a:p>
        </p:txBody>
      </p:sp>
      <p:sp>
        <p:nvSpPr>
          <p:cNvPr id="3" name="Espace réservé du contenu 2"/>
          <p:cNvSpPr>
            <a:spLocks noGrp="1"/>
          </p:cNvSpPr>
          <p:nvPr>
            <p:ph sz="half" idx="1"/>
          </p:nvPr>
        </p:nvSpPr>
        <p:spPr>
          <a:xfrm>
            <a:off x="838200" y="1825626"/>
            <a:ext cx="5181600" cy="4196484"/>
          </a:xfrm>
        </p:spPr>
        <p:txBody>
          <a:bodyPr/>
          <a:lstStyle>
            <a:lvl1pPr>
              <a:defRPr>
                <a:solidFill>
                  <a:srgbClr val="008196"/>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6172200" y="1825626"/>
            <a:ext cx="5181600" cy="4196484"/>
          </a:xfrm>
        </p:spPr>
        <p:txBody>
          <a:bodyPr/>
          <a:lstStyle>
            <a:lvl1pPr>
              <a:defRPr>
                <a:solidFill>
                  <a:srgbClr val="008196"/>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u numéro de diapositive 6"/>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78092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889323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lvl1pPr>
              <a:defRPr>
                <a:solidFill>
                  <a:srgbClr val="008196"/>
                </a:solidFill>
              </a:defRPr>
            </a:lvl1pPr>
          </a:lstStyle>
          <a:p>
            <a:r>
              <a:rPr lang="fr-FR"/>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solidFill>
                  <a:srgbClr val="00819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48008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solidFill>
                  <a:srgbClr val="00819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48008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9" name="Espace réservé du numéro de diapositive 8"/>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318129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2566256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a:t>Modifiez le style du titre</a:t>
            </a:r>
            <a:endParaRPr lang="fr-CA"/>
          </a:p>
        </p:txBody>
      </p:sp>
      <p:sp>
        <p:nvSpPr>
          <p:cNvPr id="3" name="Espace réservé du contenu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32472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a:t>Modifiez le style du titre</a:t>
            </a:r>
            <a:endParaRPr lang="fr-CA"/>
          </a:p>
        </p:txBody>
      </p:sp>
      <p:sp>
        <p:nvSpPr>
          <p:cNvPr id="3" name="Espace réservé du contenu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174287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451169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350434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6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3944367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7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627276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8_Titre et conten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12"/>
          </p:nvPr>
        </p:nvSpPr>
        <p:spPr/>
        <p:txBody>
          <a:bodyPr/>
          <a:lstStyle/>
          <a:p>
            <a:fld id="{40E6BFDD-DC63-4867-A7BD-B76920326FC0}" type="slidenum">
              <a:rPr lang="fr-CA" smtClean="0"/>
              <a:t>‹N°›</a:t>
            </a:fld>
            <a:endParaRPr lang="fr-CA"/>
          </a:p>
        </p:txBody>
      </p:sp>
    </p:spTree>
    <p:extLst>
      <p:ext uri="{BB962C8B-B14F-4D97-AF65-F5344CB8AC3E}">
        <p14:creationId xmlns:p14="http://schemas.microsoft.com/office/powerpoint/2010/main" val="4094855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t" anchorCtr="0">
            <a:normAutofit/>
          </a:bodyPr>
          <a:lstStyle/>
          <a:p>
            <a:r>
              <a:rPr lang="fr-FR"/>
              <a:t>Modifiez le style du titre</a:t>
            </a:r>
            <a:endParaRPr lang="fr-C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numéro de diapositive 5"/>
          <p:cNvSpPr>
            <a:spLocks noGrp="1"/>
          </p:cNvSpPr>
          <p:nvPr>
            <p:ph type="sldNum" sz="quarter" idx="4"/>
          </p:nvPr>
        </p:nvSpPr>
        <p:spPr>
          <a:xfrm>
            <a:off x="0" y="4565471"/>
            <a:ext cx="310101" cy="365125"/>
          </a:xfrm>
          <a:prstGeom prst="rect">
            <a:avLst/>
          </a:prstGeom>
        </p:spPr>
        <p:txBody>
          <a:bodyPr vert="horz" lIns="91440" tIns="45720" rIns="91440" bIns="45720" rtlCol="0" anchor="ctr"/>
          <a:lstStyle>
            <a:lvl1pPr algn="ctr">
              <a:defRPr sz="1000">
                <a:solidFill>
                  <a:srgbClr val="003C85"/>
                </a:solidFill>
                <a:latin typeface="Arial" panose="020B0604020202020204" pitchFamily="34" charset="0"/>
                <a:cs typeface="Arial" panose="020B0604020202020204" pitchFamily="34" charset="0"/>
              </a:defRPr>
            </a:lvl1pPr>
          </a:lstStyle>
          <a:p>
            <a:fld id="{40E6BFDD-DC63-4867-A7BD-B76920326FC0}" type="slidenum">
              <a:rPr lang="fr-CA" smtClean="0"/>
              <a:pPr/>
              <a:t>‹N°›</a:t>
            </a:fld>
            <a:endParaRPr lang="fr-CA"/>
          </a:p>
        </p:txBody>
      </p:sp>
    </p:spTree>
    <p:extLst>
      <p:ext uri="{BB962C8B-B14F-4D97-AF65-F5344CB8AC3E}">
        <p14:creationId xmlns:p14="http://schemas.microsoft.com/office/powerpoint/2010/main" val="3501544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65" r:id="rId5"/>
    <p:sldLayoutId id="2147483669" r:id="rId6"/>
    <p:sldLayoutId id="2147483670" r:id="rId7"/>
    <p:sldLayoutId id="2147483671" r:id="rId8"/>
    <p:sldLayoutId id="2147483672" r:id="rId9"/>
    <p:sldLayoutId id="2147483673" r:id="rId10"/>
    <p:sldLayoutId id="2147483674" r:id="rId11"/>
    <p:sldLayoutId id="2147483662" r:id="rId12"/>
    <p:sldLayoutId id="2147483651" r:id="rId13"/>
    <p:sldLayoutId id="2147483660" r:id="rId14"/>
    <p:sldLayoutId id="2147483661" r:id="rId15"/>
    <p:sldLayoutId id="2147483666" r:id="rId16"/>
    <p:sldLayoutId id="2147483667" r:id="rId17"/>
    <p:sldLayoutId id="2147483668" r:id="rId18"/>
    <p:sldLayoutId id="2147483652" r:id="rId19"/>
    <p:sldLayoutId id="2147483653" r:id="rId20"/>
    <p:sldLayoutId id="2147483655" r:id="rId21"/>
  </p:sldLayoutIdLst>
  <p:hf hdr="0" ftr="0"/>
  <p:txStyles>
    <p:titleStyle>
      <a:lvl1pPr algn="l" defTabSz="914400" rtl="0" eaLnBrk="1" latinLnBrk="0" hangingPunct="1">
        <a:lnSpc>
          <a:spcPct val="90000"/>
        </a:lnSpc>
        <a:spcBef>
          <a:spcPct val="0"/>
        </a:spcBef>
        <a:buNone/>
        <a:defRPr sz="3600" b="1" kern="1200">
          <a:solidFill>
            <a:srgbClr val="003C85"/>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3C8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3C8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3C8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mailto:stationnement_vignette.cisssmo16@ssss.gouv.qc.ca" TargetMode="External"/><Relationship Id="rId2" Type="http://schemas.openxmlformats.org/officeDocument/2006/relationships/hyperlink" Target="https://intranet.cisssmo.rtss.qc.ca/fr/publications-et-documents/procedure-abonnement-en-ligne-stagiaires-non-remuneres-du-cisssmo"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intranet.cisssmo.rtss.qc.ca/fr/page/nos-directions/direction-des-ressources-humaines-des-communications-et-des-affaires-juridiques/stages"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isssmo.clicstage.ca/auth/login" TargetMode="External"/><Relationship Id="rId2" Type="http://schemas.openxmlformats.org/officeDocument/2006/relationships/hyperlink" Target="https://emplois-cisssmo.ca/formation-et-stages"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hyperlink" Target="mailto:securite.cisssmo16@ssss.gouv.qc.ca"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vimeo.com/1058796401/4a46b5ac70"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intranet.cisssmo.rtss.qc.ca/fr/publications-et-documents/faites-voyager-votre-carte-postale" TargetMode="Externa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hyperlink" Target="mailto:stages.cisssmo16@ssss.gouv.qc.ca" TargetMode="Externa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BD614A7-3276-21DD-FD36-E71B4B3A7530}"/>
              </a:ext>
            </a:extLst>
          </p:cNvPr>
          <p:cNvSpPr>
            <a:spLocks noGrp="1"/>
          </p:cNvSpPr>
          <p:nvPr>
            <p:ph type="subTitle" idx="1"/>
          </p:nvPr>
        </p:nvSpPr>
        <p:spPr/>
        <p:txBody>
          <a:bodyPr vert="horz" lIns="91440" tIns="45720" rIns="91440" bIns="45720" rtlCol="0" anchor="t">
            <a:normAutofit/>
          </a:bodyPr>
          <a:lstStyle/>
          <a:p>
            <a:r>
              <a:rPr lang="fr-CA" dirty="0">
                <a:latin typeface="Arial"/>
                <a:cs typeface="Arial"/>
              </a:rPr>
              <a:t>L'AVENTURE D'UN STAGE : La première étape vers votre future carrière !</a:t>
            </a:r>
            <a:endParaRPr lang="fr-FR" dirty="0">
              <a:latin typeface="Arial"/>
              <a:cs typeface="Arial"/>
            </a:endParaRPr>
          </a:p>
        </p:txBody>
      </p:sp>
      <p:sp>
        <p:nvSpPr>
          <p:cNvPr id="4" name="Espace réservé du numéro de diapositive 3">
            <a:extLst>
              <a:ext uri="{FF2B5EF4-FFF2-40B4-BE49-F238E27FC236}">
                <a16:creationId xmlns:a16="http://schemas.microsoft.com/office/drawing/2014/main" id="{8D534C0A-7454-F7AE-2E39-FF92AAACB233}"/>
              </a:ext>
            </a:extLst>
          </p:cNvPr>
          <p:cNvSpPr>
            <a:spLocks noGrp="1"/>
          </p:cNvSpPr>
          <p:nvPr>
            <p:ph type="sldNum" sz="quarter" idx="12"/>
          </p:nvPr>
        </p:nvSpPr>
        <p:spPr/>
        <p:txBody>
          <a:bodyPr/>
          <a:lstStyle/>
          <a:p>
            <a:fld id="{40E6BFDD-DC63-4867-A7BD-B76920326FC0}" type="slidenum">
              <a:rPr lang="fr-CA" smtClean="0"/>
              <a:t>1</a:t>
            </a:fld>
            <a:endParaRPr lang="fr-CA"/>
          </a:p>
        </p:txBody>
      </p:sp>
      <p:sp>
        <p:nvSpPr>
          <p:cNvPr id="8" name="Freeform 4">
            <a:extLst>
              <a:ext uri="{FF2B5EF4-FFF2-40B4-BE49-F238E27FC236}">
                <a16:creationId xmlns:a16="http://schemas.microsoft.com/office/drawing/2014/main" id="{F9699D27-C23A-CA95-3D1E-3671E47EA6E3}"/>
              </a:ext>
            </a:extLst>
          </p:cNvPr>
          <p:cNvSpPr/>
          <p:nvPr/>
        </p:nvSpPr>
        <p:spPr>
          <a:xfrm>
            <a:off x="8413785" y="346665"/>
            <a:ext cx="3777182" cy="4514666"/>
          </a:xfrm>
          <a:custGeom>
            <a:avLst/>
            <a:gdLst/>
            <a:ahLst/>
            <a:cxnLst/>
            <a:rect l="l" t="t" r="r" b="b"/>
            <a:pathLst>
              <a:path w="2070576" h="1849081">
                <a:moveTo>
                  <a:pt x="0" y="0"/>
                </a:moveTo>
                <a:lnTo>
                  <a:pt x="2070576" y="0"/>
                </a:lnTo>
                <a:lnTo>
                  <a:pt x="2070576" y="1849081"/>
                </a:lnTo>
                <a:lnTo>
                  <a:pt x="0" y="1849081"/>
                </a:lnTo>
                <a:close/>
              </a:path>
            </a:pathLst>
          </a:custGeom>
          <a:solidFill>
            <a:srgbClr val="003C85"/>
          </a:solidFill>
        </p:spPr>
        <p:txBody>
          <a:bodyPr/>
          <a:lstStyle/>
          <a:p>
            <a:endParaRPr lang="fr-CA"/>
          </a:p>
        </p:txBody>
      </p:sp>
      <p:sp>
        <p:nvSpPr>
          <p:cNvPr id="6" name="Freeform 6">
            <a:extLst>
              <a:ext uri="{FF2B5EF4-FFF2-40B4-BE49-F238E27FC236}">
                <a16:creationId xmlns:a16="http://schemas.microsoft.com/office/drawing/2014/main" id="{E7B3B6D6-DC71-9E33-6D46-9EBE34C34BDF}"/>
              </a:ext>
            </a:extLst>
          </p:cNvPr>
          <p:cNvSpPr/>
          <p:nvPr/>
        </p:nvSpPr>
        <p:spPr>
          <a:xfrm>
            <a:off x="6979529" y="1070914"/>
            <a:ext cx="6407239" cy="3492277"/>
          </a:xfrm>
          <a:custGeom>
            <a:avLst/>
            <a:gdLst/>
            <a:ahLst/>
            <a:cxnLst/>
            <a:rect l="l" t="t" r="r" b="b"/>
            <a:pathLst>
              <a:path w="9610858" h="5238415">
                <a:moveTo>
                  <a:pt x="0" y="0"/>
                </a:moveTo>
                <a:lnTo>
                  <a:pt x="9610858" y="0"/>
                </a:lnTo>
                <a:lnTo>
                  <a:pt x="9610858" y="5238415"/>
                </a:lnTo>
                <a:lnTo>
                  <a:pt x="0" y="5238415"/>
                </a:lnTo>
                <a:lnTo>
                  <a:pt x="0" y="0"/>
                </a:lnTo>
                <a:close/>
              </a:path>
            </a:pathLst>
          </a:custGeom>
          <a:blipFill>
            <a:blip r:embed="rId2"/>
            <a:stretch>
              <a:fillRect/>
            </a:stretch>
          </a:blipFill>
        </p:spPr>
        <p:txBody>
          <a:bodyPr/>
          <a:lstStyle/>
          <a:p>
            <a:endParaRPr lang="fr-CA"/>
          </a:p>
        </p:txBody>
      </p:sp>
      <p:sp>
        <p:nvSpPr>
          <p:cNvPr id="2" name="Titre 1">
            <a:extLst>
              <a:ext uri="{FF2B5EF4-FFF2-40B4-BE49-F238E27FC236}">
                <a16:creationId xmlns:a16="http://schemas.microsoft.com/office/drawing/2014/main" id="{2B30465D-55D5-EB09-517C-EA6AC1941C49}"/>
              </a:ext>
            </a:extLst>
          </p:cNvPr>
          <p:cNvSpPr>
            <a:spLocks noGrp="1"/>
          </p:cNvSpPr>
          <p:nvPr>
            <p:ph type="ctrTitle"/>
          </p:nvPr>
        </p:nvSpPr>
        <p:spPr/>
        <p:txBody>
          <a:bodyPr/>
          <a:lstStyle/>
          <a:p>
            <a:r>
              <a:rPr lang="fr-CA">
                <a:latin typeface="Calibri"/>
                <a:ea typeface="Calibri"/>
                <a:cs typeface="Calibri"/>
              </a:rPr>
              <a:t>Période d’Intégration des Stagiaires</a:t>
            </a:r>
            <a:endParaRPr lang="fr-FR"/>
          </a:p>
        </p:txBody>
      </p:sp>
    </p:spTree>
    <p:extLst>
      <p:ext uri="{BB962C8B-B14F-4D97-AF65-F5344CB8AC3E}">
        <p14:creationId xmlns:p14="http://schemas.microsoft.com/office/powerpoint/2010/main" val="391060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9E00F1EC-AF4D-E087-2F33-878B5114143C}"/>
              </a:ext>
            </a:extLst>
          </p:cNvPr>
          <p:cNvSpPr>
            <a:spLocks noGrp="1"/>
          </p:cNvSpPr>
          <p:nvPr>
            <p:ph type="sldNum" sz="quarter" idx="12"/>
          </p:nvPr>
        </p:nvSpPr>
        <p:spPr/>
        <p:txBody>
          <a:bodyPr/>
          <a:lstStyle/>
          <a:p>
            <a:fld id="{40E6BFDD-DC63-4867-A7BD-B76920326FC0}" type="slidenum">
              <a:rPr lang="fr-CA" smtClean="0"/>
              <a:t>10</a:t>
            </a:fld>
            <a:endParaRPr lang="fr-CA"/>
          </a:p>
        </p:txBody>
      </p:sp>
      <p:sp>
        <p:nvSpPr>
          <p:cNvPr id="6" name="Espace réservé du contenu 2">
            <a:extLst>
              <a:ext uri="{FF2B5EF4-FFF2-40B4-BE49-F238E27FC236}">
                <a16:creationId xmlns:a16="http://schemas.microsoft.com/office/drawing/2014/main" id="{9E469F5E-9BB5-4A62-F3E9-4A24664DC7C9}"/>
              </a:ext>
            </a:extLst>
          </p:cNvPr>
          <p:cNvSpPr txBox="1">
            <a:spLocks/>
          </p:cNvSpPr>
          <p:nvPr/>
        </p:nvSpPr>
        <p:spPr>
          <a:xfrm>
            <a:off x="838200" y="1825625"/>
            <a:ext cx="10552363"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3C8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3C8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3C8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3C85"/>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A" sz="4800" b="1">
                <a:latin typeface="Calibri"/>
                <a:ea typeface="Calibri"/>
                <a:cs typeface="Arial"/>
              </a:rPr>
              <a:t>Responsabilités du stagiaire</a:t>
            </a:r>
            <a:endParaRPr lang="fr-CA" sz="5400">
              <a:latin typeface="Calibri"/>
              <a:ea typeface="Calibri"/>
              <a:cs typeface="Arial"/>
            </a:endParaRPr>
          </a:p>
        </p:txBody>
      </p:sp>
      <p:pic>
        <p:nvPicPr>
          <p:cNvPr id="8" name="Image 7">
            <a:extLst>
              <a:ext uri="{FF2B5EF4-FFF2-40B4-BE49-F238E27FC236}">
                <a16:creationId xmlns:a16="http://schemas.microsoft.com/office/drawing/2014/main" id="{77E2AF96-6F05-178D-DB39-E85D2C341072}"/>
              </a:ext>
            </a:extLst>
          </p:cNvPr>
          <p:cNvPicPr>
            <a:picLocks noChangeAspect="1"/>
          </p:cNvPicPr>
          <p:nvPr/>
        </p:nvPicPr>
        <p:blipFill>
          <a:blip r:embed="rId2"/>
          <a:stretch>
            <a:fillRect/>
          </a:stretch>
        </p:blipFill>
        <p:spPr>
          <a:xfrm>
            <a:off x="2894053" y="2673619"/>
            <a:ext cx="6448425" cy="3514725"/>
          </a:xfrm>
          <a:prstGeom prst="rect">
            <a:avLst/>
          </a:prstGeom>
        </p:spPr>
      </p:pic>
    </p:spTree>
    <p:extLst>
      <p:ext uri="{BB962C8B-B14F-4D97-AF65-F5344CB8AC3E}">
        <p14:creationId xmlns:p14="http://schemas.microsoft.com/office/powerpoint/2010/main" val="313460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7250" y="398020"/>
            <a:ext cx="10515600" cy="1325563"/>
          </a:xfrm>
        </p:spPr>
        <p:txBody>
          <a:bodyPr/>
          <a:lstStyle/>
          <a:p>
            <a:r>
              <a:rPr lang="fr-CA" dirty="0">
                <a:latin typeface="Arial"/>
                <a:cs typeface="Arial"/>
              </a:rPr>
              <a:t>Formations obligatoires avant le stage</a:t>
            </a:r>
            <a:endParaRPr lang="fr-CA" dirty="0"/>
          </a:p>
        </p:txBody>
      </p:sp>
      <p:sp>
        <p:nvSpPr>
          <p:cNvPr id="3" name="Espace réservé du contenu 2"/>
          <p:cNvSpPr>
            <a:spLocks noGrp="1"/>
          </p:cNvSpPr>
          <p:nvPr>
            <p:ph idx="1"/>
          </p:nvPr>
        </p:nvSpPr>
        <p:spPr>
          <a:xfrm>
            <a:off x="857251" y="1849183"/>
            <a:ext cx="10252709" cy="4351338"/>
          </a:xfrm>
        </p:spPr>
        <p:txBody>
          <a:bodyPr vert="horz" lIns="91440" tIns="45720" rIns="91440" bIns="45720" rtlCol="0" anchor="t">
            <a:normAutofit lnSpcReduction="10000"/>
          </a:bodyPr>
          <a:lstStyle/>
          <a:p>
            <a:r>
              <a:rPr lang="fr-CA" dirty="0">
                <a:latin typeface="Arial"/>
                <a:cs typeface="Arial"/>
              </a:rPr>
              <a:t>Pratiques en prévention et contrôle des infections — Formation abrégée (1h15) (ENA No 10540)</a:t>
            </a:r>
          </a:p>
          <a:p>
            <a:endParaRPr lang="fr-CA" dirty="0">
              <a:latin typeface="Arial"/>
              <a:cs typeface="Arial"/>
            </a:endParaRPr>
          </a:p>
          <a:p>
            <a:r>
              <a:rPr lang="fr-CA" dirty="0">
                <a:latin typeface="Arial"/>
                <a:cs typeface="Arial"/>
              </a:rPr>
              <a:t>Nettoyage et désinfection des équipements de soins (35 min)</a:t>
            </a:r>
          </a:p>
          <a:p>
            <a:pPr marL="182563" indent="0">
              <a:buNone/>
            </a:pPr>
            <a:r>
              <a:rPr lang="fr-CA" dirty="0">
                <a:latin typeface="Arial"/>
                <a:cs typeface="Arial"/>
              </a:rPr>
              <a:t>(ENA No 1918)</a:t>
            </a:r>
            <a:endParaRPr lang="fr-CA" dirty="0"/>
          </a:p>
          <a:p>
            <a:endParaRPr lang="fr-CA" dirty="0">
              <a:latin typeface="Arial"/>
              <a:cs typeface="Arial"/>
            </a:endParaRPr>
          </a:p>
          <a:p>
            <a:r>
              <a:rPr lang="fr-CA" dirty="0">
                <a:latin typeface="Arial"/>
                <a:cs typeface="Arial"/>
              </a:rPr>
              <a:t>Formation PCI- stagiaires (30 min) : (Stages, Intranet)</a:t>
            </a:r>
          </a:p>
          <a:p>
            <a:endParaRPr lang="fr-CA" dirty="0"/>
          </a:p>
          <a:p>
            <a:r>
              <a:rPr lang="fr-CA" dirty="0">
                <a:latin typeface="Arial"/>
                <a:cs typeface="Arial"/>
              </a:rPr>
              <a:t>Autres selon les modalités du milieu de stage </a:t>
            </a:r>
            <a:r>
              <a:rPr lang="fr-CA" sz="2000" dirty="0">
                <a:latin typeface="Arial"/>
                <a:cs typeface="Arial"/>
              </a:rPr>
              <a:t>(voir avec son superviseur</a:t>
            </a:r>
            <a:r>
              <a:rPr lang="fr-CA" sz="1600" dirty="0">
                <a:latin typeface="Arial"/>
                <a:cs typeface="Arial"/>
              </a:rPr>
              <a:t>)</a:t>
            </a:r>
            <a:endParaRPr lang="fr-CA" sz="1600"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11</a:t>
            </a:fld>
            <a:endParaRPr lang="fr-CA"/>
          </a:p>
        </p:txBody>
      </p:sp>
    </p:spTree>
    <p:extLst>
      <p:ext uri="{BB962C8B-B14F-4D97-AF65-F5344CB8AC3E}">
        <p14:creationId xmlns:p14="http://schemas.microsoft.com/office/powerpoint/2010/main" val="1959364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FA481C-7046-8243-7646-9D8431B03AA1}"/>
              </a:ext>
            </a:extLst>
          </p:cNvPr>
          <p:cNvSpPr>
            <a:spLocks noGrp="1"/>
          </p:cNvSpPr>
          <p:nvPr>
            <p:ph type="title"/>
          </p:nvPr>
        </p:nvSpPr>
        <p:spPr/>
        <p:txBody>
          <a:bodyPr/>
          <a:lstStyle/>
          <a:p>
            <a:r>
              <a:rPr lang="fr-CA">
                <a:latin typeface="Arial"/>
                <a:cs typeface="Arial"/>
              </a:rPr>
              <a:t>Respect et confidentialité</a:t>
            </a:r>
            <a:endParaRPr lang="fr-FR"/>
          </a:p>
        </p:txBody>
      </p:sp>
      <p:sp>
        <p:nvSpPr>
          <p:cNvPr id="3" name="Espace réservé du contenu 2">
            <a:extLst>
              <a:ext uri="{FF2B5EF4-FFF2-40B4-BE49-F238E27FC236}">
                <a16:creationId xmlns:a16="http://schemas.microsoft.com/office/drawing/2014/main" id="{01075E76-5815-0ADC-657B-28497E05891B}"/>
              </a:ext>
            </a:extLst>
          </p:cNvPr>
          <p:cNvSpPr>
            <a:spLocks noGrp="1"/>
          </p:cNvSpPr>
          <p:nvPr>
            <p:ph idx="1"/>
          </p:nvPr>
        </p:nvSpPr>
        <p:spPr/>
        <p:txBody>
          <a:bodyPr vert="horz" lIns="91440" tIns="45720" rIns="91440" bIns="45720" rtlCol="0" anchor="t">
            <a:normAutofit fontScale="92500" lnSpcReduction="10000"/>
          </a:bodyPr>
          <a:lstStyle/>
          <a:p>
            <a:pPr marL="0" indent="0">
              <a:buNone/>
            </a:pPr>
            <a:endParaRPr lang="fr-CA" sz="1100" dirty="0">
              <a:latin typeface="Segoe UI"/>
              <a:cs typeface="Segoe UI"/>
            </a:endParaRPr>
          </a:p>
          <a:p>
            <a:r>
              <a:rPr lang="fr-CA" b="1" dirty="0">
                <a:latin typeface="Arial"/>
                <a:cs typeface="Arial"/>
              </a:rPr>
              <a:t>Respect </a:t>
            </a:r>
            <a:r>
              <a:rPr lang="fr-CA" dirty="0">
                <a:latin typeface="Arial"/>
                <a:cs typeface="Arial"/>
              </a:rPr>
              <a:t>envers le </a:t>
            </a:r>
            <a:r>
              <a:rPr lang="fr-CA" b="1" dirty="0">
                <a:latin typeface="Arial"/>
                <a:cs typeface="Arial"/>
              </a:rPr>
              <a:t>superviseur</a:t>
            </a:r>
            <a:r>
              <a:rPr lang="fr-CA" dirty="0">
                <a:latin typeface="Arial"/>
                <a:cs typeface="Arial"/>
              </a:rPr>
              <a:t> </a:t>
            </a:r>
          </a:p>
          <a:p>
            <a:pPr marL="800100" lvl="2" indent="-342900">
              <a:spcBef>
                <a:spcPts val="1000"/>
              </a:spcBef>
              <a:buFont typeface="Courier New" panose="020B0604020202020204" pitchFamily="34" charset="0"/>
              <a:buChar char="o"/>
            </a:pPr>
            <a:r>
              <a:rPr lang="fr-CA" sz="2400" dirty="0">
                <a:latin typeface="Arial"/>
                <a:cs typeface="Arial"/>
              </a:rPr>
              <a:t>Écoute et attention : écouter attentivement les instructions et conseils.</a:t>
            </a:r>
          </a:p>
          <a:p>
            <a:pPr marL="800100" lvl="2" indent="-342900">
              <a:spcBef>
                <a:spcPts val="1000"/>
              </a:spcBef>
              <a:buFont typeface="Courier New" panose="020B0604020202020204" pitchFamily="34" charset="0"/>
              <a:buChar char="o"/>
            </a:pPr>
            <a:r>
              <a:rPr lang="fr-CA" sz="2400" dirty="0">
                <a:latin typeface="Arial"/>
                <a:cs typeface="Arial"/>
              </a:rPr>
              <a:t>Ponctualité et fiabilité : être ponctuel et respecter les engagements.</a:t>
            </a:r>
          </a:p>
          <a:p>
            <a:pPr marL="800100" lvl="2" indent="-342900">
              <a:spcBef>
                <a:spcPts val="1000"/>
              </a:spcBef>
              <a:buFont typeface="Courier New" panose="020B0604020202020204" pitchFamily="34" charset="0"/>
              <a:buChar char="o"/>
            </a:pPr>
            <a:r>
              <a:rPr lang="fr-CA" sz="2400" dirty="0">
                <a:latin typeface="Arial"/>
                <a:cs typeface="Arial"/>
              </a:rPr>
              <a:t>Communication : communiquer clairement et respectueusement.</a:t>
            </a:r>
          </a:p>
          <a:p>
            <a:pPr marL="457200" lvl="2" indent="0">
              <a:spcBef>
                <a:spcPts val="1000"/>
              </a:spcBef>
              <a:buNone/>
            </a:pPr>
            <a:endParaRPr lang="fr-CA" sz="2400" dirty="0">
              <a:latin typeface="Arial"/>
              <a:cs typeface="Arial"/>
            </a:endParaRPr>
          </a:p>
          <a:p>
            <a:r>
              <a:rPr lang="fr-CA" b="1" dirty="0">
                <a:latin typeface="Arial"/>
                <a:cs typeface="Arial"/>
              </a:rPr>
              <a:t>Respect </a:t>
            </a:r>
            <a:r>
              <a:rPr lang="fr-CA" dirty="0">
                <a:latin typeface="Arial"/>
                <a:cs typeface="Arial"/>
              </a:rPr>
              <a:t>envers les</a:t>
            </a:r>
            <a:r>
              <a:rPr lang="fr-CA" b="1" dirty="0">
                <a:latin typeface="Arial"/>
                <a:cs typeface="Arial"/>
              </a:rPr>
              <a:t> usagers</a:t>
            </a:r>
            <a:r>
              <a:rPr lang="fr-CA" dirty="0">
                <a:latin typeface="Arial"/>
                <a:cs typeface="Arial"/>
              </a:rPr>
              <a:t> </a:t>
            </a:r>
          </a:p>
          <a:p>
            <a:pPr marL="685800" lvl="2">
              <a:spcBef>
                <a:spcPts val="1000"/>
              </a:spcBef>
              <a:buFont typeface="Courier New" panose="020B0604020202020204" pitchFamily="34" charset="0"/>
              <a:buChar char="o"/>
            </a:pPr>
            <a:r>
              <a:rPr lang="fr-CA" sz="2400" dirty="0">
                <a:latin typeface="Arial"/>
                <a:cs typeface="Arial"/>
              </a:rPr>
              <a:t>Confidentialité : respecter la confidentialité des informations.</a:t>
            </a:r>
          </a:p>
          <a:p>
            <a:pPr marL="685800" lvl="2">
              <a:spcBef>
                <a:spcPts val="1000"/>
              </a:spcBef>
              <a:buFont typeface="Courier New" panose="020B0604020202020204" pitchFamily="34" charset="0"/>
              <a:buChar char="o"/>
            </a:pPr>
            <a:r>
              <a:rPr lang="fr-CA" sz="2400" dirty="0">
                <a:latin typeface="Arial"/>
                <a:cs typeface="Arial"/>
              </a:rPr>
              <a:t>Empathie et bienveillance : faire preuve d'empathie et traiter les usagers avec dignité.</a:t>
            </a:r>
          </a:p>
          <a:p>
            <a:pPr marL="685800" lvl="2">
              <a:spcBef>
                <a:spcPts val="1000"/>
              </a:spcBef>
              <a:buFont typeface="Courier New" panose="020B0604020202020204" pitchFamily="34" charset="0"/>
              <a:buChar char="o"/>
            </a:pPr>
            <a:r>
              <a:rPr lang="fr-CA" sz="2400" dirty="0">
                <a:latin typeface="Arial"/>
                <a:cs typeface="Arial"/>
              </a:rPr>
              <a:t>Professionnalisme : adopter une attitude professionnelle en tout temps.</a:t>
            </a:r>
          </a:p>
          <a:p>
            <a:pPr marL="0" lvl="1" indent="0">
              <a:spcBef>
                <a:spcPts val="1000"/>
              </a:spcBef>
              <a:buNone/>
            </a:pPr>
            <a:endParaRPr lang="fr-CA" sz="2800" dirty="0">
              <a:latin typeface="Arial"/>
              <a:cs typeface="Arial"/>
            </a:endParaRPr>
          </a:p>
          <a:p>
            <a:endParaRPr lang="fr-CA" dirty="0"/>
          </a:p>
        </p:txBody>
      </p:sp>
      <p:sp>
        <p:nvSpPr>
          <p:cNvPr id="4" name="Espace réservé du numéro de diapositive 3">
            <a:extLst>
              <a:ext uri="{FF2B5EF4-FFF2-40B4-BE49-F238E27FC236}">
                <a16:creationId xmlns:a16="http://schemas.microsoft.com/office/drawing/2014/main" id="{FB6ED3FE-B10E-2F1C-0E1E-54318152F8E7}"/>
              </a:ext>
            </a:extLst>
          </p:cNvPr>
          <p:cNvSpPr>
            <a:spLocks noGrp="1"/>
          </p:cNvSpPr>
          <p:nvPr>
            <p:ph type="sldNum" sz="quarter" idx="12"/>
          </p:nvPr>
        </p:nvSpPr>
        <p:spPr/>
        <p:txBody>
          <a:bodyPr/>
          <a:lstStyle/>
          <a:p>
            <a:fld id="{40E6BFDD-DC63-4867-A7BD-B76920326FC0}" type="slidenum">
              <a:rPr lang="fr-CA" smtClean="0"/>
              <a:t>12</a:t>
            </a:fld>
            <a:endParaRPr lang="fr-CA"/>
          </a:p>
        </p:txBody>
      </p:sp>
    </p:spTree>
    <p:extLst>
      <p:ext uri="{BB962C8B-B14F-4D97-AF65-F5344CB8AC3E}">
        <p14:creationId xmlns:p14="http://schemas.microsoft.com/office/powerpoint/2010/main" val="792525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a:latin typeface="Arial"/>
                <a:cs typeface="Arial"/>
              </a:rPr>
              <a:t>Identification</a:t>
            </a:r>
            <a:r>
              <a:rPr lang="fr-CA" sz="2400">
                <a:latin typeface="Arial"/>
                <a:cs typeface="Arial"/>
              </a:rPr>
              <a:t> </a:t>
            </a:r>
            <a:r>
              <a:rPr lang="fr-CA">
                <a:latin typeface="Arial"/>
                <a:cs typeface="Arial"/>
              </a:rPr>
              <a:t>- Carte d'identité</a:t>
            </a:r>
            <a:endParaRPr lang="fr-FR">
              <a:latin typeface="Arial"/>
              <a:cs typeface="Arial"/>
            </a:endParaRPr>
          </a:p>
        </p:txBody>
      </p:sp>
      <p:sp>
        <p:nvSpPr>
          <p:cNvPr id="3" name="Espace réservé du contenu 2"/>
          <p:cNvSpPr>
            <a:spLocks noGrp="1"/>
          </p:cNvSpPr>
          <p:nvPr>
            <p:ph idx="1"/>
          </p:nvPr>
        </p:nvSpPr>
        <p:spPr/>
        <p:txBody>
          <a:bodyPr vert="horz" lIns="91440" tIns="45720" rIns="91440" bIns="45720" rtlCol="0" anchor="t">
            <a:normAutofit/>
          </a:bodyPr>
          <a:lstStyle/>
          <a:p>
            <a:r>
              <a:rPr lang="fr-CA" dirty="0">
                <a:latin typeface="Arial"/>
                <a:cs typeface="Arial"/>
              </a:rPr>
              <a:t>Doit être </a:t>
            </a:r>
            <a:r>
              <a:rPr lang="fr-CA" b="1" u="sng" dirty="0">
                <a:latin typeface="Arial"/>
                <a:cs typeface="Arial"/>
              </a:rPr>
              <a:t>portée en tout temps</a:t>
            </a:r>
            <a:r>
              <a:rPr lang="fr-CA" dirty="0">
                <a:latin typeface="Arial"/>
                <a:cs typeface="Arial"/>
              </a:rPr>
              <a:t> dans la cocarde</a:t>
            </a:r>
          </a:p>
          <a:p>
            <a:pPr lvl="1">
              <a:buFont typeface="Courier New" panose="020B0604020202020204" pitchFamily="34" charset="0"/>
              <a:buChar char="o"/>
            </a:pPr>
            <a:r>
              <a:rPr lang="fr-CA" dirty="0">
                <a:latin typeface="Arial"/>
                <a:cs typeface="Arial"/>
              </a:rPr>
              <a:t>Carte étudiante ou photocopie</a:t>
            </a:r>
          </a:p>
          <a:p>
            <a:pPr lvl="1">
              <a:buFont typeface="Courier New" panose="020B0604020202020204" pitchFamily="34" charset="0"/>
              <a:buChar char="o"/>
            </a:pPr>
            <a:r>
              <a:rPr lang="fr-CA" dirty="0">
                <a:latin typeface="Arial"/>
                <a:cs typeface="Arial"/>
              </a:rPr>
              <a:t>Carte d'accès du CISSSMO</a:t>
            </a:r>
          </a:p>
          <a:p>
            <a:pPr lvl="1">
              <a:buFont typeface="Courier New" panose="020B0604020202020204" pitchFamily="34" charset="0"/>
              <a:buChar char="o"/>
            </a:pPr>
            <a:endParaRPr lang="fr-CA" dirty="0">
              <a:latin typeface="Arial"/>
              <a:cs typeface="Arial"/>
            </a:endParaRPr>
          </a:p>
          <a:p>
            <a:r>
              <a:rPr lang="fr-CA" dirty="0">
                <a:latin typeface="Arial"/>
                <a:cs typeface="Arial"/>
              </a:rPr>
              <a:t>Doit être portée visiblement</a:t>
            </a:r>
          </a:p>
          <a:p>
            <a:endParaRPr lang="fr-CA" dirty="0">
              <a:latin typeface="Arial"/>
              <a:cs typeface="Arial"/>
            </a:endParaRPr>
          </a:p>
          <a:p>
            <a:r>
              <a:rPr lang="fr-CA" dirty="0">
                <a:latin typeface="Arial"/>
                <a:cs typeface="Arial"/>
              </a:rPr>
              <a:t>Doit inclure une photo</a:t>
            </a:r>
          </a:p>
          <a:p>
            <a:pPr marL="0" indent="0">
              <a:buNone/>
            </a:pPr>
            <a:endParaRPr lang="fr-CA" dirty="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13</a:t>
            </a:fld>
            <a:endParaRPr lang="fr-CA"/>
          </a:p>
        </p:txBody>
      </p:sp>
    </p:spTree>
    <p:extLst>
      <p:ext uri="{BB962C8B-B14F-4D97-AF65-F5344CB8AC3E}">
        <p14:creationId xmlns:p14="http://schemas.microsoft.com/office/powerpoint/2010/main" val="2198423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a:latin typeface="Aptos"/>
                <a:cs typeface="Arial"/>
              </a:rPr>
              <a:t>Utilisation</a:t>
            </a:r>
            <a:r>
              <a:rPr lang="fr-CA" sz="4000">
                <a:latin typeface="Aptos"/>
                <a:cs typeface="Arial"/>
              </a:rPr>
              <a:t> d’appareils électroniques</a:t>
            </a:r>
            <a:endParaRPr lang="fr-FR" sz="4000">
              <a:latin typeface="Aptos"/>
              <a:cs typeface="Arial"/>
            </a:endParaRPr>
          </a:p>
        </p:txBody>
      </p:sp>
      <p:sp>
        <p:nvSpPr>
          <p:cNvPr id="3" name="Espace réservé du contenu 2"/>
          <p:cNvSpPr>
            <a:spLocks noGrp="1"/>
          </p:cNvSpPr>
          <p:nvPr>
            <p:ph idx="1"/>
          </p:nvPr>
        </p:nvSpPr>
        <p:spPr>
          <a:xfrm>
            <a:off x="838200" y="1825625"/>
            <a:ext cx="10283190" cy="4351338"/>
          </a:xfrm>
        </p:spPr>
        <p:txBody>
          <a:bodyPr vert="horz" lIns="91440" tIns="45720" rIns="91440" bIns="45720" rtlCol="0" anchor="t">
            <a:normAutofit fontScale="92500" lnSpcReduction="20000"/>
          </a:bodyPr>
          <a:lstStyle/>
          <a:p>
            <a:pPr>
              <a:spcAft>
                <a:spcPts val="600"/>
              </a:spcAft>
            </a:pPr>
            <a:r>
              <a:rPr lang="fr-CA" b="1" u="sng" dirty="0">
                <a:latin typeface="Arial"/>
                <a:cs typeface="Arial"/>
              </a:rPr>
              <a:t>Interdiction générale</a:t>
            </a:r>
            <a:endParaRPr lang="en-US" b="1" u="sng" dirty="0">
              <a:latin typeface="Arial"/>
              <a:cs typeface="Arial"/>
            </a:endParaRPr>
          </a:p>
          <a:p>
            <a:pPr lvl="1">
              <a:buFont typeface="Courier New" panose="020B0604020202020204" pitchFamily="34" charset="0"/>
              <a:buChar char="o"/>
            </a:pPr>
            <a:r>
              <a:rPr lang="fr-CA" sz="2800" dirty="0">
                <a:latin typeface="Arial"/>
                <a:cs typeface="Arial"/>
              </a:rPr>
              <a:t>Utilisation de téléphones cellulaires, tablettes, écouteurs proscrits</a:t>
            </a:r>
            <a:endParaRPr lang="en-US" sz="2800" dirty="0">
              <a:latin typeface="Arial"/>
              <a:cs typeface="Arial"/>
            </a:endParaRPr>
          </a:p>
          <a:p>
            <a:pPr lvl="1">
              <a:buFont typeface="Courier New" panose="020B0604020202020204" pitchFamily="34" charset="0"/>
              <a:buChar char="o"/>
            </a:pPr>
            <a:endParaRPr lang="fr-CA" dirty="0">
              <a:latin typeface="Arial"/>
              <a:cs typeface="Arial"/>
            </a:endParaRPr>
          </a:p>
          <a:p>
            <a:pPr>
              <a:spcAft>
                <a:spcPts val="600"/>
              </a:spcAft>
            </a:pPr>
            <a:r>
              <a:rPr lang="fr-CA" b="1" dirty="0">
                <a:latin typeface="Arial"/>
                <a:cs typeface="Arial"/>
              </a:rPr>
              <a:t>Exceptions</a:t>
            </a:r>
            <a:endParaRPr lang="en-US" b="1" dirty="0">
              <a:latin typeface="Arial"/>
              <a:cs typeface="Arial"/>
            </a:endParaRPr>
          </a:p>
          <a:p>
            <a:pPr lvl="1">
              <a:buFont typeface="Courier New" panose="020B0604020202020204" pitchFamily="34" charset="0"/>
              <a:buChar char="o"/>
            </a:pPr>
            <a:r>
              <a:rPr lang="fr-CA" sz="2800" dirty="0">
                <a:latin typeface="Arial"/>
                <a:cs typeface="Arial"/>
              </a:rPr>
              <a:t>Utilisation pour des besoins cliniques</a:t>
            </a:r>
          </a:p>
          <a:p>
            <a:pPr lvl="1">
              <a:buFont typeface="Courier New" panose="020B0604020202020204" pitchFamily="34" charset="0"/>
              <a:buChar char="o"/>
            </a:pPr>
            <a:r>
              <a:rPr lang="fr-CA" sz="2800" dirty="0">
                <a:latin typeface="Arial"/>
                <a:cs typeface="Arial"/>
              </a:rPr>
              <a:t>Utilisation permise par le gestionnaire</a:t>
            </a:r>
            <a:endParaRPr lang="en-US" sz="2800" dirty="0">
              <a:latin typeface="Arial"/>
              <a:cs typeface="Arial"/>
            </a:endParaRPr>
          </a:p>
          <a:p>
            <a:pPr lvl="1">
              <a:buFont typeface="Courier New" panose="020B0604020202020204" pitchFamily="34" charset="0"/>
              <a:buChar char="o"/>
            </a:pPr>
            <a:r>
              <a:rPr lang="fr-CA" sz="2800" dirty="0">
                <a:latin typeface="Arial"/>
                <a:cs typeface="Arial"/>
              </a:rPr>
              <a:t>Communication pour tâches spécifiques</a:t>
            </a:r>
            <a:endParaRPr lang="en-US" sz="2800" dirty="0">
              <a:latin typeface="Arial"/>
              <a:cs typeface="Arial"/>
            </a:endParaRPr>
          </a:p>
          <a:p>
            <a:pPr lvl="1">
              <a:buFont typeface="Courier New" panose="020B0604020202020204" pitchFamily="34" charset="0"/>
              <a:buChar char="o"/>
            </a:pPr>
            <a:endParaRPr lang="fr-CA" dirty="0">
              <a:latin typeface="Arial"/>
              <a:cs typeface="Arial"/>
            </a:endParaRPr>
          </a:p>
          <a:p>
            <a:pPr>
              <a:spcAft>
                <a:spcPts val="600"/>
              </a:spcAft>
            </a:pPr>
            <a:r>
              <a:rPr lang="fr-CA" b="1" dirty="0">
                <a:latin typeface="Arial"/>
                <a:cs typeface="Arial"/>
              </a:rPr>
              <a:t>Conditions</a:t>
            </a:r>
            <a:endParaRPr lang="en-US" b="1" dirty="0">
              <a:latin typeface="Arial"/>
              <a:cs typeface="Arial"/>
            </a:endParaRPr>
          </a:p>
          <a:p>
            <a:pPr lvl="1">
              <a:buFont typeface="Courier New" panose="020B0604020202020204" pitchFamily="34" charset="0"/>
              <a:buChar char="o"/>
            </a:pPr>
            <a:r>
              <a:rPr lang="fr-CA" sz="2800" dirty="0">
                <a:latin typeface="Arial"/>
                <a:cs typeface="Arial"/>
              </a:rPr>
              <a:t>Utilisation seulement pour tâches autorisées</a:t>
            </a:r>
            <a:endParaRPr lang="en-US" sz="2800" dirty="0">
              <a:latin typeface="Arial"/>
              <a:cs typeface="Arial"/>
            </a:endParaRPr>
          </a:p>
          <a:p>
            <a:pPr lvl="1">
              <a:buFont typeface="Courier New" panose="020B0604020202020204" pitchFamily="34" charset="0"/>
              <a:buChar char="o"/>
            </a:pPr>
            <a:r>
              <a:rPr lang="fr-CA" sz="2800" dirty="0">
                <a:latin typeface="Arial"/>
                <a:cs typeface="Arial"/>
              </a:rPr>
              <a:t>Communication en dehors du point de service</a:t>
            </a: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14</a:t>
            </a:fld>
            <a:endParaRPr lang="fr-CA"/>
          </a:p>
        </p:txBody>
      </p:sp>
    </p:spTree>
    <p:extLst>
      <p:ext uri="{BB962C8B-B14F-4D97-AF65-F5344CB8AC3E}">
        <p14:creationId xmlns:p14="http://schemas.microsoft.com/office/powerpoint/2010/main" val="3882098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CA" dirty="0">
                <a:latin typeface="Arial"/>
                <a:cs typeface="Arial"/>
              </a:rPr>
              <a:t>Vêtements et chaussures</a:t>
            </a:r>
          </a:p>
        </p:txBody>
      </p:sp>
      <p:sp>
        <p:nvSpPr>
          <p:cNvPr id="3" name="Espace réservé du contenu 2"/>
          <p:cNvSpPr>
            <a:spLocks noGrp="1"/>
          </p:cNvSpPr>
          <p:nvPr>
            <p:ph idx="1"/>
          </p:nvPr>
        </p:nvSpPr>
        <p:spPr>
          <a:xfrm>
            <a:off x="838200" y="1345564"/>
            <a:ext cx="10515600" cy="4883785"/>
          </a:xfrm>
        </p:spPr>
        <p:txBody>
          <a:bodyPr vert="horz" lIns="91440" tIns="45720" rIns="91440" bIns="45720" rtlCol="0" anchor="t">
            <a:normAutofit fontScale="25000" lnSpcReduction="20000"/>
          </a:bodyPr>
          <a:lstStyle/>
          <a:p>
            <a:r>
              <a:rPr lang="fr-CA" sz="9600" b="1" dirty="0">
                <a:latin typeface="Arial"/>
                <a:cs typeface="Arial"/>
              </a:rPr>
              <a:t>Tenue vestimentaire</a:t>
            </a:r>
            <a:r>
              <a:rPr lang="fr-CA" sz="9600" dirty="0">
                <a:latin typeface="Arial"/>
                <a:cs typeface="Arial"/>
              </a:rPr>
              <a:t> professionnelle</a:t>
            </a:r>
          </a:p>
          <a:p>
            <a:pPr lvl="1">
              <a:buFont typeface="Courier New" panose="020B0604020202020204" pitchFamily="34" charset="0"/>
              <a:buChar char="o"/>
            </a:pPr>
            <a:r>
              <a:rPr lang="fr-CA" sz="8000" dirty="0">
                <a:latin typeface="Arial"/>
                <a:cs typeface="Arial"/>
              </a:rPr>
              <a:t>Refléter une image professionnelle</a:t>
            </a:r>
          </a:p>
          <a:p>
            <a:pPr lvl="1">
              <a:buFont typeface="Courier New" panose="020B0604020202020204" pitchFamily="34" charset="0"/>
              <a:buChar char="o"/>
            </a:pPr>
            <a:r>
              <a:rPr lang="fr-CA" sz="8000" dirty="0">
                <a:latin typeface="Arial"/>
                <a:cs typeface="Arial"/>
              </a:rPr>
              <a:t>Être vêtu de façon sécuritaire et respectueuse</a:t>
            </a:r>
          </a:p>
          <a:p>
            <a:pPr lvl="1">
              <a:buFont typeface="Courier New" panose="020B0604020202020204" pitchFamily="34" charset="0"/>
              <a:buChar char="o"/>
            </a:pPr>
            <a:endParaRPr lang="fr-CA" sz="8800" dirty="0">
              <a:latin typeface="Arial"/>
              <a:cs typeface="Arial"/>
            </a:endParaRPr>
          </a:p>
          <a:p>
            <a:r>
              <a:rPr lang="fr-CA" sz="9600" b="1" dirty="0">
                <a:latin typeface="Arial"/>
                <a:cs typeface="Arial"/>
              </a:rPr>
              <a:t>Norme</a:t>
            </a:r>
            <a:r>
              <a:rPr lang="fr-CA" sz="9600" dirty="0">
                <a:latin typeface="Arial"/>
                <a:cs typeface="Arial"/>
              </a:rPr>
              <a:t> </a:t>
            </a:r>
            <a:r>
              <a:rPr lang="fr-CA" sz="9600" b="1" dirty="0">
                <a:latin typeface="Arial"/>
                <a:cs typeface="Arial"/>
              </a:rPr>
              <a:t>vestimentaire</a:t>
            </a:r>
            <a:r>
              <a:rPr lang="fr-CA" sz="9600" dirty="0">
                <a:latin typeface="Arial"/>
                <a:cs typeface="Arial"/>
              </a:rPr>
              <a:t> de l’</a:t>
            </a:r>
            <a:r>
              <a:rPr lang="fr-CA" sz="9600" b="1" dirty="0">
                <a:latin typeface="Arial"/>
                <a:cs typeface="Arial"/>
              </a:rPr>
              <a:t>OIIQ</a:t>
            </a:r>
          </a:p>
          <a:p>
            <a:pPr lvl="1">
              <a:buFont typeface="Courier New" panose="020B0604020202020204" pitchFamily="34" charset="0"/>
              <a:buChar char="o"/>
            </a:pPr>
            <a:r>
              <a:rPr lang="fr-CA" sz="8000" dirty="0">
                <a:latin typeface="Arial"/>
                <a:cs typeface="Arial"/>
              </a:rPr>
              <a:t>Respecter les normes établies</a:t>
            </a:r>
          </a:p>
          <a:p>
            <a:pPr lvl="1">
              <a:buFont typeface="Courier New" panose="020B0604020202020204" pitchFamily="34" charset="0"/>
              <a:buChar char="o"/>
            </a:pPr>
            <a:endParaRPr lang="fr-CA" sz="8800" dirty="0">
              <a:latin typeface="Arial"/>
              <a:cs typeface="Arial"/>
            </a:endParaRPr>
          </a:p>
          <a:p>
            <a:r>
              <a:rPr lang="fr-CA" sz="9600" b="1" dirty="0">
                <a:latin typeface="Arial"/>
                <a:cs typeface="Arial"/>
              </a:rPr>
              <a:t>Équipements de protection individuelle</a:t>
            </a:r>
            <a:r>
              <a:rPr lang="fr-CA" sz="9600" dirty="0">
                <a:latin typeface="Arial"/>
                <a:cs typeface="Arial"/>
              </a:rPr>
              <a:t> (ÉPI)</a:t>
            </a:r>
          </a:p>
          <a:p>
            <a:pPr lvl="1">
              <a:buFont typeface="Courier New" panose="020B0604020202020204" pitchFamily="34" charset="0"/>
              <a:buChar char="o"/>
            </a:pPr>
            <a:r>
              <a:rPr lang="fr-CA" sz="8000" dirty="0">
                <a:latin typeface="Arial"/>
                <a:cs typeface="Arial"/>
              </a:rPr>
              <a:t>Fourni par le CISSS de la </a:t>
            </a:r>
            <a:r>
              <a:rPr lang="fr-CA" sz="8000" dirty="0" err="1">
                <a:latin typeface="Arial"/>
                <a:cs typeface="Arial"/>
              </a:rPr>
              <a:t>Montérégie-Ouest</a:t>
            </a:r>
            <a:r>
              <a:rPr lang="fr-CA" sz="8000" dirty="0">
                <a:latin typeface="Arial"/>
                <a:cs typeface="Arial"/>
              </a:rPr>
              <a:t> dans certains cas</a:t>
            </a:r>
          </a:p>
          <a:p>
            <a:endParaRPr lang="fr-CA" sz="8800" dirty="0">
              <a:latin typeface="Arial"/>
              <a:cs typeface="Arial"/>
            </a:endParaRPr>
          </a:p>
          <a:p>
            <a:r>
              <a:rPr lang="fr-CA" sz="9600" dirty="0">
                <a:latin typeface="Arial"/>
                <a:cs typeface="Arial"/>
              </a:rPr>
              <a:t>Exemple de</a:t>
            </a:r>
            <a:r>
              <a:rPr lang="fr-CA" sz="9600" b="1" dirty="0">
                <a:latin typeface="Arial"/>
                <a:cs typeface="Arial"/>
              </a:rPr>
              <a:t> tenues non tolérées</a:t>
            </a:r>
          </a:p>
          <a:p>
            <a:pPr lvl="1">
              <a:buFont typeface="Courier New" panose="020B0604020202020204" pitchFamily="34" charset="0"/>
              <a:buChar char="o"/>
            </a:pPr>
            <a:r>
              <a:rPr lang="fr-CA" sz="8000" dirty="0">
                <a:latin typeface="Arial"/>
                <a:cs typeface="Arial"/>
              </a:rPr>
              <a:t>Culotte courte (short), mais bermuda aux genoux permis</a:t>
            </a:r>
          </a:p>
          <a:p>
            <a:pPr lvl="1">
              <a:buFont typeface="Courier New" panose="020B0604020202020204" pitchFamily="34" charset="0"/>
              <a:buChar char="o"/>
            </a:pPr>
            <a:r>
              <a:rPr lang="fr-CA" sz="8000" dirty="0">
                <a:latin typeface="Arial"/>
                <a:cs typeface="Arial"/>
              </a:rPr>
              <a:t>Mini-jupe</a:t>
            </a:r>
            <a:endParaRPr lang="en-US" sz="8000" dirty="0">
              <a:latin typeface="Arial"/>
              <a:cs typeface="Arial"/>
            </a:endParaRPr>
          </a:p>
          <a:p>
            <a:pPr lvl="1">
              <a:buFont typeface="Courier New" panose="020B0604020202020204" pitchFamily="34" charset="0"/>
              <a:buChar char="o"/>
            </a:pPr>
            <a:r>
              <a:rPr lang="fr-CA" sz="8000" dirty="0">
                <a:latin typeface="Arial"/>
                <a:cs typeface="Arial"/>
              </a:rPr>
              <a:t>Camisole (bretelles spaghetti)</a:t>
            </a:r>
            <a:endParaRPr lang="en-US" sz="8000" dirty="0">
              <a:latin typeface="Arial"/>
              <a:cs typeface="Arial"/>
            </a:endParaRPr>
          </a:p>
          <a:p>
            <a:pPr lvl="1">
              <a:buFont typeface="Courier New" panose="020B0604020202020204" pitchFamily="34" charset="0"/>
              <a:buChar char="o"/>
            </a:pPr>
            <a:r>
              <a:rPr lang="fr-CA" sz="8000" dirty="0">
                <a:latin typeface="Arial"/>
                <a:cs typeface="Arial"/>
              </a:rPr>
              <a:t>Chandail ou haut décolleté, découvrant l’abdomen, la poitrine et/ou transparent</a:t>
            </a:r>
          </a:p>
          <a:p>
            <a:pPr lvl="1">
              <a:buFont typeface="Courier New" panose="020B0604020202020204" pitchFamily="34" charset="0"/>
              <a:buChar char="o"/>
            </a:pPr>
            <a:r>
              <a:rPr lang="fr-CA" sz="8000" dirty="0">
                <a:latin typeface="Arial"/>
                <a:cs typeface="Arial"/>
              </a:rPr>
              <a:t>Chapeau et casquette</a:t>
            </a:r>
          </a:p>
          <a:p>
            <a:endParaRPr lang="fr-CA" dirty="0">
              <a:latin typeface="Arial"/>
            </a:endParaRPr>
          </a:p>
          <a:p>
            <a:endParaRPr lang="fr-CA" sz="2400" dirty="0">
              <a:solidFill>
                <a:srgbClr val="000000"/>
              </a:solidFill>
              <a:latin typeface="Aptos"/>
            </a:endParaRPr>
          </a:p>
          <a:p>
            <a:endParaRPr lang="fr-CA" dirty="0"/>
          </a:p>
          <a:p>
            <a:pPr lvl="1">
              <a:buFont typeface="Courier New" panose="020B0604020202020204" pitchFamily="34" charset="0"/>
              <a:buChar char="o"/>
            </a:pPr>
            <a:endParaRPr lang="fr-CA" dirty="0"/>
          </a:p>
          <a:p>
            <a:pPr lvl="1">
              <a:buFont typeface="Courier New" panose="020B0604020202020204" pitchFamily="34" charset="0"/>
              <a:buChar char="o"/>
            </a:pPr>
            <a:endParaRPr lang="fr-CA" dirty="0"/>
          </a:p>
          <a:p>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15</a:t>
            </a:fld>
            <a:endParaRPr lang="fr-CA"/>
          </a:p>
        </p:txBody>
      </p:sp>
    </p:spTree>
    <p:extLst>
      <p:ext uri="{BB962C8B-B14F-4D97-AF65-F5344CB8AC3E}">
        <p14:creationId xmlns:p14="http://schemas.microsoft.com/office/powerpoint/2010/main" val="3942934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6EBFF7-8C18-71F5-D2C9-20B1457CAB59}"/>
              </a:ext>
            </a:extLst>
          </p:cNvPr>
          <p:cNvSpPr>
            <a:spLocks noGrp="1"/>
          </p:cNvSpPr>
          <p:nvPr>
            <p:ph type="title"/>
          </p:nvPr>
        </p:nvSpPr>
        <p:spPr/>
        <p:txBody>
          <a:bodyPr/>
          <a:lstStyle/>
          <a:p>
            <a:r>
              <a:rPr lang="fr-CA">
                <a:latin typeface="Arial"/>
                <a:cs typeface="Arial"/>
              </a:rPr>
              <a:t>Accessoires et ongles</a:t>
            </a:r>
            <a:endParaRPr lang="fr-FR">
              <a:latin typeface="Arial"/>
              <a:cs typeface="Arial"/>
            </a:endParaRPr>
          </a:p>
        </p:txBody>
      </p:sp>
      <p:sp>
        <p:nvSpPr>
          <p:cNvPr id="3" name="Espace réservé du contenu 2">
            <a:extLst>
              <a:ext uri="{FF2B5EF4-FFF2-40B4-BE49-F238E27FC236}">
                <a16:creationId xmlns:a16="http://schemas.microsoft.com/office/drawing/2014/main" id="{CF4A21E4-DB9E-801F-120D-380AD4501199}"/>
              </a:ext>
            </a:extLst>
          </p:cNvPr>
          <p:cNvSpPr>
            <a:spLocks noGrp="1"/>
          </p:cNvSpPr>
          <p:nvPr>
            <p:ph idx="1"/>
          </p:nvPr>
        </p:nvSpPr>
        <p:spPr>
          <a:xfrm>
            <a:off x="838200" y="1574165"/>
            <a:ext cx="10515600" cy="4351338"/>
          </a:xfrm>
        </p:spPr>
        <p:txBody>
          <a:bodyPr vert="horz" lIns="91440" tIns="45720" rIns="91440" bIns="45720" rtlCol="0" anchor="t">
            <a:normAutofit fontScale="92500" lnSpcReduction="10000"/>
          </a:bodyPr>
          <a:lstStyle/>
          <a:p>
            <a:r>
              <a:rPr lang="fr-CA" sz="2600" b="1" dirty="0">
                <a:latin typeface="Arial"/>
                <a:cs typeface="Arial"/>
              </a:rPr>
              <a:t>Port</a:t>
            </a:r>
            <a:r>
              <a:rPr lang="fr-CA" sz="2600" dirty="0">
                <a:latin typeface="Arial"/>
                <a:cs typeface="Arial"/>
              </a:rPr>
              <a:t> de </a:t>
            </a:r>
            <a:r>
              <a:rPr lang="fr-CA" sz="2600" b="1" dirty="0">
                <a:latin typeface="Arial"/>
                <a:cs typeface="Arial"/>
              </a:rPr>
              <a:t>bijoux</a:t>
            </a:r>
            <a:endParaRPr lang="fr-FR" sz="2600" b="1" dirty="0"/>
          </a:p>
          <a:p>
            <a:pPr lvl="1">
              <a:buFont typeface="Courier New,monospace" panose="020B0604020202020204" pitchFamily="34" charset="0"/>
              <a:buChar char="o"/>
            </a:pPr>
            <a:r>
              <a:rPr lang="fr-CA" sz="2200" dirty="0">
                <a:latin typeface="Arial"/>
                <a:cs typeface="Arial"/>
              </a:rPr>
              <a:t>Assurer la sécurité des usagers et de l’étudiant</a:t>
            </a:r>
            <a:endParaRPr lang="en-US" sz="2200" dirty="0">
              <a:solidFill>
                <a:srgbClr val="000000"/>
              </a:solidFill>
              <a:latin typeface="Arial"/>
              <a:cs typeface="Arial"/>
            </a:endParaRPr>
          </a:p>
          <a:p>
            <a:pPr lvl="1">
              <a:buFont typeface="Courier New,monospace" panose="020B0604020202020204" pitchFamily="34" charset="0"/>
              <a:buChar char="o"/>
            </a:pPr>
            <a:r>
              <a:rPr lang="fr-CA" sz="2200" dirty="0">
                <a:latin typeface="Arial"/>
                <a:cs typeface="Arial"/>
              </a:rPr>
              <a:t>Retirer les piercings très apparents pour éviter des blessures</a:t>
            </a:r>
            <a:endParaRPr lang="en-US" sz="2200" dirty="0">
              <a:solidFill>
                <a:srgbClr val="000000"/>
              </a:solidFill>
              <a:latin typeface="Arial"/>
              <a:cs typeface="Arial"/>
            </a:endParaRPr>
          </a:p>
          <a:p>
            <a:pPr lvl="1">
              <a:buFont typeface="Courier New,monospace" panose="020B0604020202020204" pitchFamily="34" charset="0"/>
              <a:buChar char="o"/>
            </a:pPr>
            <a:r>
              <a:rPr lang="fr-CA" sz="2200" dirty="0">
                <a:latin typeface="Arial"/>
                <a:cs typeface="Arial"/>
              </a:rPr>
              <a:t>Prévention et contrôle des infections</a:t>
            </a:r>
            <a:endParaRPr lang="en-US" sz="2200" dirty="0">
              <a:solidFill>
                <a:srgbClr val="000000"/>
              </a:solidFill>
              <a:latin typeface="Arial"/>
              <a:cs typeface="Arial"/>
            </a:endParaRPr>
          </a:p>
          <a:p>
            <a:pPr lvl="1">
              <a:buFont typeface="Courier New,monospace" panose="020B0604020202020204" pitchFamily="34" charset="0"/>
              <a:buChar char="o"/>
            </a:pPr>
            <a:r>
              <a:rPr lang="fr-CA" sz="2200" dirty="0">
                <a:latin typeface="Arial"/>
                <a:cs typeface="Arial"/>
              </a:rPr>
              <a:t>Ne pas porter de bijoux pour maintenir une bonne hygiène des mains</a:t>
            </a:r>
            <a:endParaRPr lang="fr-CA" sz="2200" dirty="0"/>
          </a:p>
          <a:p>
            <a:pPr lvl="1">
              <a:buFont typeface="Courier New,monospace" panose="020B0604020202020204" pitchFamily="34" charset="0"/>
              <a:buChar char="o"/>
            </a:pPr>
            <a:endParaRPr lang="fr-CA" dirty="0">
              <a:latin typeface="Arial"/>
              <a:cs typeface="Arial"/>
            </a:endParaRPr>
          </a:p>
          <a:p>
            <a:r>
              <a:rPr lang="fr-CA" sz="2600" b="1" dirty="0">
                <a:latin typeface="Arial"/>
                <a:cs typeface="Arial"/>
              </a:rPr>
              <a:t>Entretien</a:t>
            </a:r>
            <a:r>
              <a:rPr lang="fr-CA" sz="2600" dirty="0">
                <a:latin typeface="Arial"/>
                <a:cs typeface="Arial"/>
              </a:rPr>
              <a:t> des </a:t>
            </a:r>
            <a:r>
              <a:rPr lang="fr-CA" sz="2600" b="1" dirty="0">
                <a:latin typeface="Arial"/>
                <a:cs typeface="Arial"/>
              </a:rPr>
              <a:t>ongles</a:t>
            </a:r>
          </a:p>
          <a:p>
            <a:pPr marL="914400" lvl="1" indent="-457200">
              <a:buFont typeface="Courier New,monospace" panose="020B0604020202020204" pitchFamily="34" charset="0"/>
              <a:buChar char="o"/>
            </a:pPr>
            <a:r>
              <a:rPr lang="fr-CA" sz="2200" dirty="0">
                <a:latin typeface="Arial"/>
                <a:cs typeface="Arial"/>
              </a:rPr>
              <a:t>Garder les ongles courts à moins de 5mm</a:t>
            </a:r>
            <a:endParaRPr lang="fr-CA" sz="2200" dirty="0">
              <a:solidFill>
                <a:srgbClr val="000000"/>
              </a:solidFill>
              <a:latin typeface="Arial"/>
              <a:cs typeface="Arial"/>
            </a:endParaRPr>
          </a:p>
          <a:p>
            <a:pPr marL="914400" lvl="1" indent="-457200">
              <a:buFont typeface="Courier New,monospace" panose="020B0604020202020204" pitchFamily="34" charset="0"/>
              <a:buChar char="o"/>
            </a:pPr>
            <a:r>
              <a:rPr lang="fr-CA" sz="2200" dirty="0">
                <a:latin typeface="Arial"/>
                <a:cs typeface="Arial"/>
              </a:rPr>
              <a:t>Pas de vernis à ongles</a:t>
            </a:r>
            <a:endParaRPr lang="fr-CA" sz="2200" dirty="0">
              <a:solidFill>
                <a:srgbClr val="000000"/>
              </a:solidFill>
              <a:latin typeface="Arial"/>
              <a:cs typeface="Arial"/>
            </a:endParaRPr>
          </a:p>
          <a:p>
            <a:pPr marL="914400" lvl="1" indent="-457200">
              <a:buFont typeface="Courier New,monospace" panose="020B0604020202020204" pitchFamily="34" charset="0"/>
              <a:buChar char="o"/>
            </a:pPr>
            <a:r>
              <a:rPr lang="fr-CA" sz="2200" dirty="0">
                <a:latin typeface="Arial"/>
                <a:cs typeface="Arial"/>
              </a:rPr>
              <a:t>Port d’ongles artificiels interdit</a:t>
            </a:r>
            <a:endParaRPr lang="fr-CA" sz="2200" dirty="0"/>
          </a:p>
          <a:p>
            <a:pPr marL="457200" lvl="1" indent="0">
              <a:buNone/>
            </a:pPr>
            <a:endParaRPr lang="fr-CA" dirty="0">
              <a:latin typeface="Arial"/>
              <a:cs typeface="Arial"/>
            </a:endParaRPr>
          </a:p>
          <a:p>
            <a:pPr marL="457200" lvl="1" indent="0">
              <a:buNone/>
            </a:pPr>
            <a:r>
              <a:rPr lang="fr-CA" sz="2600" dirty="0">
                <a:latin typeface="Arial"/>
                <a:cs typeface="Arial"/>
              </a:rPr>
              <a:t>Le CISSSMO </a:t>
            </a:r>
            <a:r>
              <a:rPr lang="fr-CA" sz="2600" b="1" dirty="0">
                <a:latin typeface="Arial"/>
                <a:cs typeface="Arial"/>
              </a:rPr>
              <a:t>n’est pas responsable </a:t>
            </a:r>
            <a:r>
              <a:rPr lang="fr-CA" sz="2600" dirty="0">
                <a:latin typeface="Arial"/>
                <a:cs typeface="Arial"/>
              </a:rPr>
              <a:t>des bris ou pertes de bijoux</a:t>
            </a:r>
            <a:endParaRPr lang="fr-CA" dirty="0">
              <a:latin typeface="Arial"/>
              <a:cs typeface="Arial"/>
            </a:endParaRPr>
          </a:p>
          <a:p>
            <a:pPr marL="457200" lvl="1" indent="0">
              <a:buNone/>
            </a:pPr>
            <a:endParaRPr lang="fr-CA" dirty="0"/>
          </a:p>
          <a:p>
            <a:pPr marL="457200" lvl="1" indent="0">
              <a:buNone/>
            </a:pPr>
            <a:endParaRPr lang="fr-CA" sz="2600" dirty="0"/>
          </a:p>
          <a:p>
            <a:pPr lvl="1">
              <a:buFont typeface="Courier New" panose="020B0604020202020204" pitchFamily="34" charset="0"/>
              <a:buChar char="o"/>
            </a:pPr>
            <a:endParaRPr lang="fr-CA" sz="2600" dirty="0"/>
          </a:p>
          <a:p>
            <a:endParaRPr lang="fr-CA" sz="2600" dirty="0"/>
          </a:p>
          <a:p>
            <a:pPr lvl="1">
              <a:buFont typeface="Courier New" panose="020B0604020202020204" pitchFamily="34" charset="0"/>
              <a:buChar char="o"/>
            </a:pPr>
            <a:endParaRPr lang="fr-CA" dirty="0"/>
          </a:p>
        </p:txBody>
      </p:sp>
      <p:sp>
        <p:nvSpPr>
          <p:cNvPr id="4" name="Espace réservé du numéro de diapositive 3">
            <a:extLst>
              <a:ext uri="{FF2B5EF4-FFF2-40B4-BE49-F238E27FC236}">
                <a16:creationId xmlns:a16="http://schemas.microsoft.com/office/drawing/2014/main" id="{FD1C074F-63B2-3F9C-A7F1-4CE6C1ECDB34}"/>
              </a:ext>
            </a:extLst>
          </p:cNvPr>
          <p:cNvSpPr>
            <a:spLocks noGrp="1"/>
          </p:cNvSpPr>
          <p:nvPr>
            <p:ph type="sldNum" sz="quarter" idx="12"/>
          </p:nvPr>
        </p:nvSpPr>
        <p:spPr/>
        <p:txBody>
          <a:bodyPr/>
          <a:lstStyle/>
          <a:p>
            <a:fld id="{40E6BFDD-DC63-4867-A7BD-B76920326FC0}" type="slidenum">
              <a:rPr lang="fr-CA" smtClean="0"/>
              <a:t>16</a:t>
            </a:fld>
            <a:endParaRPr lang="fr-CA"/>
          </a:p>
        </p:txBody>
      </p:sp>
    </p:spTree>
    <p:extLst>
      <p:ext uri="{BB962C8B-B14F-4D97-AF65-F5344CB8AC3E}">
        <p14:creationId xmlns:p14="http://schemas.microsoft.com/office/powerpoint/2010/main" val="4021249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BFA6BA-4EAE-B2C4-266F-CCE32126871D}"/>
              </a:ext>
            </a:extLst>
          </p:cNvPr>
          <p:cNvSpPr>
            <a:spLocks noGrp="1"/>
          </p:cNvSpPr>
          <p:nvPr>
            <p:ph type="title"/>
          </p:nvPr>
        </p:nvSpPr>
        <p:spPr/>
        <p:txBody>
          <a:bodyPr/>
          <a:lstStyle/>
          <a:p>
            <a:r>
              <a:rPr lang="fr-CA">
                <a:latin typeface="Arial"/>
                <a:cs typeface="Arial"/>
              </a:rPr>
              <a:t>Stationnement</a:t>
            </a:r>
            <a:endParaRPr lang="fr-FR"/>
          </a:p>
        </p:txBody>
      </p:sp>
      <p:sp>
        <p:nvSpPr>
          <p:cNvPr id="3" name="Espace réservé du contenu 2">
            <a:extLst>
              <a:ext uri="{FF2B5EF4-FFF2-40B4-BE49-F238E27FC236}">
                <a16:creationId xmlns:a16="http://schemas.microsoft.com/office/drawing/2014/main" id="{9D8FEB3F-EEEB-D00E-9A2F-2B72D41D1919}"/>
              </a:ext>
            </a:extLst>
          </p:cNvPr>
          <p:cNvSpPr>
            <a:spLocks noGrp="1"/>
          </p:cNvSpPr>
          <p:nvPr>
            <p:ph idx="1"/>
          </p:nvPr>
        </p:nvSpPr>
        <p:spPr>
          <a:xfrm>
            <a:off x="838200" y="1382077"/>
            <a:ext cx="10515600" cy="4802187"/>
          </a:xfrm>
        </p:spPr>
        <p:txBody>
          <a:bodyPr vert="horz" lIns="91440" tIns="45720" rIns="91440" bIns="45720" rtlCol="0" anchor="t">
            <a:normAutofit fontScale="92500" lnSpcReduction="10000"/>
          </a:bodyPr>
          <a:lstStyle/>
          <a:p>
            <a:pPr>
              <a:spcAft>
                <a:spcPts val="600"/>
              </a:spcAft>
            </a:pPr>
            <a:r>
              <a:rPr lang="fr-CA" sz="2600" dirty="0">
                <a:latin typeface="Arial"/>
                <a:cs typeface="Arial"/>
              </a:rPr>
              <a:t>Accès gratuit au stationnement</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Les stagiaires </a:t>
            </a:r>
            <a:r>
              <a:rPr lang="fr-CA" sz="2200" u="sng" dirty="0">
                <a:latin typeface="Arial"/>
                <a:cs typeface="Arial"/>
              </a:rPr>
              <a:t>non rémunérés</a:t>
            </a:r>
            <a:r>
              <a:rPr lang="fr-CA" sz="2200" dirty="0">
                <a:latin typeface="Arial"/>
                <a:cs typeface="Arial"/>
              </a:rPr>
              <a:t> n'ont pas à payer les frais de stationnement</a:t>
            </a:r>
            <a:endParaRPr lang="en-US" sz="2200" dirty="0">
              <a:latin typeface="Arial"/>
              <a:cs typeface="Arial"/>
            </a:endParaRPr>
          </a:p>
          <a:p>
            <a:pPr>
              <a:spcAft>
                <a:spcPts val="600"/>
              </a:spcAft>
            </a:pPr>
            <a:r>
              <a:rPr lang="fr-CA" sz="2600" dirty="0">
                <a:latin typeface="Arial"/>
                <a:cs typeface="Arial"/>
              </a:rPr>
              <a:t>Frais mensuels pour les résidents en médecine</a:t>
            </a:r>
          </a:p>
          <a:p>
            <a:pPr>
              <a:spcAft>
                <a:spcPts val="600"/>
              </a:spcAft>
            </a:pPr>
            <a:r>
              <a:rPr lang="fr-CA" sz="2600" dirty="0">
                <a:latin typeface="Arial"/>
                <a:cs typeface="Arial"/>
              </a:rPr>
              <a:t>Obtention du permis de stationnement</a:t>
            </a:r>
          </a:p>
          <a:p>
            <a:pPr lvl="1">
              <a:buFont typeface="Courier New" panose="020B0604020202020204" pitchFamily="34" charset="0"/>
              <a:buChar char="o"/>
            </a:pPr>
            <a:r>
              <a:rPr lang="fr-CA" sz="2200" dirty="0">
                <a:latin typeface="Arial"/>
                <a:cs typeface="Arial"/>
              </a:rPr>
              <a:t>Utiliser la plateforme d'abonnement en ligne</a:t>
            </a:r>
            <a:endParaRPr lang="en-US" sz="2200" dirty="0">
              <a:latin typeface="Arial"/>
              <a:cs typeface="Arial"/>
            </a:endParaRPr>
          </a:p>
          <a:p>
            <a:pPr lvl="1">
              <a:buFont typeface="Courier New" panose="020B0604020202020204" pitchFamily="34" charset="0"/>
              <a:buChar char="o"/>
            </a:pPr>
            <a:r>
              <a:rPr lang="fr-CA" sz="2200" dirty="0">
                <a:latin typeface="Arial"/>
                <a:cs typeface="Arial"/>
              </a:rPr>
              <a:t>Consulter le document </a:t>
            </a:r>
            <a:r>
              <a:rPr lang="fr-CA" sz="2200" dirty="0">
                <a:latin typeface="Arial"/>
                <a:cs typeface="Arial"/>
                <a:hlinkClick r:id="rId2"/>
              </a:rPr>
              <a:t>Procédure d’abonnement en ligne Stationnement Stagiaires</a:t>
            </a:r>
            <a:r>
              <a:rPr lang="fr-CA" sz="2200" dirty="0">
                <a:latin typeface="Arial"/>
                <a:cs typeface="Arial"/>
              </a:rPr>
              <a:t> </a:t>
            </a:r>
          </a:p>
          <a:p>
            <a:pPr>
              <a:spcAft>
                <a:spcPts val="600"/>
              </a:spcAft>
            </a:pPr>
            <a:r>
              <a:rPr lang="fr-CA" sz="2600" dirty="0">
                <a:latin typeface="Arial"/>
                <a:cs typeface="Arial"/>
              </a:rPr>
              <a:t>Contact en cas de difficulté</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Envoyer un courriel à </a:t>
            </a:r>
            <a:r>
              <a:rPr lang="fr-CA" sz="2200" dirty="0">
                <a:latin typeface="Arial"/>
                <a:cs typeface="Arial"/>
                <a:hlinkClick r:id="rId3">
                  <a:extLst>
                    <a:ext uri="{A12FA001-AC4F-418D-AE19-62706E023703}">
                      <ahyp:hlinkClr xmlns:ahyp="http://schemas.microsoft.com/office/drawing/2018/hyperlinkcolor" xmlns="" val="tx"/>
                    </a:ext>
                  </a:extLst>
                </a:hlinkClick>
              </a:rPr>
              <a:t>stationnement_vignette.cisssmo16@ssss.gouv.qc.ca</a:t>
            </a:r>
            <a:endParaRPr lang="en-US" sz="2200" dirty="0">
              <a:latin typeface="Arial"/>
              <a:cs typeface="Arial"/>
            </a:endParaRPr>
          </a:p>
          <a:p>
            <a:pPr>
              <a:spcAft>
                <a:spcPts val="600"/>
              </a:spcAft>
            </a:pPr>
            <a:r>
              <a:rPr lang="fr-CA" sz="2600" dirty="0">
                <a:latin typeface="Arial"/>
                <a:cs typeface="Arial"/>
              </a:rPr>
              <a:t>Recommandation</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Faire la demande au moins </a:t>
            </a:r>
            <a:r>
              <a:rPr lang="fr-CA" sz="2200" b="1" dirty="0">
                <a:latin typeface="Arial"/>
                <a:cs typeface="Arial"/>
              </a:rPr>
              <a:t>10 jours ouvrables</a:t>
            </a:r>
            <a:r>
              <a:rPr lang="fr-CA" sz="2200" dirty="0">
                <a:latin typeface="Arial"/>
                <a:cs typeface="Arial"/>
              </a:rPr>
              <a:t> avant le début du stage</a:t>
            </a:r>
            <a:endParaRPr lang="en-US" sz="2200" dirty="0">
              <a:latin typeface="Arial"/>
              <a:cs typeface="Arial"/>
            </a:endParaRPr>
          </a:p>
          <a:p>
            <a:pPr>
              <a:spcAft>
                <a:spcPts val="600"/>
              </a:spcAft>
            </a:pPr>
            <a:r>
              <a:rPr lang="fr-CA" sz="2600" dirty="0">
                <a:latin typeface="Arial"/>
                <a:cs typeface="Arial"/>
              </a:rPr>
              <a:t>Prolongation du permis</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Informer le Service des stationnements en cas de report de fin de stage</a:t>
            </a:r>
          </a:p>
        </p:txBody>
      </p:sp>
      <p:sp>
        <p:nvSpPr>
          <p:cNvPr id="4" name="Espace réservé du numéro de diapositive 3">
            <a:extLst>
              <a:ext uri="{FF2B5EF4-FFF2-40B4-BE49-F238E27FC236}">
                <a16:creationId xmlns:a16="http://schemas.microsoft.com/office/drawing/2014/main" id="{051BD6E8-A7A4-81B2-922C-A248A5304C69}"/>
              </a:ext>
            </a:extLst>
          </p:cNvPr>
          <p:cNvSpPr>
            <a:spLocks noGrp="1"/>
          </p:cNvSpPr>
          <p:nvPr>
            <p:ph type="sldNum" sz="quarter" idx="12"/>
          </p:nvPr>
        </p:nvSpPr>
        <p:spPr/>
        <p:txBody>
          <a:bodyPr/>
          <a:lstStyle/>
          <a:p>
            <a:fld id="{40E6BFDD-DC63-4867-A7BD-B76920326FC0}" type="slidenum">
              <a:rPr lang="fr-CA" smtClean="0"/>
              <a:t>17</a:t>
            </a:fld>
            <a:endParaRPr lang="fr-CA"/>
          </a:p>
        </p:txBody>
      </p:sp>
    </p:spTree>
    <p:extLst>
      <p:ext uri="{BB962C8B-B14F-4D97-AF65-F5344CB8AC3E}">
        <p14:creationId xmlns:p14="http://schemas.microsoft.com/office/powerpoint/2010/main" val="1645217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365247-566D-609A-65F4-7AA7CA981D30}"/>
              </a:ext>
            </a:extLst>
          </p:cNvPr>
          <p:cNvSpPr>
            <a:spLocks noGrp="1"/>
          </p:cNvSpPr>
          <p:nvPr>
            <p:ph type="title"/>
          </p:nvPr>
        </p:nvSpPr>
        <p:spPr/>
        <p:txBody>
          <a:bodyPr/>
          <a:lstStyle/>
          <a:p>
            <a:r>
              <a:rPr lang="fr-CA">
                <a:latin typeface="Arial"/>
                <a:cs typeface="Arial"/>
              </a:rPr>
              <a:t>Section stage intranet</a:t>
            </a:r>
            <a:endParaRPr lang="fr-CA"/>
          </a:p>
        </p:txBody>
      </p:sp>
      <p:sp>
        <p:nvSpPr>
          <p:cNvPr id="3" name="Espace réservé du contenu 2">
            <a:extLst>
              <a:ext uri="{FF2B5EF4-FFF2-40B4-BE49-F238E27FC236}">
                <a16:creationId xmlns:a16="http://schemas.microsoft.com/office/drawing/2014/main" id="{6EF3E628-EE0E-1E4D-EB22-A6F9D01664A2}"/>
              </a:ext>
            </a:extLst>
          </p:cNvPr>
          <p:cNvSpPr>
            <a:spLocks noGrp="1"/>
          </p:cNvSpPr>
          <p:nvPr>
            <p:ph idx="1"/>
          </p:nvPr>
        </p:nvSpPr>
        <p:spPr/>
        <p:txBody>
          <a:bodyPr vert="horz" lIns="91440" tIns="45720" rIns="91440" bIns="45720" rtlCol="0" anchor="t">
            <a:normAutofit/>
          </a:bodyPr>
          <a:lstStyle/>
          <a:p>
            <a:r>
              <a:rPr lang="fr-CA">
                <a:hlinkClick r:id="rId2"/>
              </a:rPr>
              <a:t>Stages | Intranet du CISSS de la Montérégie-Ouest</a:t>
            </a:r>
            <a:endParaRPr lang="fr-CA"/>
          </a:p>
          <a:p>
            <a:endParaRPr lang="fr-CA"/>
          </a:p>
          <a:p>
            <a:endParaRPr lang="fr-CA"/>
          </a:p>
        </p:txBody>
      </p:sp>
      <p:sp>
        <p:nvSpPr>
          <p:cNvPr id="4" name="Espace réservé du numéro de diapositive 3">
            <a:extLst>
              <a:ext uri="{FF2B5EF4-FFF2-40B4-BE49-F238E27FC236}">
                <a16:creationId xmlns:a16="http://schemas.microsoft.com/office/drawing/2014/main" id="{F0A3B9D9-5319-833B-FFC1-34CCDCC8D11F}"/>
              </a:ext>
            </a:extLst>
          </p:cNvPr>
          <p:cNvSpPr>
            <a:spLocks noGrp="1"/>
          </p:cNvSpPr>
          <p:nvPr>
            <p:ph type="sldNum" sz="quarter" idx="12"/>
          </p:nvPr>
        </p:nvSpPr>
        <p:spPr/>
        <p:txBody>
          <a:bodyPr/>
          <a:lstStyle/>
          <a:p>
            <a:fld id="{40E6BFDD-DC63-4867-A7BD-B76920326FC0}" type="slidenum">
              <a:rPr lang="fr-CA" smtClean="0"/>
              <a:t>18</a:t>
            </a:fld>
            <a:endParaRPr lang="fr-CA"/>
          </a:p>
        </p:txBody>
      </p:sp>
      <p:pic>
        <p:nvPicPr>
          <p:cNvPr id="5" name="Image 4">
            <a:extLst>
              <a:ext uri="{FF2B5EF4-FFF2-40B4-BE49-F238E27FC236}">
                <a16:creationId xmlns:a16="http://schemas.microsoft.com/office/drawing/2014/main" id="{AD4CC114-7309-9A27-1223-B7E0AD15A5FC}"/>
              </a:ext>
            </a:extLst>
          </p:cNvPr>
          <p:cNvPicPr>
            <a:picLocks noChangeAspect="1"/>
          </p:cNvPicPr>
          <p:nvPr/>
        </p:nvPicPr>
        <p:blipFill>
          <a:blip r:embed="rId3"/>
          <a:stretch>
            <a:fillRect/>
          </a:stretch>
        </p:blipFill>
        <p:spPr>
          <a:xfrm>
            <a:off x="3619499" y="2977815"/>
            <a:ext cx="2025316" cy="2045369"/>
          </a:xfrm>
          <a:prstGeom prst="rect">
            <a:avLst/>
          </a:prstGeom>
        </p:spPr>
      </p:pic>
    </p:spTree>
    <p:extLst>
      <p:ext uri="{BB962C8B-B14F-4D97-AF65-F5344CB8AC3E}">
        <p14:creationId xmlns:p14="http://schemas.microsoft.com/office/powerpoint/2010/main" val="342430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a:latin typeface="Arial"/>
                <a:cs typeface="Arial"/>
              </a:rPr>
              <a:t>La plateforme </a:t>
            </a:r>
            <a:r>
              <a:rPr lang="fr-CA" err="1">
                <a:latin typeface="Arial"/>
                <a:cs typeface="Arial"/>
              </a:rPr>
              <a:t>ClicStage</a:t>
            </a:r>
            <a:endParaRPr lang="fr-FR" err="1">
              <a:latin typeface="Arial"/>
              <a:cs typeface="Arial"/>
            </a:endParaRP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19</a:t>
            </a:fld>
            <a:endParaRPr lang="fr-CA"/>
          </a:p>
        </p:txBody>
      </p:sp>
    </p:spTree>
    <p:extLst>
      <p:ext uri="{BB962C8B-B14F-4D97-AF65-F5344CB8AC3E}">
        <p14:creationId xmlns:p14="http://schemas.microsoft.com/office/powerpoint/2010/main" val="1385278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a:t>Ordre du jour</a:t>
            </a:r>
          </a:p>
        </p:txBody>
      </p:sp>
      <p:sp>
        <p:nvSpPr>
          <p:cNvPr id="3" name="Espace réservé du contenu 2"/>
          <p:cNvSpPr>
            <a:spLocks noGrp="1"/>
          </p:cNvSpPr>
          <p:nvPr>
            <p:ph idx="1"/>
          </p:nvPr>
        </p:nvSpPr>
        <p:spPr/>
        <p:txBody>
          <a:bodyPr vert="horz" lIns="91440" tIns="45720" rIns="91440" bIns="45720" rtlCol="0" anchor="t">
            <a:normAutofit/>
          </a:bodyPr>
          <a:lstStyle/>
          <a:p>
            <a:r>
              <a:rPr lang="fr-CA"/>
              <a:t>Mot de bienvenue</a:t>
            </a:r>
          </a:p>
          <a:p>
            <a:r>
              <a:rPr lang="fr-CA">
                <a:latin typeface="Arial"/>
                <a:cs typeface="Arial"/>
              </a:rPr>
              <a:t>Présentation du service de la coordination des stages</a:t>
            </a:r>
          </a:p>
          <a:p>
            <a:r>
              <a:rPr lang="fr-CA">
                <a:latin typeface="Arial"/>
                <a:cs typeface="Arial"/>
              </a:rPr>
              <a:t>Préparation</a:t>
            </a:r>
            <a:r>
              <a:rPr lang="fr-CA" sz="2800">
                <a:latin typeface="Arial"/>
                <a:cs typeface="Arial"/>
              </a:rPr>
              <a:t> avant le stage </a:t>
            </a:r>
            <a:endParaRPr lang="fr-CA">
              <a:latin typeface="Arial"/>
              <a:cs typeface="Arial"/>
            </a:endParaRPr>
          </a:p>
          <a:p>
            <a:r>
              <a:rPr lang="fr-CA" sz="2800">
                <a:latin typeface="Arial"/>
                <a:cs typeface="Arial"/>
              </a:rPr>
              <a:t>La période du stage </a:t>
            </a:r>
            <a:endParaRPr lang="fr-CA"/>
          </a:p>
          <a:p>
            <a:r>
              <a:rPr lang="fr-CA" sz="2800">
                <a:latin typeface="Arial"/>
                <a:cs typeface="Arial"/>
              </a:rPr>
              <a:t>La fin du stage</a:t>
            </a:r>
            <a:endParaRPr lang="fr-CA"/>
          </a:p>
          <a:p>
            <a:r>
              <a:rPr lang="fr-CA">
                <a:latin typeface="Arial"/>
                <a:cs typeface="Arial"/>
              </a:rPr>
              <a:t>Période de questions</a:t>
            </a:r>
            <a:endParaRPr lang="fr-CA"/>
          </a:p>
          <a:p>
            <a:endParaRPr lang="fr-CA"/>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2</a:t>
            </a:fld>
            <a:endParaRPr lang="fr-CA"/>
          </a:p>
        </p:txBody>
      </p:sp>
      <p:pic>
        <p:nvPicPr>
          <p:cNvPr id="5" name="Image 4">
            <a:extLst>
              <a:ext uri="{FF2B5EF4-FFF2-40B4-BE49-F238E27FC236}">
                <a16:creationId xmlns:a16="http://schemas.microsoft.com/office/drawing/2014/main" id="{0CADD9C8-CEF5-BC9A-83E6-908B733B098F}"/>
              </a:ext>
            </a:extLst>
          </p:cNvPr>
          <p:cNvPicPr>
            <a:picLocks noChangeAspect="1"/>
          </p:cNvPicPr>
          <p:nvPr/>
        </p:nvPicPr>
        <p:blipFill>
          <a:blip r:embed="rId2"/>
          <a:srcRect l="152" r="67428"/>
          <a:stretch/>
        </p:blipFill>
        <p:spPr>
          <a:xfrm>
            <a:off x="723216" y="4927425"/>
            <a:ext cx="2660362" cy="2108705"/>
          </a:xfrm>
          <a:prstGeom prst="rect">
            <a:avLst/>
          </a:prstGeom>
          <a:ln>
            <a:noFill/>
          </a:ln>
        </p:spPr>
      </p:pic>
      <p:pic>
        <p:nvPicPr>
          <p:cNvPr id="6" name="Image 5">
            <a:extLst>
              <a:ext uri="{FF2B5EF4-FFF2-40B4-BE49-F238E27FC236}">
                <a16:creationId xmlns:a16="http://schemas.microsoft.com/office/drawing/2014/main" id="{671B3B10-C86F-8E3D-03B1-D0F8F11E252C}"/>
              </a:ext>
            </a:extLst>
          </p:cNvPr>
          <p:cNvPicPr>
            <a:picLocks noChangeAspect="1"/>
          </p:cNvPicPr>
          <p:nvPr/>
        </p:nvPicPr>
        <p:blipFill>
          <a:blip r:embed="rId2"/>
          <a:srcRect l="80793" b="24118"/>
          <a:stretch/>
        </p:blipFill>
        <p:spPr>
          <a:xfrm>
            <a:off x="10203366" y="0"/>
            <a:ext cx="1988640" cy="1964903"/>
          </a:xfrm>
          <a:prstGeom prst="rect">
            <a:avLst/>
          </a:prstGeom>
          <a:ln>
            <a:noFill/>
          </a:ln>
        </p:spPr>
      </p:pic>
    </p:spTree>
    <p:extLst>
      <p:ext uri="{BB962C8B-B14F-4D97-AF65-F5344CB8AC3E}">
        <p14:creationId xmlns:p14="http://schemas.microsoft.com/office/powerpoint/2010/main" val="2517871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301A16-5C61-B443-6D7B-DB704ED2B685}"/>
              </a:ext>
            </a:extLst>
          </p:cNvPr>
          <p:cNvSpPr>
            <a:spLocks noGrp="1"/>
          </p:cNvSpPr>
          <p:nvPr>
            <p:ph type="title"/>
          </p:nvPr>
        </p:nvSpPr>
        <p:spPr/>
        <p:txBody>
          <a:bodyPr/>
          <a:lstStyle/>
          <a:p>
            <a:r>
              <a:rPr lang="fr-CA">
                <a:latin typeface="Arial"/>
                <a:cs typeface="Arial"/>
              </a:rPr>
              <a:t>ClicStage</a:t>
            </a:r>
            <a:endParaRPr lang="fr-FR">
              <a:latin typeface="Arial"/>
              <a:cs typeface="Arial"/>
            </a:endParaRPr>
          </a:p>
        </p:txBody>
      </p:sp>
      <p:sp>
        <p:nvSpPr>
          <p:cNvPr id="3" name="Espace réservé du contenu 2">
            <a:extLst>
              <a:ext uri="{FF2B5EF4-FFF2-40B4-BE49-F238E27FC236}">
                <a16:creationId xmlns:a16="http://schemas.microsoft.com/office/drawing/2014/main" id="{019F2209-752B-D844-8D65-1DDFBA5026F5}"/>
              </a:ext>
            </a:extLst>
          </p:cNvPr>
          <p:cNvSpPr>
            <a:spLocks noGrp="1"/>
          </p:cNvSpPr>
          <p:nvPr>
            <p:ph idx="1"/>
          </p:nvPr>
        </p:nvSpPr>
        <p:spPr>
          <a:xfrm>
            <a:off x="838200" y="2141537"/>
            <a:ext cx="10283190" cy="4351338"/>
          </a:xfrm>
        </p:spPr>
        <p:txBody>
          <a:bodyPr vert="horz" lIns="91440" tIns="45720" rIns="91440" bIns="45720" rtlCol="0" anchor="t">
            <a:normAutofit/>
          </a:bodyPr>
          <a:lstStyle/>
          <a:p>
            <a:r>
              <a:rPr lang="fr-CA" sz="2600" dirty="0">
                <a:latin typeface="Arial"/>
                <a:cs typeface="Arial"/>
              </a:rPr>
              <a:t>Accessibilité de la plateforme</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Disponible sur le site Internet </a:t>
            </a:r>
            <a:r>
              <a:rPr lang="fr-CA" sz="2200" dirty="0">
                <a:latin typeface="Arial"/>
                <a:cs typeface="Arial"/>
                <a:hlinkClick r:id="rId2">
                  <a:extLst>
                    <a:ext uri="{A12FA001-AC4F-418D-AE19-62706E023703}">
                      <ahyp:hlinkClr xmlns:ahyp="http://schemas.microsoft.com/office/drawing/2018/hyperlinkcolor" xmlns="" val="tx"/>
                    </a:ext>
                  </a:extLst>
                </a:hlinkClick>
              </a:rPr>
              <a:t>https://emplois-cisssmo.ca/formation-et-stages</a:t>
            </a:r>
            <a:endParaRPr lang="en-US" sz="2200" dirty="0">
              <a:latin typeface="Arial"/>
              <a:cs typeface="Arial"/>
            </a:endParaRPr>
          </a:p>
          <a:p>
            <a:pPr lvl="1">
              <a:buFont typeface="Courier New" panose="020B0604020202020204" pitchFamily="34" charset="0"/>
              <a:buChar char="o"/>
            </a:pPr>
            <a:r>
              <a:rPr lang="fr-CA" sz="2200" dirty="0">
                <a:latin typeface="Arial"/>
                <a:cs typeface="Arial"/>
              </a:rPr>
              <a:t>Accessible à l'adresse </a:t>
            </a:r>
            <a:r>
              <a:rPr lang="fr-CA" sz="2200" dirty="0">
                <a:latin typeface="Arial"/>
                <a:cs typeface="Arial"/>
                <a:hlinkClick r:id="rId3">
                  <a:extLst>
                    <a:ext uri="{A12FA001-AC4F-418D-AE19-62706E023703}">
                      <ahyp:hlinkClr xmlns:ahyp="http://schemas.microsoft.com/office/drawing/2018/hyperlinkcolor" xmlns="" val="tx"/>
                    </a:ext>
                  </a:extLst>
                </a:hlinkClick>
              </a:rPr>
              <a:t>https://cisssmo.clicstage.ca/auth/login</a:t>
            </a:r>
            <a:endParaRPr lang="en-US" sz="2200" dirty="0">
              <a:latin typeface="Arial"/>
              <a:cs typeface="Arial"/>
            </a:endParaRPr>
          </a:p>
          <a:p>
            <a:pPr lvl="1">
              <a:buFont typeface="Courier New" panose="020B0604020202020204" pitchFamily="34" charset="0"/>
              <a:buChar char="o"/>
            </a:pPr>
            <a:endParaRPr lang="fr-CA" sz="2200" dirty="0">
              <a:latin typeface="Arial"/>
              <a:cs typeface="Arial"/>
            </a:endParaRPr>
          </a:p>
          <a:p>
            <a:r>
              <a:rPr lang="fr-CA" sz="2600" dirty="0">
                <a:latin typeface="Arial"/>
                <a:cs typeface="Arial"/>
              </a:rPr>
              <a:t>Fonctionnalités pour les étudiants</a:t>
            </a:r>
            <a:endParaRPr lang="en-US" sz="2600" dirty="0">
              <a:latin typeface="Arial"/>
              <a:cs typeface="Arial"/>
            </a:endParaRPr>
          </a:p>
          <a:p>
            <a:pPr lvl="1">
              <a:buFont typeface="Courier New" panose="020B0604020202020204" pitchFamily="34" charset="0"/>
              <a:buChar char="o"/>
            </a:pPr>
            <a:r>
              <a:rPr lang="fr-CA" sz="2200" dirty="0">
                <a:latin typeface="Arial"/>
                <a:cs typeface="Arial"/>
              </a:rPr>
              <a:t>Création de profil et demande de stage</a:t>
            </a:r>
            <a:endParaRPr lang="en-US" sz="2200" dirty="0">
              <a:latin typeface="Arial"/>
              <a:cs typeface="Arial"/>
            </a:endParaRPr>
          </a:p>
          <a:p>
            <a:endParaRPr lang="fr-CA" dirty="0"/>
          </a:p>
        </p:txBody>
      </p:sp>
      <p:sp>
        <p:nvSpPr>
          <p:cNvPr id="4" name="Espace réservé du numéro de diapositive 3">
            <a:extLst>
              <a:ext uri="{FF2B5EF4-FFF2-40B4-BE49-F238E27FC236}">
                <a16:creationId xmlns:a16="http://schemas.microsoft.com/office/drawing/2014/main" id="{B44EAEE4-35E7-C103-E828-C0022EDFF35A}"/>
              </a:ext>
            </a:extLst>
          </p:cNvPr>
          <p:cNvSpPr>
            <a:spLocks noGrp="1"/>
          </p:cNvSpPr>
          <p:nvPr>
            <p:ph type="sldNum" sz="quarter" idx="12"/>
          </p:nvPr>
        </p:nvSpPr>
        <p:spPr/>
        <p:txBody>
          <a:bodyPr/>
          <a:lstStyle/>
          <a:p>
            <a:fld id="{40E6BFDD-DC63-4867-A7BD-B76920326FC0}" type="slidenum">
              <a:rPr lang="fr-CA" smtClean="0"/>
              <a:t>20</a:t>
            </a:fld>
            <a:endParaRPr lang="fr-CA"/>
          </a:p>
        </p:txBody>
      </p:sp>
    </p:spTree>
    <p:extLst>
      <p:ext uri="{BB962C8B-B14F-4D97-AF65-F5344CB8AC3E}">
        <p14:creationId xmlns:p14="http://schemas.microsoft.com/office/powerpoint/2010/main" val="3818288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C6E5D-4C48-EC78-60B2-A92944325FA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7496391-F7EA-4768-560C-38EDBD30437B}"/>
              </a:ext>
            </a:extLst>
          </p:cNvPr>
          <p:cNvSpPr>
            <a:spLocks noGrp="1"/>
          </p:cNvSpPr>
          <p:nvPr>
            <p:ph type="title"/>
          </p:nvPr>
        </p:nvSpPr>
        <p:spPr/>
        <p:txBody>
          <a:bodyPr/>
          <a:lstStyle/>
          <a:p>
            <a:endParaRPr lang="fr-CA"/>
          </a:p>
        </p:txBody>
      </p:sp>
      <p:sp>
        <p:nvSpPr>
          <p:cNvPr id="3" name="Espace réservé du texte 2">
            <a:extLst>
              <a:ext uri="{FF2B5EF4-FFF2-40B4-BE49-F238E27FC236}">
                <a16:creationId xmlns:a16="http://schemas.microsoft.com/office/drawing/2014/main" id="{9267640A-A158-7528-F7E5-AFB6800316F8}"/>
              </a:ext>
            </a:extLst>
          </p:cNvPr>
          <p:cNvSpPr>
            <a:spLocks noGrp="1"/>
          </p:cNvSpPr>
          <p:nvPr>
            <p:ph type="body" idx="1"/>
          </p:nvPr>
        </p:nvSpPr>
        <p:spPr/>
        <p:txBody>
          <a:bodyPr/>
          <a:lstStyle/>
          <a:p>
            <a:endParaRPr lang="fr-CA"/>
          </a:p>
        </p:txBody>
      </p:sp>
      <p:sp>
        <p:nvSpPr>
          <p:cNvPr id="4" name="Espace réservé du numéro de diapositive 3">
            <a:extLst>
              <a:ext uri="{FF2B5EF4-FFF2-40B4-BE49-F238E27FC236}">
                <a16:creationId xmlns:a16="http://schemas.microsoft.com/office/drawing/2014/main" id="{A78610FA-9A89-6E3B-6CF5-F056500714EC}"/>
              </a:ext>
            </a:extLst>
          </p:cNvPr>
          <p:cNvSpPr>
            <a:spLocks noGrp="1"/>
          </p:cNvSpPr>
          <p:nvPr>
            <p:ph type="sldNum" sz="quarter" idx="12"/>
          </p:nvPr>
        </p:nvSpPr>
        <p:spPr/>
        <p:txBody>
          <a:bodyPr/>
          <a:lstStyle/>
          <a:p>
            <a:fld id="{40E6BFDD-DC63-4867-A7BD-B76920326FC0}" type="slidenum">
              <a:rPr lang="fr-CA" smtClean="0"/>
              <a:t>21</a:t>
            </a:fld>
            <a:endParaRPr lang="fr-CA"/>
          </a:p>
        </p:txBody>
      </p:sp>
      <p:pic>
        <p:nvPicPr>
          <p:cNvPr id="5" name="Image 4">
            <a:extLst>
              <a:ext uri="{FF2B5EF4-FFF2-40B4-BE49-F238E27FC236}">
                <a16:creationId xmlns:a16="http://schemas.microsoft.com/office/drawing/2014/main" id="{29387485-11BE-23EA-7693-FF44B4396AA7}"/>
              </a:ext>
            </a:extLst>
          </p:cNvPr>
          <p:cNvPicPr>
            <a:picLocks noChangeAspect="1"/>
          </p:cNvPicPr>
          <p:nvPr/>
        </p:nvPicPr>
        <p:blipFill>
          <a:blip r:embed="rId2"/>
          <a:stretch>
            <a:fillRect/>
          </a:stretch>
        </p:blipFill>
        <p:spPr>
          <a:xfrm>
            <a:off x="908636" y="1009483"/>
            <a:ext cx="10364703" cy="5076323"/>
          </a:xfrm>
          <a:prstGeom prst="rect">
            <a:avLst/>
          </a:prstGeom>
        </p:spPr>
      </p:pic>
      <p:sp>
        <p:nvSpPr>
          <p:cNvPr id="6" name="Rectangle 5">
            <a:extLst>
              <a:ext uri="{FF2B5EF4-FFF2-40B4-BE49-F238E27FC236}">
                <a16:creationId xmlns:a16="http://schemas.microsoft.com/office/drawing/2014/main" id="{9358DED6-905A-B4C5-4512-A45CECDF7619}"/>
              </a:ext>
            </a:extLst>
          </p:cNvPr>
          <p:cNvSpPr/>
          <p:nvPr/>
        </p:nvSpPr>
        <p:spPr>
          <a:xfrm>
            <a:off x="7748649" y="3968337"/>
            <a:ext cx="3295402" cy="77189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4005675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D96861-60BB-8E80-F7E2-58FFBE248A63}"/>
              </a:ext>
            </a:extLst>
          </p:cNvPr>
          <p:cNvSpPr>
            <a:spLocks noGrp="1"/>
          </p:cNvSpPr>
          <p:nvPr>
            <p:ph type="title"/>
          </p:nvPr>
        </p:nvSpPr>
        <p:spPr/>
        <p:txBody>
          <a:bodyPr/>
          <a:lstStyle/>
          <a:p>
            <a:r>
              <a:rPr lang="fr-CA">
                <a:latin typeface="Arial"/>
                <a:cs typeface="Arial"/>
              </a:rPr>
              <a:t>Tuile suivi et formulaires d’engagement </a:t>
            </a:r>
            <a:endParaRPr lang="fr-FR">
              <a:latin typeface="Arial"/>
              <a:cs typeface="Arial"/>
            </a:endParaRPr>
          </a:p>
        </p:txBody>
      </p:sp>
      <p:sp>
        <p:nvSpPr>
          <p:cNvPr id="3" name="Espace réservé du contenu 2">
            <a:extLst>
              <a:ext uri="{FF2B5EF4-FFF2-40B4-BE49-F238E27FC236}">
                <a16:creationId xmlns:a16="http://schemas.microsoft.com/office/drawing/2014/main" id="{101E4F26-BF1D-C519-2BB6-A1528BE10B81}"/>
              </a:ext>
            </a:extLst>
          </p:cNvPr>
          <p:cNvSpPr>
            <a:spLocks noGrp="1"/>
          </p:cNvSpPr>
          <p:nvPr>
            <p:ph idx="1"/>
          </p:nvPr>
        </p:nvSpPr>
        <p:spPr/>
        <p:txBody>
          <a:bodyPr vert="horz" lIns="91440" tIns="45720" rIns="91440" bIns="45720" rtlCol="0" anchor="t">
            <a:normAutofit/>
          </a:bodyPr>
          <a:lstStyle/>
          <a:p>
            <a:pPr marL="0" indent="0">
              <a:buNone/>
            </a:pPr>
            <a:endParaRPr lang="fr-CA" sz="1500">
              <a:solidFill>
                <a:srgbClr val="000000"/>
              </a:solidFill>
              <a:latin typeface="Aptos"/>
            </a:endParaRPr>
          </a:p>
          <a:p>
            <a:r>
              <a:rPr lang="fr-CA" sz="2400">
                <a:latin typeface="Arial"/>
                <a:cs typeface="Arial"/>
              </a:rPr>
              <a:t>Permet de remplir les formulaires d’engagement, de consentement et d’autorisation</a:t>
            </a:r>
          </a:p>
          <a:p>
            <a:r>
              <a:rPr lang="fr-CA" sz="2400">
                <a:latin typeface="Arial"/>
                <a:cs typeface="Arial"/>
              </a:rPr>
              <a:t>Accès aux formulaires nécessite un numéro de demande de stage</a:t>
            </a:r>
          </a:p>
          <a:p>
            <a:r>
              <a:rPr lang="fr-CA" sz="2400">
                <a:latin typeface="Arial"/>
                <a:cs typeface="Arial"/>
              </a:rPr>
              <a:t>Formulaires à remplir au début de chaque stage</a:t>
            </a:r>
          </a:p>
          <a:p>
            <a:endParaRPr lang="fr-CA"/>
          </a:p>
        </p:txBody>
      </p:sp>
      <p:sp>
        <p:nvSpPr>
          <p:cNvPr id="4" name="Espace réservé du numéro de diapositive 3">
            <a:extLst>
              <a:ext uri="{FF2B5EF4-FFF2-40B4-BE49-F238E27FC236}">
                <a16:creationId xmlns:a16="http://schemas.microsoft.com/office/drawing/2014/main" id="{2DA03D05-0571-40E1-2A2B-5EDF38A4D9D7}"/>
              </a:ext>
            </a:extLst>
          </p:cNvPr>
          <p:cNvSpPr>
            <a:spLocks noGrp="1"/>
          </p:cNvSpPr>
          <p:nvPr>
            <p:ph type="sldNum" sz="quarter" idx="12"/>
          </p:nvPr>
        </p:nvSpPr>
        <p:spPr/>
        <p:txBody>
          <a:bodyPr/>
          <a:lstStyle/>
          <a:p>
            <a:fld id="{40E6BFDD-DC63-4867-A7BD-B76920326FC0}" type="slidenum">
              <a:rPr lang="fr-CA" smtClean="0"/>
              <a:t>22</a:t>
            </a:fld>
            <a:endParaRPr lang="fr-CA"/>
          </a:p>
        </p:txBody>
      </p:sp>
    </p:spTree>
    <p:extLst>
      <p:ext uri="{BB962C8B-B14F-4D97-AF65-F5344CB8AC3E}">
        <p14:creationId xmlns:p14="http://schemas.microsoft.com/office/powerpoint/2010/main" val="27153251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1EE09-4392-4F87-C14D-8E6FAB6F4E0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D6397E61-0FC3-7765-F4FC-D4A1801DEB1E}"/>
              </a:ext>
            </a:extLst>
          </p:cNvPr>
          <p:cNvSpPr>
            <a:spLocks noGrp="1"/>
          </p:cNvSpPr>
          <p:nvPr>
            <p:ph type="title"/>
          </p:nvPr>
        </p:nvSpPr>
        <p:spPr/>
        <p:txBody>
          <a:bodyPr/>
          <a:lstStyle/>
          <a:p>
            <a:endParaRPr lang="fr-CA"/>
          </a:p>
        </p:txBody>
      </p:sp>
      <p:sp>
        <p:nvSpPr>
          <p:cNvPr id="3" name="Espace réservé du texte 2">
            <a:extLst>
              <a:ext uri="{FF2B5EF4-FFF2-40B4-BE49-F238E27FC236}">
                <a16:creationId xmlns:a16="http://schemas.microsoft.com/office/drawing/2014/main" id="{1849565E-58A8-ECCC-F671-BCB2BB75B6D3}"/>
              </a:ext>
            </a:extLst>
          </p:cNvPr>
          <p:cNvSpPr>
            <a:spLocks noGrp="1"/>
          </p:cNvSpPr>
          <p:nvPr>
            <p:ph type="body" idx="1"/>
          </p:nvPr>
        </p:nvSpPr>
        <p:spPr/>
        <p:txBody>
          <a:bodyPr/>
          <a:lstStyle/>
          <a:p>
            <a:endParaRPr lang="fr-CA"/>
          </a:p>
        </p:txBody>
      </p:sp>
      <p:sp>
        <p:nvSpPr>
          <p:cNvPr id="4" name="Espace réservé du numéro de diapositive 3">
            <a:extLst>
              <a:ext uri="{FF2B5EF4-FFF2-40B4-BE49-F238E27FC236}">
                <a16:creationId xmlns:a16="http://schemas.microsoft.com/office/drawing/2014/main" id="{7DBBFA1A-6F2D-F772-6E6B-AC5B8A25AC8E}"/>
              </a:ext>
            </a:extLst>
          </p:cNvPr>
          <p:cNvSpPr>
            <a:spLocks noGrp="1"/>
          </p:cNvSpPr>
          <p:nvPr>
            <p:ph type="sldNum" sz="quarter" idx="12"/>
          </p:nvPr>
        </p:nvSpPr>
        <p:spPr/>
        <p:txBody>
          <a:bodyPr/>
          <a:lstStyle/>
          <a:p>
            <a:fld id="{40E6BFDD-DC63-4867-A7BD-B76920326FC0}" type="slidenum">
              <a:rPr lang="fr-CA" smtClean="0"/>
              <a:t>23</a:t>
            </a:fld>
            <a:endParaRPr lang="fr-CA"/>
          </a:p>
        </p:txBody>
      </p:sp>
      <p:pic>
        <p:nvPicPr>
          <p:cNvPr id="5" name="Image 4">
            <a:extLst>
              <a:ext uri="{FF2B5EF4-FFF2-40B4-BE49-F238E27FC236}">
                <a16:creationId xmlns:a16="http://schemas.microsoft.com/office/drawing/2014/main" id="{24DD2570-D38C-1390-DBD7-5AA68DEE8D51}"/>
              </a:ext>
            </a:extLst>
          </p:cNvPr>
          <p:cNvPicPr>
            <a:picLocks noChangeAspect="1"/>
          </p:cNvPicPr>
          <p:nvPr/>
        </p:nvPicPr>
        <p:blipFill>
          <a:blip r:embed="rId2"/>
          <a:stretch>
            <a:fillRect/>
          </a:stretch>
        </p:blipFill>
        <p:spPr>
          <a:xfrm>
            <a:off x="908636" y="1009483"/>
            <a:ext cx="10364703" cy="5076323"/>
          </a:xfrm>
          <a:prstGeom prst="rect">
            <a:avLst/>
          </a:prstGeom>
        </p:spPr>
      </p:pic>
      <p:sp>
        <p:nvSpPr>
          <p:cNvPr id="6" name="Rectangle 5">
            <a:extLst>
              <a:ext uri="{FF2B5EF4-FFF2-40B4-BE49-F238E27FC236}">
                <a16:creationId xmlns:a16="http://schemas.microsoft.com/office/drawing/2014/main" id="{04874F02-73DE-94C0-1675-F06C9E52DC69}"/>
              </a:ext>
            </a:extLst>
          </p:cNvPr>
          <p:cNvSpPr/>
          <p:nvPr/>
        </p:nvSpPr>
        <p:spPr>
          <a:xfrm>
            <a:off x="989610" y="5186383"/>
            <a:ext cx="3295402" cy="77189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5430945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2B703B-46F9-481A-A605-82E2A828C4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3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ABD06953-9365-9875-0A34-6E39DB52F0CF}"/>
              </a:ext>
            </a:extLst>
          </p:cNvPr>
          <p:cNvSpPr>
            <a:spLocks noGrp="1"/>
          </p:cNvSpPr>
          <p:nvPr>
            <p:ph type="title"/>
          </p:nvPr>
        </p:nvSpPr>
        <p:spPr>
          <a:xfrm>
            <a:off x="838200" y="459863"/>
            <a:ext cx="10515600" cy="1004594"/>
          </a:xfrm>
        </p:spPr>
        <p:txBody>
          <a:bodyPr>
            <a:normAutofit/>
          </a:bodyPr>
          <a:lstStyle/>
          <a:p>
            <a:pPr algn="ctr"/>
            <a:r>
              <a:rPr lang="fr-CA">
                <a:solidFill>
                  <a:srgbClr val="FFFFFF"/>
                </a:solidFill>
                <a:latin typeface="Arial"/>
                <a:cs typeface="Arial"/>
              </a:rPr>
              <a:t>Tuile doccumentation</a:t>
            </a:r>
            <a:endParaRPr lang="fr-CA">
              <a:solidFill>
                <a:srgbClr val="FFFFFF"/>
              </a:solidFill>
            </a:endParaRPr>
          </a:p>
        </p:txBody>
      </p:sp>
      <p:sp>
        <p:nvSpPr>
          <p:cNvPr id="12" name="Rectangle: Rounded Corners 11">
            <a:extLst>
              <a:ext uri="{FF2B5EF4-FFF2-40B4-BE49-F238E27FC236}">
                <a16:creationId xmlns:a16="http://schemas.microsoft.com/office/drawing/2014/main" id="{F13BE4D7-0C3D-4906-B230-A1C5B4665C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space réservé du numéro de diapositive 3">
            <a:extLst>
              <a:ext uri="{FF2B5EF4-FFF2-40B4-BE49-F238E27FC236}">
                <a16:creationId xmlns:a16="http://schemas.microsoft.com/office/drawing/2014/main" id="{13BCEBC0-7B33-141F-7622-73771F53FBC1}"/>
              </a:ext>
            </a:extLst>
          </p:cNvPr>
          <p:cNvSpPr>
            <a:spLocks noGrp="1"/>
          </p:cNvSpPr>
          <p:nvPr>
            <p:ph type="sldNum" sz="quarter" idx="12"/>
          </p:nvPr>
        </p:nvSpPr>
        <p:spPr>
          <a:xfrm>
            <a:off x="8610600" y="6356350"/>
            <a:ext cx="2743200" cy="365125"/>
          </a:xfrm>
        </p:spPr>
        <p:txBody>
          <a:bodyPr>
            <a:normAutofit/>
          </a:bodyPr>
          <a:lstStyle/>
          <a:p>
            <a:pPr>
              <a:spcAft>
                <a:spcPts val="600"/>
              </a:spcAft>
            </a:pPr>
            <a:fld id="{40E6BFDD-DC63-4867-A7BD-B76920326FC0}" type="slidenum">
              <a:rPr lang="fr-CA">
                <a:solidFill>
                  <a:srgbClr val="FFFFFF"/>
                </a:solidFill>
              </a:rPr>
              <a:pPr>
                <a:spcAft>
                  <a:spcPts val="600"/>
                </a:spcAft>
              </a:pPr>
              <a:t>24</a:t>
            </a:fld>
            <a:endParaRPr lang="fr-CA">
              <a:solidFill>
                <a:srgbClr val="FFFFFF"/>
              </a:solidFill>
            </a:endParaRPr>
          </a:p>
        </p:txBody>
      </p:sp>
      <p:graphicFrame>
        <p:nvGraphicFramePr>
          <p:cNvPr id="6" name="Espace réservé du contenu 2">
            <a:extLst>
              <a:ext uri="{FF2B5EF4-FFF2-40B4-BE49-F238E27FC236}">
                <a16:creationId xmlns:a16="http://schemas.microsoft.com/office/drawing/2014/main" id="{0A4BB788-7A23-7DD9-BED3-346FAB911442}"/>
              </a:ext>
            </a:extLst>
          </p:cNvPr>
          <p:cNvGraphicFramePr>
            <a:graphicFrameLocks noGrp="1"/>
          </p:cNvGraphicFramePr>
          <p:nvPr>
            <p:ph idx="1"/>
            <p:extLst>
              <p:ext uri="{D42A27DB-BD31-4B8C-83A1-F6EECF244321}">
                <p14:modId xmlns:p14="http://schemas.microsoft.com/office/powerpoint/2010/main" val="2729775398"/>
              </p:ext>
            </p:extLst>
          </p:nvPr>
        </p:nvGraphicFramePr>
        <p:xfrm>
          <a:off x="838200" y="179101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6687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51AF0C-73C1-A99B-7337-6F983FA02438}"/>
              </a:ext>
            </a:extLst>
          </p:cNvPr>
          <p:cNvSpPr>
            <a:spLocks noGrp="1"/>
          </p:cNvSpPr>
          <p:nvPr>
            <p:ph type="title"/>
          </p:nvPr>
        </p:nvSpPr>
        <p:spPr/>
        <p:txBody>
          <a:bodyPr/>
          <a:lstStyle/>
          <a:p>
            <a:r>
              <a:rPr lang="fr-CA">
                <a:latin typeface="Arial"/>
                <a:cs typeface="Arial"/>
              </a:rPr>
              <a:t>La période de stage</a:t>
            </a:r>
          </a:p>
        </p:txBody>
      </p:sp>
      <p:sp>
        <p:nvSpPr>
          <p:cNvPr id="4" name="Espace réservé du numéro de diapositive 3">
            <a:extLst>
              <a:ext uri="{FF2B5EF4-FFF2-40B4-BE49-F238E27FC236}">
                <a16:creationId xmlns:a16="http://schemas.microsoft.com/office/drawing/2014/main" id="{49F8362C-F3D6-3D69-82A3-425E3980FC34}"/>
              </a:ext>
            </a:extLst>
          </p:cNvPr>
          <p:cNvSpPr>
            <a:spLocks noGrp="1"/>
          </p:cNvSpPr>
          <p:nvPr>
            <p:ph type="sldNum" sz="quarter" idx="12"/>
          </p:nvPr>
        </p:nvSpPr>
        <p:spPr/>
        <p:txBody>
          <a:bodyPr/>
          <a:lstStyle/>
          <a:p>
            <a:fld id="{40E6BFDD-DC63-4867-A7BD-B76920326FC0}" type="slidenum">
              <a:rPr lang="fr-CA" smtClean="0"/>
              <a:t>25</a:t>
            </a:fld>
            <a:endParaRPr lang="fr-CA"/>
          </a:p>
        </p:txBody>
      </p:sp>
    </p:spTree>
    <p:extLst>
      <p:ext uri="{BB962C8B-B14F-4D97-AF65-F5344CB8AC3E}">
        <p14:creationId xmlns:p14="http://schemas.microsoft.com/office/powerpoint/2010/main" val="25667818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8FE342-6EBA-ECC5-E393-BCBB4994A7F3}"/>
              </a:ext>
            </a:extLst>
          </p:cNvPr>
          <p:cNvSpPr>
            <a:spLocks noGrp="1"/>
          </p:cNvSpPr>
          <p:nvPr>
            <p:ph type="title"/>
          </p:nvPr>
        </p:nvSpPr>
        <p:spPr/>
        <p:txBody>
          <a:bodyPr/>
          <a:lstStyle/>
          <a:p>
            <a:r>
              <a:rPr lang="en-US" sz="3200">
                <a:latin typeface="Arial"/>
                <a:cs typeface="Arial"/>
              </a:rPr>
              <a:t>En cas d’absence</a:t>
            </a:r>
            <a:endParaRPr lang="fr-FR" sz="3200">
              <a:latin typeface="Arial"/>
              <a:cs typeface="Arial"/>
            </a:endParaRPr>
          </a:p>
        </p:txBody>
      </p:sp>
      <p:sp>
        <p:nvSpPr>
          <p:cNvPr id="3" name="Espace réservé du contenu 2">
            <a:extLst>
              <a:ext uri="{FF2B5EF4-FFF2-40B4-BE49-F238E27FC236}">
                <a16:creationId xmlns:a16="http://schemas.microsoft.com/office/drawing/2014/main" id="{4741F08F-C6C3-B556-FE4D-EF616535CABB}"/>
              </a:ext>
            </a:extLst>
          </p:cNvPr>
          <p:cNvSpPr>
            <a:spLocks noGrp="1"/>
          </p:cNvSpPr>
          <p:nvPr>
            <p:ph idx="1"/>
          </p:nvPr>
        </p:nvSpPr>
        <p:spPr/>
        <p:txBody>
          <a:bodyPr vert="horz" lIns="91440" tIns="45720" rIns="91440" bIns="45720" rtlCol="0" anchor="t">
            <a:normAutofit/>
          </a:bodyPr>
          <a:lstStyle/>
          <a:p>
            <a:r>
              <a:rPr lang="en-US" sz="2400" b="1" dirty="0">
                <a:latin typeface="Arial"/>
                <a:cs typeface="Arial"/>
              </a:rPr>
              <a:t>Informer </a:t>
            </a:r>
            <a:r>
              <a:rPr lang="en-US" sz="2400" dirty="0">
                <a:latin typeface="Arial"/>
                <a:cs typeface="Arial"/>
              </a:rPr>
              <a:t>les </a:t>
            </a:r>
            <a:r>
              <a:rPr lang="en-US" sz="2400" b="1" dirty="0" err="1">
                <a:latin typeface="Arial"/>
                <a:cs typeface="Arial"/>
              </a:rPr>
              <a:t>superviseurs</a:t>
            </a:r>
            <a:endParaRPr lang="en-US" sz="2400" b="1" dirty="0">
              <a:latin typeface="Arial"/>
              <a:cs typeface="Arial"/>
            </a:endParaRPr>
          </a:p>
          <a:p>
            <a:pPr lvl="1">
              <a:buFont typeface="Courier New" panose="020B0604020202020204" pitchFamily="34" charset="0"/>
              <a:buChar char="o"/>
            </a:pPr>
            <a:r>
              <a:rPr lang="en-US" sz="2000" dirty="0" err="1">
                <a:latin typeface="Arial"/>
                <a:cs typeface="Arial"/>
              </a:rPr>
              <a:t>Superviseur</a:t>
            </a:r>
            <a:r>
              <a:rPr lang="en-US" sz="2000" dirty="0">
                <a:latin typeface="Arial"/>
                <a:cs typeface="Arial"/>
              </a:rPr>
              <a:t> de stage</a:t>
            </a:r>
          </a:p>
          <a:p>
            <a:pPr lvl="1">
              <a:buFont typeface="Courier New" panose="020B0604020202020204" pitchFamily="34" charset="0"/>
              <a:buChar char="o"/>
            </a:pPr>
            <a:r>
              <a:rPr lang="en-US" sz="2000" dirty="0" err="1">
                <a:latin typeface="Arial"/>
                <a:cs typeface="Arial"/>
              </a:rPr>
              <a:t>Enseignant-superviseur</a:t>
            </a:r>
            <a:r>
              <a:rPr lang="en-US" sz="2000" dirty="0">
                <a:latin typeface="Arial"/>
                <a:cs typeface="Arial"/>
              </a:rPr>
              <a:t> de stage de </a:t>
            </a:r>
            <a:r>
              <a:rPr lang="en-US" sz="2000" dirty="0" err="1">
                <a:latin typeface="Arial"/>
                <a:cs typeface="Arial"/>
              </a:rPr>
              <a:t>votre</a:t>
            </a:r>
            <a:r>
              <a:rPr lang="en-US" sz="2000" dirty="0">
                <a:latin typeface="Arial"/>
                <a:cs typeface="Arial"/>
              </a:rPr>
              <a:t> </a:t>
            </a:r>
            <a:r>
              <a:rPr lang="en-US" sz="2000" dirty="0" err="1">
                <a:latin typeface="Arial"/>
                <a:cs typeface="Arial"/>
              </a:rPr>
              <a:t>établissement</a:t>
            </a:r>
            <a:r>
              <a:rPr lang="en-US" sz="2000" dirty="0">
                <a:latin typeface="Arial"/>
                <a:cs typeface="Arial"/>
              </a:rPr>
              <a:t> </a:t>
            </a:r>
            <a:r>
              <a:rPr lang="en-US" sz="2000" dirty="0" err="1">
                <a:latin typeface="Arial"/>
                <a:cs typeface="Arial"/>
              </a:rPr>
              <a:t>scolaire</a:t>
            </a:r>
            <a:endParaRPr lang="en-US" sz="2000" dirty="0">
              <a:latin typeface="Arial"/>
              <a:cs typeface="Arial"/>
            </a:endParaRPr>
          </a:p>
          <a:p>
            <a:pPr lvl="1">
              <a:buFont typeface="Courier New" panose="020B0604020202020204" pitchFamily="34" charset="0"/>
              <a:buChar char="o"/>
            </a:pPr>
            <a:endParaRPr lang="en-US" sz="2000" dirty="0">
              <a:latin typeface="Arial"/>
              <a:cs typeface="Arial"/>
            </a:endParaRPr>
          </a:p>
          <a:p>
            <a:r>
              <a:rPr lang="en-US" sz="2400" b="1" dirty="0">
                <a:latin typeface="Arial"/>
                <a:cs typeface="Arial"/>
              </a:rPr>
              <a:t>Reprise </a:t>
            </a:r>
            <a:r>
              <a:rPr lang="en-US" sz="2400" dirty="0">
                <a:latin typeface="Arial"/>
                <a:cs typeface="Arial"/>
              </a:rPr>
              <a:t>des</a:t>
            </a:r>
            <a:r>
              <a:rPr lang="en-US" sz="2400" b="1" dirty="0">
                <a:latin typeface="Arial"/>
                <a:cs typeface="Arial"/>
              </a:rPr>
              <a:t> absences</a:t>
            </a:r>
          </a:p>
          <a:p>
            <a:pPr lvl="1">
              <a:buFont typeface="Courier New" panose="020B0604020202020204" pitchFamily="34" charset="0"/>
              <a:buChar char="o"/>
            </a:pPr>
            <a:r>
              <a:rPr lang="en-US" sz="2000" dirty="0">
                <a:latin typeface="Arial"/>
                <a:cs typeface="Arial"/>
              </a:rPr>
              <a:t>Arrangements possibles dans le milieu de stage</a:t>
            </a:r>
          </a:p>
          <a:p>
            <a:pPr lvl="1">
              <a:buFont typeface="Courier New" panose="020B0604020202020204" pitchFamily="34" charset="0"/>
              <a:buChar char="o"/>
            </a:pPr>
            <a:r>
              <a:rPr lang="en-US" sz="2000" dirty="0" err="1">
                <a:latin typeface="Arial"/>
                <a:cs typeface="Arial"/>
              </a:rPr>
              <a:t>Selon</a:t>
            </a:r>
            <a:r>
              <a:rPr lang="en-US" sz="2000" dirty="0">
                <a:latin typeface="Arial"/>
                <a:cs typeface="Arial"/>
              </a:rPr>
              <a:t> la situation</a:t>
            </a:r>
          </a:p>
          <a:p>
            <a:pPr lvl="1">
              <a:buFont typeface="Courier New" panose="020B0604020202020204" pitchFamily="34" charset="0"/>
              <a:buChar char="o"/>
            </a:pPr>
            <a:endParaRPr lang="en-US" sz="2000" dirty="0">
              <a:latin typeface="Arial"/>
              <a:cs typeface="Arial"/>
            </a:endParaRPr>
          </a:p>
          <a:p>
            <a:r>
              <a:rPr lang="en-US" sz="2400" b="1" dirty="0">
                <a:latin typeface="Arial"/>
                <a:cs typeface="Arial"/>
              </a:rPr>
              <a:t>Absence </a:t>
            </a:r>
            <a:r>
              <a:rPr lang="en-US" sz="2400" b="1" dirty="0" err="1">
                <a:latin typeface="Arial"/>
                <a:cs typeface="Arial"/>
              </a:rPr>
              <a:t>prolongée</a:t>
            </a:r>
            <a:r>
              <a:rPr lang="en-US" sz="2400" dirty="0">
                <a:latin typeface="Arial"/>
                <a:cs typeface="Arial"/>
              </a:rPr>
              <a:t> </a:t>
            </a:r>
            <a:r>
              <a:rPr lang="en-US" sz="2400" dirty="0" err="1">
                <a:latin typeface="Arial"/>
                <a:cs typeface="Arial"/>
              </a:rPr>
              <a:t>ou</a:t>
            </a:r>
            <a:r>
              <a:rPr lang="en-US" sz="2400" dirty="0">
                <a:latin typeface="Arial"/>
                <a:cs typeface="Arial"/>
              </a:rPr>
              <a:t> </a:t>
            </a:r>
            <a:r>
              <a:rPr lang="en-US" sz="2400" b="1" dirty="0">
                <a:latin typeface="Arial"/>
                <a:cs typeface="Arial"/>
              </a:rPr>
              <a:t>fin de stage</a:t>
            </a:r>
          </a:p>
          <a:p>
            <a:pPr lvl="1">
              <a:buFont typeface="Courier New" panose="020B0604020202020204" pitchFamily="34" charset="0"/>
              <a:buChar char="o"/>
            </a:pPr>
            <a:r>
              <a:rPr lang="en-US" sz="2000" dirty="0">
                <a:latin typeface="Arial"/>
                <a:cs typeface="Arial"/>
              </a:rPr>
              <a:t>Informer le </a:t>
            </a:r>
            <a:r>
              <a:rPr lang="en-US" sz="2000" dirty="0" err="1">
                <a:latin typeface="Arial"/>
                <a:cs typeface="Arial"/>
              </a:rPr>
              <a:t>coordonnateur</a:t>
            </a:r>
            <a:r>
              <a:rPr lang="en-US" sz="2000" dirty="0">
                <a:latin typeface="Arial"/>
                <a:cs typeface="Arial"/>
              </a:rPr>
              <a:t> de stage CISSSMO et </a:t>
            </a:r>
            <a:r>
              <a:rPr lang="en-US" sz="2000" dirty="0" err="1">
                <a:latin typeface="Arial"/>
                <a:cs typeface="Arial"/>
              </a:rPr>
              <a:t>votre</a:t>
            </a:r>
            <a:r>
              <a:rPr lang="en-US" sz="2000" dirty="0">
                <a:latin typeface="Arial"/>
                <a:cs typeface="Arial"/>
              </a:rPr>
              <a:t> </a:t>
            </a:r>
            <a:r>
              <a:rPr lang="en-US" sz="2000" dirty="0" err="1">
                <a:latin typeface="Arial"/>
                <a:cs typeface="Arial"/>
              </a:rPr>
              <a:t>gestionnaire</a:t>
            </a:r>
            <a:endParaRPr lang="en-US" sz="2000" dirty="0">
              <a:latin typeface="Arial"/>
              <a:cs typeface="Arial"/>
            </a:endParaRPr>
          </a:p>
          <a:p>
            <a:pPr lvl="1">
              <a:buFont typeface="Courier New" panose="020B0604020202020204" pitchFamily="34" charset="0"/>
              <a:buChar char="o"/>
            </a:pPr>
            <a:r>
              <a:rPr lang="en-US" sz="2000" dirty="0">
                <a:latin typeface="Arial"/>
                <a:cs typeface="Arial"/>
              </a:rPr>
              <a:t>Confirmation de </a:t>
            </a:r>
            <a:r>
              <a:rPr lang="en-US" sz="2000" dirty="0" err="1">
                <a:latin typeface="Arial"/>
                <a:cs typeface="Arial"/>
              </a:rPr>
              <a:t>l'annulation</a:t>
            </a:r>
            <a:r>
              <a:rPr lang="en-US" sz="2000" dirty="0">
                <a:latin typeface="Arial"/>
                <a:cs typeface="Arial"/>
              </a:rPr>
              <a:t> par le </a:t>
            </a:r>
            <a:r>
              <a:rPr lang="en-US" sz="2000" dirty="0" err="1">
                <a:latin typeface="Arial"/>
                <a:cs typeface="Arial"/>
              </a:rPr>
              <a:t>coordonnateur</a:t>
            </a:r>
            <a:r>
              <a:rPr lang="en-US" sz="2000" dirty="0">
                <a:latin typeface="Arial"/>
                <a:cs typeface="Arial"/>
              </a:rPr>
              <a:t> de </a:t>
            </a:r>
            <a:r>
              <a:rPr lang="en-US" sz="2000" dirty="0" err="1">
                <a:latin typeface="Arial"/>
                <a:cs typeface="Arial"/>
              </a:rPr>
              <a:t>votre</a:t>
            </a:r>
            <a:r>
              <a:rPr lang="en-US" sz="2000" dirty="0">
                <a:latin typeface="Arial"/>
                <a:cs typeface="Arial"/>
              </a:rPr>
              <a:t> </a:t>
            </a:r>
            <a:r>
              <a:rPr lang="en-US" sz="2000" dirty="0" err="1">
                <a:latin typeface="Arial"/>
                <a:cs typeface="Arial"/>
              </a:rPr>
              <a:t>établissement</a:t>
            </a:r>
            <a:r>
              <a:rPr lang="en-US" sz="2000" dirty="0">
                <a:latin typeface="Arial"/>
                <a:cs typeface="Arial"/>
              </a:rPr>
              <a:t> </a:t>
            </a:r>
            <a:r>
              <a:rPr lang="en-US" sz="2000" dirty="0" err="1">
                <a:latin typeface="Arial"/>
                <a:cs typeface="Arial"/>
              </a:rPr>
              <a:t>scolaire</a:t>
            </a:r>
            <a:endParaRPr lang="fr-CA" sz="2000" dirty="0">
              <a:latin typeface="Arial"/>
              <a:cs typeface="Arial"/>
            </a:endParaRPr>
          </a:p>
        </p:txBody>
      </p:sp>
      <p:sp>
        <p:nvSpPr>
          <p:cNvPr id="4" name="Espace réservé du numéro de diapositive 3">
            <a:extLst>
              <a:ext uri="{FF2B5EF4-FFF2-40B4-BE49-F238E27FC236}">
                <a16:creationId xmlns:a16="http://schemas.microsoft.com/office/drawing/2014/main" id="{487F9C6F-D90C-C566-26A9-762D0A52D43D}"/>
              </a:ext>
            </a:extLst>
          </p:cNvPr>
          <p:cNvSpPr>
            <a:spLocks noGrp="1"/>
          </p:cNvSpPr>
          <p:nvPr>
            <p:ph type="sldNum" sz="quarter" idx="12"/>
          </p:nvPr>
        </p:nvSpPr>
        <p:spPr/>
        <p:txBody>
          <a:bodyPr/>
          <a:lstStyle/>
          <a:p>
            <a:fld id="{40E6BFDD-DC63-4867-A7BD-B76920326FC0}" type="slidenum">
              <a:rPr lang="fr-CA" smtClean="0"/>
              <a:t>26</a:t>
            </a:fld>
            <a:endParaRPr lang="fr-CA"/>
          </a:p>
        </p:txBody>
      </p:sp>
    </p:spTree>
    <p:extLst>
      <p:ext uri="{BB962C8B-B14F-4D97-AF65-F5344CB8AC3E}">
        <p14:creationId xmlns:p14="http://schemas.microsoft.com/office/powerpoint/2010/main" val="27920674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4956E90-0C2F-1F31-B122-7B16354391D7}"/>
              </a:ext>
            </a:extLst>
          </p:cNvPr>
          <p:cNvSpPr>
            <a:spLocks noGrp="1"/>
          </p:cNvSpPr>
          <p:nvPr>
            <p:ph type="title"/>
          </p:nvPr>
        </p:nvSpPr>
        <p:spPr/>
        <p:txBody>
          <a:bodyPr/>
          <a:lstStyle/>
          <a:p>
            <a:r>
              <a:rPr lang="fr-CA">
                <a:latin typeface="Arial"/>
                <a:cs typeface="Arial"/>
              </a:rPr>
              <a:t>Carte d'accès</a:t>
            </a:r>
            <a:endParaRPr lang="fr-FR"/>
          </a:p>
        </p:txBody>
      </p:sp>
      <p:sp>
        <p:nvSpPr>
          <p:cNvPr id="3" name="Espace réservé du contenu 2">
            <a:extLst>
              <a:ext uri="{FF2B5EF4-FFF2-40B4-BE49-F238E27FC236}">
                <a16:creationId xmlns:a16="http://schemas.microsoft.com/office/drawing/2014/main" id="{59156105-1424-9EAC-8713-E79D15A73D25}"/>
              </a:ext>
            </a:extLst>
          </p:cNvPr>
          <p:cNvSpPr>
            <a:spLocks noGrp="1"/>
          </p:cNvSpPr>
          <p:nvPr>
            <p:ph idx="1"/>
          </p:nvPr>
        </p:nvSpPr>
        <p:spPr/>
        <p:txBody>
          <a:bodyPr vert="horz" lIns="91440" tIns="45720" rIns="91440" bIns="45720" rtlCol="0" anchor="t">
            <a:normAutofit/>
          </a:bodyPr>
          <a:lstStyle/>
          <a:p>
            <a:pPr marL="0" indent="0">
              <a:spcAft>
                <a:spcPts val="600"/>
              </a:spcAft>
              <a:buNone/>
            </a:pPr>
            <a:r>
              <a:rPr lang="fr-CA" b="1" dirty="0">
                <a:latin typeface="Arial"/>
                <a:cs typeface="Arial"/>
              </a:rPr>
              <a:t>Étapes pour récupérer</a:t>
            </a:r>
            <a:r>
              <a:rPr lang="fr-CA" dirty="0">
                <a:latin typeface="Arial"/>
                <a:cs typeface="Arial"/>
              </a:rPr>
              <a:t> </a:t>
            </a:r>
            <a:r>
              <a:rPr lang="fr-CA" b="1" dirty="0">
                <a:latin typeface="Arial"/>
                <a:cs typeface="Arial"/>
              </a:rPr>
              <a:t>la carte d’accès en</a:t>
            </a:r>
            <a:r>
              <a:rPr lang="fr-CA" dirty="0">
                <a:latin typeface="Arial"/>
                <a:cs typeface="Arial"/>
              </a:rPr>
              <a:t> </a:t>
            </a:r>
            <a:r>
              <a:rPr lang="fr-CA" b="1" dirty="0">
                <a:latin typeface="Arial"/>
                <a:cs typeface="Arial"/>
              </a:rPr>
              <a:t>milieu hospitalier</a:t>
            </a:r>
            <a:r>
              <a:rPr lang="fr-CA" dirty="0">
                <a:latin typeface="Arial"/>
                <a:cs typeface="Arial"/>
              </a:rPr>
              <a:t> </a:t>
            </a:r>
          </a:p>
          <a:p>
            <a:r>
              <a:rPr lang="fr-CA" sz="2000" dirty="0">
                <a:latin typeface="Arial"/>
                <a:cs typeface="Arial"/>
              </a:rPr>
              <a:t>L’étudiant doit se présenter au bureau de sécurité (HAL ou HDS) avec le formulaire </a:t>
            </a:r>
            <a:r>
              <a:rPr lang="fr-CA" sz="2000" b="1" dirty="0">
                <a:latin typeface="Arial"/>
                <a:cs typeface="Arial"/>
              </a:rPr>
              <a:t>Demande de carte</a:t>
            </a:r>
            <a:r>
              <a:rPr lang="fr-CA" sz="2000" dirty="0">
                <a:latin typeface="Arial"/>
                <a:cs typeface="Arial"/>
              </a:rPr>
              <a:t> </a:t>
            </a:r>
            <a:r>
              <a:rPr lang="fr-CA" sz="2000" b="1" dirty="0">
                <a:latin typeface="Arial"/>
                <a:cs typeface="Arial"/>
              </a:rPr>
              <a:t>d’accès</a:t>
            </a:r>
            <a:r>
              <a:rPr lang="fr-CA" sz="2000" dirty="0">
                <a:latin typeface="Arial"/>
                <a:cs typeface="Arial"/>
              </a:rPr>
              <a:t> complété et signé</a:t>
            </a:r>
          </a:p>
          <a:p>
            <a:r>
              <a:rPr lang="fr-CA" sz="2000" dirty="0">
                <a:latin typeface="Arial"/>
                <a:cs typeface="Arial"/>
              </a:rPr>
              <a:t>Doit </a:t>
            </a:r>
            <a:r>
              <a:rPr lang="fr-CA" sz="2000" b="1" dirty="0">
                <a:latin typeface="Arial"/>
                <a:cs typeface="Arial"/>
              </a:rPr>
              <a:t>présenter une confirmation écrite</a:t>
            </a:r>
            <a:r>
              <a:rPr lang="fr-CA" sz="2000" dirty="0">
                <a:latin typeface="Arial"/>
                <a:cs typeface="Arial"/>
              </a:rPr>
              <a:t> que son stage est autorisé</a:t>
            </a:r>
          </a:p>
          <a:p>
            <a:r>
              <a:rPr lang="fr-CA" sz="2000" dirty="0">
                <a:latin typeface="Arial"/>
                <a:cs typeface="Arial"/>
              </a:rPr>
              <a:t>Doit </a:t>
            </a:r>
            <a:r>
              <a:rPr lang="fr-CA" sz="2000" b="1" u="sng" dirty="0">
                <a:latin typeface="Arial"/>
                <a:cs typeface="Arial"/>
              </a:rPr>
              <a:t>obligatoirement présenter sa carte étudiante</a:t>
            </a:r>
            <a:endParaRPr lang="fr-CA" sz="2000" dirty="0">
              <a:latin typeface="Arial"/>
              <a:cs typeface="Arial"/>
            </a:endParaRPr>
          </a:p>
          <a:p>
            <a:pPr>
              <a:spcAft>
                <a:spcPts val="600"/>
              </a:spcAft>
            </a:pPr>
            <a:r>
              <a:rPr lang="fr-CA" sz="2000" dirty="0">
                <a:latin typeface="Arial"/>
                <a:cs typeface="Arial"/>
              </a:rPr>
              <a:t>L’étudiant doit </a:t>
            </a:r>
            <a:r>
              <a:rPr lang="fr-CA" sz="2000" b="1" dirty="0">
                <a:latin typeface="Arial"/>
                <a:cs typeface="Arial"/>
              </a:rPr>
              <a:t>prévoir 20 $</a:t>
            </a:r>
            <a:r>
              <a:rPr lang="fr-CA" sz="2000" dirty="0">
                <a:latin typeface="Arial"/>
                <a:cs typeface="Arial"/>
              </a:rPr>
              <a:t> de dépôt en argent comptant</a:t>
            </a:r>
          </a:p>
          <a:p>
            <a:pPr marL="0" indent="0">
              <a:buNone/>
            </a:pPr>
            <a:r>
              <a:rPr lang="fr-CA" b="1" dirty="0">
                <a:latin typeface="Arial"/>
                <a:cs typeface="Arial"/>
              </a:rPr>
              <a:t>À la fin du stage</a:t>
            </a:r>
          </a:p>
          <a:p>
            <a:r>
              <a:rPr lang="fr-CA" sz="2000" dirty="0">
                <a:latin typeface="Arial"/>
                <a:cs typeface="Arial"/>
              </a:rPr>
              <a:t>L’étudiant retourne au bureau de sécurité pour remettre sa carte ainsi que l’attache</a:t>
            </a:r>
          </a:p>
          <a:p>
            <a:r>
              <a:rPr lang="fr-CA" sz="2000" dirty="0">
                <a:latin typeface="Arial"/>
                <a:cs typeface="Arial"/>
              </a:rPr>
              <a:t>Signe la section retour du dépôt du formulaire </a:t>
            </a:r>
            <a:r>
              <a:rPr lang="fr-CA" sz="2000" b="1" dirty="0">
                <a:latin typeface="Arial"/>
                <a:cs typeface="Arial"/>
              </a:rPr>
              <a:t>Demande de carte d’accès </a:t>
            </a:r>
            <a:r>
              <a:rPr lang="fr-CA" sz="2000" dirty="0">
                <a:latin typeface="Arial"/>
                <a:cs typeface="Arial"/>
              </a:rPr>
              <a:t>(Annexe A) et récupère son dépôt de 20$</a:t>
            </a:r>
          </a:p>
          <a:p>
            <a:endParaRPr lang="fr-CA" dirty="0"/>
          </a:p>
        </p:txBody>
      </p:sp>
      <p:sp>
        <p:nvSpPr>
          <p:cNvPr id="4" name="Espace réservé du numéro de diapositive 3">
            <a:extLst>
              <a:ext uri="{FF2B5EF4-FFF2-40B4-BE49-F238E27FC236}">
                <a16:creationId xmlns:a16="http://schemas.microsoft.com/office/drawing/2014/main" id="{3D5B9593-FE2D-650C-393A-D68D55607B5C}"/>
              </a:ext>
            </a:extLst>
          </p:cNvPr>
          <p:cNvSpPr>
            <a:spLocks noGrp="1"/>
          </p:cNvSpPr>
          <p:nvPr>
            <p:ph type="sldNum" sz="quarter" idx="12"/>
          </p:nvPr>
        </p:nvSpPr>
        <p:spPr/>
        <p:txBody>
          <a:bodyPr/>
          <a:lstStyle/>
          <a:p>
            <a:fld id="{40E6BFDD-DC63-4867-A7BD-B76920326FC0}" type="slidenum">
              <a:rPr lang="fr-CA" smtClean="0"/>
              <a:t>27</a:t>
            </a:fld>
            <a:endParaRPr lang="fr-CA"/>
          </a:p>
        </p:txBody>
      </p:sp>
    </p:spTree>
    <p:extLst>
      <p:ext uri="{BB962C8B-B14F-4D97-AF65-F5344CB8AC3E}">
        <p14:creationId xmlns:p14="http://schemas.microsoft.com/office/powerpoint/2010/main" val="3611728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354EA6-2BD0-B71E-933A-AA316E42D07F}"/>
              </a:ext>
            </a:extLst>
          </p:cNvPr>
          <p:cNvSpPr>
            <a:spLocks noGrp="1"/>
          </p:cNvSpPr>
          <p:nvPr>
            <p:ph type="title"/>
          </p:nvPr>
        </p:nvSpPr>
        <p:spPr/>
        <p:txBody>
          <a:bodyPr/>
          <a:lstStyle/>
          <a:p>
            <a:r>
              <a:rPr lang="fr-CA">
                <a:latin typeface="Arial"/>
                <a:cs typeface="Arial"/>
              </a:rPr>
              <a:t>Formulaire carte d'accès</a:t>
            </a:r>
            <a:endParaRPr lang="fr-CA"/>
          </a:p>
        </p:txBody>
      </p:sp>
      <p:pic>
        <p:nvPicPr>
          <p:cNvPr id="5" name="Espace réservé du contenu 4">
            <a:extLst>
              <a:ext uri="{FF2B5EF4-FFF2-40B4-BE49-F238E27FC236}">
                <a16:creationId xmlns:a16="http://schemas.microsoft.com/office/drawing/2014/main" id="{14710064-17DB-957B-9487-24BF2BA0AC11}"/>
              </a:ext>
            </a:extLst>
          </p:cNvPr>
          <p:cNvPicPr>
            <a:picLocks noGrp="1" noChangeAspect="1"/>
          </p:cNvPicPr>
          <p:nvPr>
            <p:ph idx="1"/>
          </p:nvPr>
        </p:nvPicPr>
        <p:blipFill>
          <a:blip r:embed="rId2"/>
          <a:stretch>
            <a:fillRect/>
          </a:stretch>
        </p:blipFill>
        <p:spPr>
          <a:xfrm>
            <a:off x="2564158" y="1033547"/>
            <a:ext cx="4954813" cy="5253706"/>
          </a:xfrm>
        </p:spPr>
      </p:pic>
      <p:sp>
        <p:nvSpPr>
          <p:cNvPr id="4" name="Espace réservé du numéro de diapositive 3">
            <a:extLst>
              <a:ext uri="{FF2B5EF4-FFF2-40B4-BE49-F238E27FC236}">
                <a16:creationId xmlns:a16="http://schemas.microsoft.com/office/drawing/2014/main" id="{70D46BC6-9B4F-825F-3819-D6F5DE97E3DD}"/>
              </a:ext>
            </a:extLst>
          </p:cNvPr>
          <p:cNvSpPr>
            <a:spLocks noGrp="1"/>
          </p:cNvSpPr>
          <p:nvPr>
            <p:ph type="sldNum" sz="quarter" idx="12"/>
          </p:nvPr>
        </p:nvSpPr>
        <p:spPr/>
        <p:txBody>
          <a:bodyPr/>
          <a:lstStyle/>
          <a:p>
            <a:fld id="{40E6BFDD-DC63-4867-A7BD-B76920326FC0}" type="slidenum">
              <a:rPr lang="fr-CA" smtClean="0"/>
              <a:t>28</a:t>
            </a:fld>
            <a:endParaRPr lang="fr-CA"/>
          </a:p>
        </p:txBody>
      </p:sp>
    </p:spTree>
    <p:extLst>
      <p:ext uri="{BB962C8B-B14F-4D97-AF65-F5344CB8AC3E}">
        <p14:creationId xmlns:p14="http://schemas.microsoft.com/office/powerpoint/2010/main" val="3773696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2F6118-8A66-DC58-F09D-C2F375131AEE}"/>
              </a:ext>
            </a:extLst>
          </p:cNvPr>
          <p:cNvSpPr>
            <a:spLocks noGrp="1"/>
          </p:cNvSpPr>
          <p:nvPr>
            <p:ph type="title"/>
          </p:nvPr>
        </p:nvSpPr>
        <p:spPr/>
        <p:txBody>
          <a:bodyPr>
            <a:normAutofit/>
          </a:bodyPr>
          <a:lstStyle/>
          <a:p>
            <a:r>
              <a:rPr lang="fr-CA" dirty="0">
                <a:latin typeface="Arial"/>
                <a:cs typeface="Arial"/>
              </a:rPr>
              <a:t>Casiers ou espace de rangement</a:t>
            </a:r>
            <a:endParaRPr lang="fr-FR" dirty="0">
              <a:latin typeface="Arial"/>
              <a:cs typeface="Arial"/>
            </a:endParaRPr>
          </a:p>
        </p:txBody>
      </p:sp>
      <p:sp>
        <p:nvSpPr>
          <p:cNvPr id="3" name="Espace réservé du contenu 2">
            <a:extLst>
              <a:ext uri="{FF2B5EF4-FFF2-40B4-BE49-F238E27FC236}">
                <a16:creationId xmlns:a16="http://schemas.microsoft.com/office/drawing/2014/main" id="{45BA6E2D-1732-179F-375A-4A282F273DAE}"/>
              </a:ext>
            </a:extLst>
          </p:cNvPr>
          <p:cNvSpPr>
            <a:spLocks noGrp="1"/>
          </p:cNvSpPr>
          <p:nvPr>
            <p:ph idx="1"/>
          </p:nvPr>
        </p:nvSpPr>
        <p:spPr>
          <a:xfrm>
            <a:off x="838200" y="1562735"/>
            <a:ext cx="10515600" cy="4351338"/>
          </a:xfrm>
        </p:spPr>
        <p:txBody>
          <a:bodyPr vert="horz" lIns="91440" tIns="45720" rIns="91440" bIns="45720" rtlCol="0" anchor="t">
            <a:normAutofit lnSpcReduction="10000"/>
          </a:bodyPr>
          <a:lstStyle/>
          <a:p>
            <a:pPr>
              <a:spcAft>
                <a:spcPts val="600"/>
              </a:spcAft>
            </a:pPr>
            <a:r>
              <a:rPr lang="fr-CA" sz="2400" b="1" dirty="0">
                <a:latin typeface="Arial"/>
                <a:cs typeface="Arial"/>
              </a:rPr>
              <a:t>Disponibilité</a:t>
            </a:r>
            <a:r>
              <a:rPr lang="fr-CA" sz="2400" dirty="0">
                <a:latin typeface="Arial"/>
                <a:cs typeface="Arial"/>
              </a:rPr>
              <a:t> des</a:t>
            </a:r>
            <a:r>
              <a:rPr lang="fr-CA" sz="2400" b="1" dirty="0">
                <a:latin typeface="Arial"/>
                <a:cs typeface="Arial"/>
              </a:rPr>
              <a:t> casiers</a:t>
            </a:r>
            <a:endParaRPr lang="en-US" sz="2400" b="1" dirty="0">
              <a:latin typeface="Arial"/>
              <a:cs typeface="Arial"/>
            </a:endParaRPr>
          </a:p>
          <a:p>
            <a:pPr lvl="1">
              <a:buFont typeface="Courier New" panose="020B0604020202020204" pitchFamily="34" charset="0"/>
              <a:buChar char="o"/>
            </a:pPr>
            <a:r>
              <a:rPr lang="fr-CA" sz="2000" dirty="0">
                <a:latin typeface="Arial"/>
                <a:cs typeface="Arial"/>
              </a:rPr>
              <a:t>Utilisés en milieu hospitalier et d’hébergement</a:t>
            </a:r>
            <a:endParaRPr lang="en-US" sz="2000" dirty="0">
              <a:latin typeface="Arial"/>
              <a:cs typeface="Arial"/>
            </a:endParaRPr>
          </a:p>
          <a:p>
            <a:pPr lvl="1">
              <a:buFont typeface="Courier New" panose="020B0604020202020204" pitchFamily="34" charset="0"/>
              <a:buChar char="o"/>
            </a:pPr>
            <a:r>
              <a:rPr lang="fr-CA" sz="2000" dirty="0">
                <a:latin typeface="Arial"/>
                <a:cs typeface="Arial"/>
              </a:rPr>
              <a:t>Espaces pour le rangement des effets personnels</a:t>
            </a:r>
            <a:endParaRPr lang="en-US" sz="2000" dirty="0">
              <a:latin typeface="Arial"/>
              <a:cs typeface="Arial"/>
            </a:endParaRPr>
          </a:p>
          <a:p>
            <a:pPr>
              <a:spcAft>
                <a:spcPts val="600"/>
              </a:spcAft>
            </a:pPr>
            <a:r>
              <a:rPr lang="fr-CA" sz="2400" b="1" dirty="0">
                <a:latin typeface="Arial"/>
                <a:cs typeface="Arial"/>
              </a:rPr>
              <a:t>Importance </a:t>
            </a:r>
            <a:r>
              <a:rPr lang="fr-CA" sz="2400" dirty="0">
                <a:latin typeface="Arial"/>
                <a:cs typeface="Arial"/>
              </a:rPr>
              <a:t>de</a:t>
            </a:r>
            <a:r>
              <a:rPr lang="fr-CA" sz="2400" b="1" dirty="0">
                <a:latin typeface="Arial"/>
                <a:cs typeface="Arial"/>
              </a:rPr>
              <a:t> n’apporter </a:t>
            </a:r>
            <a:r>
              <a:rPr lang="fr-CA" sz="2400" dirty="0">
                <a:latin typeface="Arial"/>
                <a:cs typeface="Arial"/>
              </a:rPr>
              <a:t>que le</a:t>
            </a:r>
            <a:r>
              <a:rPr lang="fr-CA" sz="2400" b="1" dirty="0">
                <a:latin typeface="Arial"/>
                <a:cs typeface="Arial"/>
              </a:rPr>
              <a:t> strict minimum</a:t>
            </a:r>
            <a:endParaRPr lang="en-US" sz="2400" b="1" dirty="0">
              <a:latin typeface="Arial"/>
              <a:cs typeface="Arial"/>
            </a:endParaRPr>
          </a:p>
          <a:p>
            <a:pPr lvl="1">
              <a:buFont typeface="Courier New" panose="020B0604020202020204" pitchFamily="34" charset="0"/>
              <a:buChar char="o"/>
            </a:pPr>
            <a:r>
              <a:rPr lang="fr-CA" sz="2000" dirty="0">
                <a:latin typeface="Arial"/>
                <a:cs typeface="Arial"/>
              </a:rPr>
              <a:t>Réduire les objets personnels sur les lieux de travail</a:t>
            </a:r>
            <a:endParaRPr lang="en-US" sz="2000" dirty="0">
              <a:latin typeface="Arial"/>
              <a:cs typeface="Arial"/>
            </a:endParaRPr>
          </a:p>
          <a:p>
            <a:pPr>
              <a:spcAft>
                <a:spcPts val="600"/>
              </a:spcAft>
            </a:pPr>
            <a:r>
              <a:rPr lang="fr-CA" sz="2400" b="1" dirty="0">
                <a:latin typeface="Arial"/>
                <a:cs typeface="Arial"/>
              </a:rPr>
              <a:t>Demande de casier </a:t>
            </a:r>
            <a:r>
              <a:rPr lang="fr-CA" sz="2400" dirty="0">
                <a:latin typeface="Arial"/>
                <a:cs typeface="Arial"/>
              </a:rPr>
              <a:t>pour</a:t>
            </a:r>
            <a:r>
              <a:rPr lang="fr-CA" sz="2400" b="1" dirty="0">
                <a:latin typeface="Arial"/>
                <a:cs typeface="Arial"/>
              </a:rPr>
              <a:t> certains hôpitaux</a:t>
            </a:r>
            <a:endParaRPr lang="en-US" sz="2400" b="1" dirty="0">
              <a:latin typeface="Arial"/>
              <a:cs typeface="Arial"/>
            </a:endParaRPr>
          </a:p>
          <a:p>
            <a:pPr lvl="1">
              <a:buFont typeface="Courier New" panose="020B0604020202020204" pitchFamily="34" charset="0"/>
              <a:buChar char="o"/>
            </a:pPr>
            <a:r>
              <a:rPr lang="fr-CA" sz="2000" dirty="0">
                <a:latin typeface="Arial"/>
                <a:cs typeface="Arial"/>
              </a:rPr>
              <a:t>Hôpital du Suroît</a:t>
            </a:r>
            <a:endParaRPr lang="en-US" sz="2000" dirty="0">
              <a:latin typeface="Arial"/>
              <a:cs typeface="Arial"/>
            </a:endParaRPr>
          </a:p>
          <a:p>
            <a:pPr lvl="1">
              <a:buFont typeface="Courier New" panose="020B0604020202020204" pitchFamily="34" charset="0"/>
              <a:buChar char="o"/>
            </a:pPr>
            <a:r>
              <a:rPr lang="fr-CA" sz="2000" dirty="0">
                <a:latin typeface="Arial"/>
                <a:cs typeface="Arial"/>
              </a:rPr>
              <a:t>Hôpital Anna-Laberge</a:t>
            </a:r>
            <a:endParaRPr lang="en-US" sz="2000" dirty="0">
              <a:latin typeface="Arial"/>
              <a:cs typeface="Arial"/>
            </a:endParaRPr>
          </a:p>
          <a:p>
            <a:pPr>
              <a:spcAft>
                <a:spcPts val="600"/>
              </a:spcAft>
            </a:pPr>
            <a:r>
              <a:rPr lang="fr-CA" sz="2400" dirty="0">
                <a:latin typeface="Arial"/>
                <a:cs typeface="Arial"/>
              </a:rPr>
              <a:t>Procédure de demande</a:t>
            </a:r>
            <a:endParaRPr lang="en-US" sz="2400" dirty="0">
              <a:latin typeface="Arial"/>
              <a:cs typeface="Arial"/>
            </a:endParaRPr>
          </a:p>
          <a:p>
            <a:pPr lvl="1">
              <a:buFont typeface="Courier New" panose="020B0604020202020204" pitchFamily="34" charset="0"/>
              <a:buChar char="o"/>
            </a:pPr>
            <a:r>
              <a:rPr lang="fr-CA" sz="2000" dirty="0">
                <a:latin typeface="Arial"/>
                <a:cs typeface="Arial"/>
              </a:rPr>
              <a:t>Envoyer un courriel à </a:t>
            </a:r>
            <a:r>
              <a:rPr lang="fr-CA" sz="2000" dirty="0">
                <a:latin typeface="Arial"/>
                <a:cs typeface="Arial"/>
                <a:hlinkClick r:id="rId2">
                  <a:extLst>
                    <a:ext uri="{A12FA001-AC4F-418D-AE19-62706E023703}">
                      <ahyp:hlinkClr xmlns:ahyp="http://schemas.microsoft.com/office/drawing/2018/hyperlinkcolor" xmlns="" val="tx"/>
                    </a:ext>
                  </a:extLst>
                </a:hlinkClick>
              </a:rPr>
              <a:t>securite.cisssmo16@ssss.gouv.qc.ca</a:t>
            </a:r>
            <a:r>
              <a:rPr lang="fr-CA" sz="2000" dirty="0">
                <a:latin typeface="Arial"/>
                <a:cs typeface="Arial"/>
              </a:rPr>
              <a:t>, </a:t>
            </a:r>
            <a:r>
              <a:rPr lang="fr-CA" sz="2000" b="1" dirty="0">
                <a:latin typeface="Arial"/>
                <a:cs typeface="Arial"/>
              </a:rPr>
              <a:t>10 jours ouvrables</a:t>
            </a:r>
            <a:r>
              <a:rPr lang="fr-CA" sz="2000" dirty="0">
                <a:latin typeface="Arial"/>
                <a:cs typeface="Arial"/>
              </a:rPr>
              <a:t> avant le début du stage</a:t>
            </a:r>
            <a:endParaRPr lang="en-US" sz="2000" dirty="0">
              <a:latin typeface="Arial"/>
              <a:cs typeface="Arial"/>
            </a:endParaRPr>
          </a:p>
          <a:p>
            <a:pPr lvl="1">
              <a:buFont typeface="Courier New" panose="020B0604020202020204" pitchFamily="34" charset="0"/>
              <a:buChar char="o"/>
            </a:pPr>
            <a:r>
              <a:rPr lang="fr-CA" sz="2000" dirty="0">
                <a:latin typeface="Arial"/>
                <a:cs typeface="Arial"/>
              </a:rPr>
              <a:t>Recevoir le numéro de casier et le code du cadenas par courriel</a:t>
            </a:r>
          </a:p>
        </p:txBody>
      </p:sp>
      <p:sp>
        <p:nvSpPr>
          <p:cNvPr id="4" name="Espace réservé du numéro de diapositive 3">
            <a:extLst>
              <a:ext uri="{FF2B5EF4-FFF2-40B4-BE49-F238E27FC236}">
                <a16:creationId xmlns:a16="http://schemas.microsoft.com/office/drawing/2014/main" id="{0392941F-2804-0D06-7782-726003C1E59E}"/>
              </a:ext>
            </a:extLst>
          </p:cNvPr>
          <p:cNvSpPr>
            <a:spLocks noGrp="1"/>
          </p:cNvSpPr>
          <p:nvPr>
            <p:ph type="sldNum" sz="quarter" idx="12"/>
          </p:nvPr>
        </p:nvSpPr>
        <p:spPr/>
        <p:txBody>
          <a:bodyPr/>
          <a:lstStyle/>
          <a:p>
            <a:fld id="{40E6BFDD-DC63-4867-A7BD-B76920326FC0}" type="slidenum">
              <a:rPr lang="fr-CA" smtClean="0"/>
              <a:t>29</a:t>
            </a:fld>
            <a:endParaRPr lang="fr-CA"/>
          </a:p>
        </p:txBody>
      </p:sp>
    </p:spTree>
    <p:extLst>
      <p:ext uri="{BB962C8B-B14F-4D97-AF65-F5344CB8AC3E}">
        <p14:creationId xmlns:p14="http://schemas.microsoft.com/office/powerpoint/2010/main" val="1322868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Mot de bienvenue de Kathy </a:t>
            </a:r>
            <a:r>
              <a:rPr lang="fr-CA" dirty="0" err="1"/>
              <a:t>Malas</a:t>
            </a:r>
            <a:r>
              <a:rPr lang="fr-CA" dirty="0"/>
              <a:t>, directrice</a:t>
            </a:r>
          </a:p>
        </p:txBody>
      </p:sp>
      <p:sp>
        <p:nvSpPr>
          <p:cNvPr id="3" name="Espace réservé du contenu 2"/>
          <p:cNvSpPr>
            <a:spLocks noGrp="1"/>
          </p:cNvSpPr>
          <p:nvPr>
            <p:ph idx="1"/>
          </p:nvPr>
        </p:nvSpPr>
        <p:spPr/>
        <p:txBody>
          <a:bodyPr/>
          <a:lstStyle/>
          <a:p>
            <a:pPr marL="0" indent="0" algn="ctr">
              <a:buNone/>
            </a:pPr>
            <a:r>
              <a:rPr lang="fr-CA" dirty="0">
                <a:hlinkClick r:id="rId2"/>
              </a:rPr>
              <a:t>CLIQUER ICI POUR LA VIDÉO</a:t>
            </a:r>
            <a:endParaRPr lang="fr-CA" dirty="0"/>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a:t>
            </a:fld>
            <a:endParaRPr lang="fr-CA"/>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32301" y="2672761"/>
            <a:ext cx="2527398" cy="3785419"/>
          </a:xfrm>
          <a:prstGeom prst="rect">
            <a:avLst/>
          </a:prstGeom>
        </p:spPr>
      </p:pic>
      <p:pic>
        <p:nvPicPr>
          <p:cNvPr id="6" name="Image 5"/>
          <p:cNvPicPr>
            <a:picLocks noChangeAspect="1"/>
          </p:cNvPicPr>
          <p:nvPr/>
        </p:nvPicPr>
        <p:blipFill rotWithShape="1">
          <a:blip r:embed="rId4" cstate="print">
            <a:extLst>
              <a:ext uri="{28A0092B-C50C-407E-A947-70E740481C1C}">
                <a14:useLocalDpi xmlns:a14="http://schemas.microsoft.com/office/drawing/2010/main" val="0"/>
              </a:ext>
            </a:extLst>
          </a:blip>
          <a:srcRect l="16642" r="16291" b="3948"/>
          <a:stretch/>
        </p:blipFill>
        <p:spPr>
          <a:xfrm rot="20649989">
            <a:off x="918976" y="3589888"/>
            <a:ext cx="2967549" cy="2316290"/>
          </a:xfrm>
          <a:prstGeom prst="rect">
            <a:avLst/>
          </a:prstGeom>
        </p:spPr>
      </p:pic>
    </p:spTree>
    <p:extLst>
      <p:ext uri="{BB962C8B-B14F-4D97-AF65-F5344CB8AC3E}">
        <p14:creationId xmlns:p14="http://schemas.microsoft.com/office/powerpoint/2010/main" val="3569508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AD08AC-2970-C20B-E1EA-820960F1AF25}"/>
              </a:ext>
            </a:extLst>
          </p:cNvPr>
          <p:cNvSpPr>
            <a:spLocks noGrp="1"/>
          </p:cNvSpPr>
          <p:nvPr>
            <p:ph type="title"/>
          </p:nvPr>
        </p:nvSpPr>
        <p:spPr/>
        <p:txBody>
          <a:bodyPr/>
          <a:lstStyle/>
          <a:p>
            <a:r>
              <a:rPr lang="en-US">
                <a:latin typeface="Arial"/>
                <a:cs typeface="Arial"/>
              </a:rPr>
              <a:t>La fin de votre stage</a:t>
            </a:r>
            <a:endParaRPr lang="fr-FR">
              <a:latin typeface="Arial"/>
              <a:cs typeface="Arial"/>
            </a:endParaRPr>
          </a:p>
        </p:txBody>
      </p:sp>
      <p:sp>
        <p:nvSpPr>
          <p:cNvPr id="4" name="Espace réservé du numéro de diapositive 3">
            <a:extLst>
              <a:ext uri="{FF2B5EF4-FFF2-40B4-BE49-F238E27FC236}">
                <a16:creationId xmlns:a16="http://schemas.microsoft.com/office/drawing/2014/main" id="{21807C96-31ED-0EBC-DE40-60BE6C380265}"/>
              </a:ext>
            </a:extLst>
          </p:cNvPr>
          <p:cNvSpPr>
            <a:spLocks noGrp="1"/>
          </p:cNvSpPr>
          <p:nvPr>
            <p:ph type="sldNum" sz="quarter" idx="12"/>
          </p:nvPr>
        </p:nvSpPr>
        <p:spPr/>
        <p:txBody>
          <a:bodyPr/>
          <a:lstStyle/>
          <a:p>
            <a:fld id="{40E6BFDD-DC63-4867-A7BD-B76920326FC0}" type="slidenum">
              <a:rPr lang="fr-CA" smtClean="0"/>
              <a:t>30</a:t>
            </a:fld>
            <a:endParaRPr lang="fr-CA"/>
          </a:p>
        </p:txBody>
      </p:sp>
    </p:spTree>
    <p:extLst>
      <p:ext uri="{BB962C8B-B14F-4D97-AF65-F5344CB8AC3E}">
        <p14:creationId xmlns:p14="http://schemas.microsoft.com/office/powerpoint/2010/main" val="1390414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84283C-535D-FC8D-9799-765B8823B173}"/>
              </a:ext>
            </a:extLst>
          </p:cNvPr>
          <p:cNvSpPr>
            <a:spLocks noGrp="1"/>
          </p:cNvSpPr>
          <p:nvPr>
            <p:ph type="title"/>
          </p:nvPr>
        </p:nvSpPr>
        <p:spPr/>
        <p:txBody>
          <a:bodyPr/>
          <a:lstStyle/>
          <a:p>
            <a:r>
              <a:rPr lang="fr-CA">
                <a:latin typeface="Arial"/>
                <a:cs typeface="Arial"/>
              </a:rPr>
              <a:t>Formulaire d'évaluation du milieu de stage</a:t>
            </a:r>
            <a:endParaRPr lang="fr-CA"/>
          </a:p>
        </p:txBody>
      </p:sp>
      <p:sp>
        <p:nvSpPr>
          <p:cNvPr id="3" name="Espace réservé du contenu 2">
            <a:extLst>
              <a:ext uri="{FF2B5EF4-FFF2-40B4-BE49-F238E27FC236}">
                <a16:creationId xmlns:a16="http://schemas.microsoft.com/office/drawing/2014/main" id="{9C957906-0971-8CE1-00B1-EAF983E7EE32}"/>
              </a:ext>
            </a:extLst>
          </p:cNvPr>
          <p:cNvSpPr>
            <a:spLocks noGrp="1"/>
          </p:cNvSpPr>
          <p:nvPr>
            <p:ph idx="1"/>
          </p:nvPr>
        </p:nvSpPr>
        <p:spPr/>
        <p:txBody>
          <a:bodyPr vert="horz" lIns="91440" tIns="45720" rIns="91440" bIns="45720" rtlCol="0" anchor="t">
            <a:normAutofit/>
          </a:bodyPr>
          <a:lstStyle/>
          <a:p>
            <a:pPr>
              <a:spcAft>
                <a:spcPts val="600"/>
              </a:spcAft>
            </a:pPr>
            <a:r>
              <a:rPr lang="en-US" sz="2400" b="1" dirty="0">
                <a:latin typeface="Arial"/>
                <a:cs typeface="Arial"/>
              </a:rPr>
              <a:t>Sondage </a:t>
            </a:r>
            <a:r>
              <a:rPr lang="en-US" sz="2400" b="1" dirty="0" err="1">
                <a:latin typeface="Arial"/>
                <a:cs typeface="Arial"/>
              </a:rPr>
              <a:t>d'évaluation</a:t>
            </a:r>
            <a:endParaRPr lang="en-US" sz="2400" b="1" dirty="0">
              <a:latin typeface="Arial"/>
              <a:cs typeface="Arial"/>
            </a:endParaRPr>
          </a:p>
          <a:p>
            <a:pPr lvl="1">
              <a:buFont typeface="Courier New" panose="020B0604020202020204" pitchFamily="34" charset="0"/>
              <a:buChar char="o"/>
            </a:pPr>
            <a:r>
              <a:rPr lang="en-US" sz="2000" dirty="0" err="1">
                <a:latin typeface="Arial"/>
                <a:cs typeface="Arial"/>
              </a:rPr>
              <a:t>Remplir</a:t>
            </a:r>
            <a:r>
              <a:rPr lang="en-US" sz="2000" dirty="0">
                <a:latin typeface="Arial"/>
                <a:cs typeface="Arial"/>
              </a:rPr>
              <a:t> le sondage </a:t>
            </a:r>
            <a:r>
              <a:rPr lang="en-US" sz="2000" dirty="0" err="1">
                <a:latin typeface="Arial"/>
                <a:cs typeface="Arial"/>
              </a:rPr>
              <a:t>en</a:t>
            </a:r>
            <a:r>
              <a:rPr lang="en-US" sz="2000" dirty="0">
                <a:latin typeface="Arial"/>
                <a:cs typeface="Arial"/>
              </a:rPr>
              <a:t> </a:t>
            </a:r>
            <a:r>
              <a:rPr lang="en-US" sz="2000" b="1" dirty="0">
                <a:latin typeface="Arial"/>
                <a:cs typeface="Arial"/>
              </a:rPr>
              <a:t>toute </a:t>
            </a:r>
            <a:r>
              <a:rPr lang="en-US" sz="2000" b="1" dirty="0" err="1">
                <a:latin typeface="Arial"/>
                <a:cs typeface="Arial"/>
              </a:rPr>
              <a:t>confidentialité</a:t>
            </a:r>
            <a:endParaRPr lang="en-US" sz="2000" b="1" dirty="0">
              <a:latin typeface="Arial"/>
              <a:cs typeface="Arial"/>
            </a:endParaRPr>
          </a:p>
          <a:p>
            <a:pPr lvl="1">
              <a:buFont typeface="Courier New" panose="020B0604020202020204" pitchFamily="34" charset="0"/>
              <a:buChar char="o"/>
            </a:pPr>
            <a:r>
              <a:rPr lang="en-US" sz="2000" dirty="0" err="1">
                <a:latin typeface="Arial"/>
                <a:cs typeface="Arial"/>
              </a:rPr>
              <a:t>Évaluer</a:t>
            </a:r>
            <a:r>
              <a:rPr lang="en-US" sz="2000" dirty="0">
                <a:latin typeface="Arial"/>
                <a:cs typeface="Arial"/>
              </a:rPr>
              <a:t> </a:t>
            </a:r>
            <a:r>
              <a:rPr lang="en-US" sz="2000" dirty="0" err="1">
                <a:latin typeface="Arial"/>
                <a:cs typeface="Arial"/>
              </a:rPr>
              <a:t>votre</a:t>
            </a:r>
            <a:r>
              <a:rPr lang="en-US" sz="2000" dirty="0">
                <a:latin typeface="Arial"/>
                <a:cs typeface="Arial"/>
              </a:rPr>
              <a:t> milieu de stage</a:t>
            </a:r>
          </a:p>
          <a:p>
            <a:pPr lvl="1">
              <a:buFont typeface="Courier New" panose="020B0604020202020204" pitchFamily="34" charset="0"/>
              <a:buChar char="o"/>
            </a:pPr>
            <a:r>
              <a:rPr lang="en-US" sz="2000" dirty="0" err="1">
                <a:latin typeface="Arial"/>
                <a:cs typeface="Arial"/>
              </a:rPr>
              <a:t>Amélioration</a:t>
            </a:r>
            <a:r>
              <a:rPr lang="en-US" sz="2000" dirty="0">
                <a:latin typeface="Arial"/>
                <a:cs typeface="Arial"/>
              </a:rPr>
              <a:t> continue</a:t>
            </a:r>
          </a:p>
          <a:p>
            <a:pPr lvl="1">
              <a:buFont typeface="Courier New" panose="020B0604020202020204" pitchFamily="34" charset="0"/>
              <a:buChar char="o"/>
            </a:pPr>
            <a:r>
              <a:rPr lang="en-US" sz="2000" b="1" dirty="0">
                <a:latin typeface="Arial"/>
                <a:cs typeface="Arial"/>
              </a:rPr>
              <a:t>Prix à </a:t>
            </a:r>
            <a:r>
              <a:rPr lang="en-US" sz="2000" b="1" dirty="0" err="1">
                <a:latin typeface="Arial"/>
                <a:cs typeface="Arial"/>
              </a:rPr>
              <a:t>gagner</a:t>
            </a:r>
            <a:r>
              <a:rPr lang="en-US" sz="2000" b="1" dirty="0">
                <a:latin typeface="Arial"/>
                <a:cs typeface="Arial"/>
              </a:rPr>
              <a:t> </a:t>
            </a:r>
          </a:p>
          <a:p>
            <a:pPr lvl="1">
              <a:buFont typeface="Courier New" panose="020B0604020202020204" pitchFamily="34" charset="0"/>
              <a:buChar char="o"/>
            </a:pPr>
            <a:endParaRPr lang="en-US" sz="2000" dirty="0">
              <a:latin typeface="Arial"/>
              <a:cs typeface="Arial"/>
            </a:endParaRPr>
          </a:p>
          <a:p>
            <a:pPr>
              <a:spcAft>
                <a:spcPts val="600"/>
              </a:spcAft>
            </a:pPr>
            <a:r>
              <a:rPr lang="en-US" sz="2400" b="1" dirty="0" err="1">
                <a:latin typeface="Arial"/>
                <a:cs typeface="Arial"/>
              </a:rPr>
              <a:t>Accès</a:t>
            </a:r>
            <a:r>
              <a:rPr lang="en-US" sz="2400" b="1" dirty="0">
                <a:latin typeface="Arial"/>
                <a:cs typeface="Arial"/>
              </a:rPr>
              <a:t> au sondage</a:t>
            </a:r>
          </a:p>
          <a:p>
            <a:pPr lvl="1">
              <a:buFont typeface="Courier New" panose="020B0604020202020204" pitchFamily="34" charset="0"/>
              <a:buChar char="o"/>
            </a:pPr>
            <a:r>
              <a:rPr lang="en-US" sz="2000" dirty="0" err="1">
                <a:latin typeface="Arial"/>
                <a:cs typeface="Arial"/>
              </a:rPr>
              <a:t>Allez</a:t>
            </a:r>
            <a:r>
              <a:rPr lang="en-US" sz="2000" dirty="0">
                <a:latin typeface="Arial"/>
                <a:cs typeface="Arial"/>
              </a:rPr>
              <a:t> sur </a:t>
            </a:r>
            <a:r>
              <a:rPr lang="en-US" sz="2000" dirty="0" err="1">
                <a:latin typeface="Arial"/>
                <a:cs typeface="Arial"/>
              </a:rPr>
              <a:t>Clicstage</a:t>
            </a:r>
            <a:endParaRPr lang="en-US" sz="2000" dirty="0">
              <a:latin typeface="Arial"/>
              <a:cs typeface="Arial"/>
            </a:endParaRPr>
          </a:p>
          <a:p>
            <a:pPr lvl="1">
              <a:buFont typeface="Courier New" panose="020B0604020202020204" pitchFamily="34" charset="0"/>
              <a:buChar char="o"/>
            </a:pPr>
            <a:r>
              <a:rPr lang="en-US" sz="2000" dirty="0" err="1">
                <a:latin typeface="Arial"/>
                <a:cs typeface="Arial"/>
              </a:rPr>
              <a:t>Cliquez</a:t>
            </a:r>
            <a:r>
              <a:rPr lang="en-US" sz="2000" dirty="0">
                <a:latin typeface="Arial"/>
                <a:cs typeface="Arial"/>
              </a:rPr>
              <a:t> sur la </a:t>
            </a:r>
            <a:r>
              <a:rPr lang="en-US" sz="2000" dirty="0" err="1">
                <a:latin typeface="Arial"/>
                <a:cs typeface="Arial"/>
              </a:rPr>
              <a:t>tuile</a:t>
            </a:r>
            <a:r>
              <a:rPr lang="en-US" sz="2000" dirty="0">
                <a:latin typeface="Arial"/>
                <a:cs typeface="Arial"/>
              </a:rPr>
              <a:t> </a:t>
            </a:r>
            <a:r>
              <a:rPr lang="en-US" sz="2000" dirty="0" err="1">
                <a:latin typeface="Arial"/>
                <a:cs typeface="Arial"/>
              </a:rPr>
              <a:t>correspondante</a:t>
            </a:r>
            <a:endParaRPr lang="en-US" sz="2000" dirty="0">
              <a:latin typeface="Arial"/>
              <a:cs typeface="Arial"/>
            </a:endParaRPr>
          </a:p>
          <a:p>
            <a:pPr lvl="1">
              <a:buFont typeface="Courier New" panose="020B0604020202020204" pitchFamily="34" charset="0"/>
              <a:buChar char="o"/>
            </a:pPr>
            <a:r>
              <a:rPr lang="en-US" sz="2000" dirty="0" err="1">
                <a:latin typeface="Arial"/>
                <a:cs typeface="Arial"/>
              </a:rPr>
              <a:t>Courriel</a:t>
            </a:r>
            <a:r>
              <a:rPr lang="en-US" sz="2000" dirty="0">
                <a:latin typeface="Arial"/>
                <a:cs typeface="Arial"/>
              </a:rPr>
              <a:t> </a:t>
            </a:r>
            <a:r>
              <a:rPr lang="en-US" sz="2000" dirty="0" err="1">
                <a:latin typeface="Arial"/>
                <a:cs typeface="Arial"/>
              </a:rPr>
              <a:t>envoyé</a:t>
            </a:r>
            <a:r>
              <a:rPr lang="en-US" sz="2000" dirty="0">
                <a:latin typeface="Arial"/>
                <a:cs typeface="Arial"/>
              </a:rPr>
              <a:t> à la fin du stage par </a:t>
            </a:r>
            <a:r>
              <a:rPr lang="en-US" sz="2000" dirty="0" err="1">
                <a:latin typeface="Arial"/>
                <a:cs typeface="Arial"/>
              </a:rPr>
              <a:t>l'équipe</a:t>
            </a:r>
            <a:r>
              <a:rPr lang="en-US" sz="2000" dirty="0">
                <a:latin typeface="Arial"/>
                <a:cs typeface="Arial"/>
              </a:rPr>
              <a:t> des stages</a:t>
            </a:r>
          </a:p>
        </p:txBody>
      </p:sp>
      <p:sp>
        <p:nvSpPr>
          <p:cNvPr id="4" name="Espace réservé du numéro de diapositive 3">
            <a:extLst>
              <a:ext uri="{FF2B5EF4-FFF2-40B4-BE49-F238E27FC236}">
                <a16:creationId xmlns:a16="http://schemas.microsoft.com/office/drawing/2014/main" id="{281B4E15-AB06-BEB8-5992-E913BB7AF99A}"/>
              </a:ext>
            </a:extLst>
          </p:cNvPr>
          <p:cNvSpPr>
            <a:spLocks noGrp="1"/>
          </p:cNvSpPr>
          <p:nvPr>
            <p:ph type="sldNum" sz="quarter" idx="12"/>
          </p:nvPr>
        </p:nvSpPr>
        <p:spPr/>
        <p:txBody>
          <a:bodyPr/>
          <a:lstStyle/>
          <a:p>
            <a:fld id="{40E6BFDD-DC63-4867-A7BD-B76920326FC0}" type="slidenum">
              <a:rPr lang="fr-CA" smtClean="0"/>
              <a:t>31</a:t>
            </a:fld>
            <a:endParaRPr lang="fr-CA"/>
          </a:p>
        </p:txBody>
      </p:sp>
      <p:pic>
        <p:nvPicPr>
          <p:cNvPr id="5" name="Image 4">
            <a:extLst>
              <a:ext uri="{FF2B5EF4-FFF2-40B4-BE49-F238E27FC236}">
                <a16:creationId xmlns:a16="http://schemas.microsoft.com/office/drawing/2014/main" id="{F57935B3-7CB7-78FC-610A-95AC6DC241B3}"/>
              </a:ext>
            </a:extLst>
          </p:cNvPr>
          <p:cNvPicPr>
            <a:picLocks noChangeAspect="1"/>
          </p:cNvPicPr>
          <p:nvPr/>
        </p:nvPicPr>
        <p:blipFill>
          <a:blip r:embed="rId2"/>
          <a:stretch>
            <a:fillRect/>
          </a:stretch>
        </p:blipFill>
        <p:spPr>
          <a:xfrm>
            <a:off x="7129915" y="4100739"/>
            <a:ext cx="4227740" cy="933451"/>
          </a:xfrm>
          <a:prstGeom prst="rect">
            <a:avLst/>
          </a:prstGeom>
        </p:spPr>
      </p:pic>
    </p:spTree>
    <p:extLst>
      <p:ext uri="{BB962C8B-B14F-4D97-AF65-F5344CB8AC3E}">
        <p14:creationId xmlns:p14="http://schemas.microsoft.com/office/powerpoint/2010/main" val="1988154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llipse 10"/>
          <p:cNvSpPr/>
          <p:nvPr/>
        </p:nvSpPr>
        <p:spPr>
          <a:xfrm>
            <a:off x="7464950" y="4709652"/>
            <a:ext cx="2308313" cy="1088920"/>
          </a:xfrm>
          <a:prstGeom prst="ellipse">
            <a:avLst/>
          </a:prstGeom>
          <a:solidFill>
            <a:srgbClr val="9ADFD6"/>
          </a:solidFill>
          <a:ln>
            <a:solidFill>
              <a:srgbClr val="9ADF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Espace réservé du contenu 2">
            <a:extLst>
              <a:ext uri="{FF2B5EF4-FFF2-40B4-BE49-F238E27FC236}">
                <a16:creationId xmlns:a16="http://schemas.microsoft.com/office/drawing/2014/main" id="{9C957906-0971-8CE1-00B1-EAF983E7EE32}"/>
              </a:ext>
            </a:extLst>
          </p:cNvPr>
          <p:cNvSpPr txBox="1">
            <a:spLocks/>
          </p:cNvSpPr>
          <p:nvPr/>
        </p:nvSpPr>
        <p:spPr>
          <a:xfrm>
            <a:off x="310101" y="1958513"/>
            <a:ext cx="10515600" cy="435133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3C85"/>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800100" lvl="1" indent="-342900">
              <a:buFont typeface="Arial" panose="020B0604020202020204" pitchFamily="34" charset="0"/>
              <a:buChar char="•"/>
            </a:pPr>
            <a:r>
              <a:rPr lang="en-US" sz="2400" b="1" dirty="0" err="1" smtClean="0">
                <a:solidFill>
                  <a:srgbClr val="003C85"/>
                </a:solidFill>
                <a:latin typeface="Arial"/>
                <a:cs typeface="Arial"/>
              </a:rPr>
              <a:t>Imprimer</a:t>
            </a:r>
            <a:r>
              <a:rPr lang="en-US" sz="2400" dirty="0" smtClean="0">
                <a:solidFill>
                  <a:srgbClr val="003C85"/>
                </a:solidFill>
                <a:latin typeface="Arial"/>
                <a:cs typeface="Arial"/>
              </a:rPr>
              <a:t> </a:t>
            </a:r>
            <a:r>
              <a:rPr lang="en-US" sz="2400" dirty="0" err="1">
                <a:solidFill>
                  <a:srgbClr val="003C85"/>
                </a:solidFill>
                <a:latin typeface="Arial"/>
                <a:cs typeface="Arial"/>
              </a:rPr>
              <a:t>ou</a:t>
            </a:r>
            <a:r>
              <a:rPr lang="en-US" sz="2400" dirty="0">
                <a:solidFill>
                  <a:srgbClr val="003C85"/>
                </a:solidFill>
                <a:latin typeface="Arial"/>
                <a:cs typeface="Arial"/>
              </a:rPr>
              <a:t> </a:t>
            </a:r>
            <a:r>
              <a:rPr lang="en-US" sz="2400" b="1" dirty="0" err="1">
                <a:solidFill>
                  <a:srgbClr val="003C85"/>
                </a:solidFill>
                <a:latin typeface="Arial"/>
                <a:cs typeface="Arial"/>
              </a:rPr>
              <a:t>envoyer</a:t>
            </a:r>
            <a:r>
              <a:rPr lang="en-US" sz="2400" dirty="0">
                <a:solidFill>
                  <a:srgbClr val="003C85"/>
                </a:solidFill>
                <a:latin typeface="Arial"/>
                <a:cs typeface="Arial"/>
              </a:rPr>
              <a:t> </a:t>
            </a:r>
            <a:r>
              <a:rPr lang="en-US" sz="2400" b="1" dirty="0">
                <a:solidFill>
                  <a:srgbClr val="003C85"/>
                </a:solidFill>
                <a:latin typeface="Arial"/>
                <a:cs typeface="Arial"/>
              </a:rPr>
              <a:t>par </a:t>
            </a:r>
            <a:r>
              <a:rPr lang="en-US" sz="2400" b="1" dirty="0" err="1">
                <a:solidFill>
                  <a:srgbClr val="003C85"/>
                </a:solidFill>
                <a:latin typeface="Arial"/>
                <a:cs typeface="Arial"/>
              </a:rPr>
              <a:t>courriel</a:t>
            </a:r>
            <a:r>
              <a:rPr lang="en-US" sz="2400" b="1" dirty="0">
                <a:solidFill>
                  <a:srgbClr val="003C85"/>
                </a:solidFill>
                <a:latin typeface="Arial"/>
                <a:cs typeface="Arial"/>
              </a:rPr>
              <a:t> </a:t>
            </a:r>
            <a:r>
              <a:rPr lang="en-US" sz="2400" dirty="0" err="1">
                <a:solidFill>
                  <a:srgbClr val="003C85"/>
                </a:solidFill>
                <a:latin typeface="Arial"/>
                <a:cs typeface="Arial"/>
              </a:rPr>
              <a:t>une</a:t>
            </a:r>
            <a:r>
              <a:rPr lang="en-US" sz="2400" dirty="0">
                <a:solidFill>
                  <a:srgbClr val="003C85"/>
                </a:solidFill>
                <a:latin typeface="Arial"/>
                <a:cs typeface="Arial"/>
              </a:rPr>
              <a:t> carte de </a:t>
            </a:r>
            <a:r>
              <a:rPr lang="en-US" sz="2400" b="1" dirty="0" err="1" smtClean="0">
                <a:solidFill>
                  <a:srgbClr val="003C85"/>
                </a:solidFill>
                <a:latin typeface="Arial"/>
                <a:cs typeface="Arial"/>
              </a:rPr>
              <a:t>remerciement</a:t>
            </a:r>
            <a:endParaRPr lang="en-US" sz="2400" b="1" dirty="0" smtClean="0">
              <a:solidFill>
                <a:srgbClr val="003C85"/>
              </a:solidFill>
              <a:latin typeface="Arial"/>
              <a:cs typeface="Arial"/>
            </a:endParaRPr>
          </a:p>
          <a:p>
            <a:pPr marL="1143000" lvl="2" indent="-228600">
              <a:buFont typeface="Courier New" panose="020B0604020202020204" pitchFamily="34" charset="0"/>
              <a:buChar char="o"/>
            </a:pPr>
            <a:r>
              <a:rPr lang="en-US" sz="2000" dirty="0" err="1" smtClean="0">
                <a:solidFill>
                  <a:srgbClr val="003C85"/>
                </a:solidFill>
                <a:latin typeface="Arial"/>
                <a:cs typeface="Arial"/>
              </a:rPr>
              <a:t>Superviseur</a:t>
            </a:r>
            <a:r>
              <a:rPr lang="en-US" sz="2000" dirty="0" smtClean="0">
                <a:solidFill>
                  <a:srgbClr val="003C85"/>
                </a:solidFill>
                <a:latin typeface="Arial"/>
                <a:cs typeface="Arial"/>
              </a:rPr>
              <a:t> </a:t>
            </a:r>
            <a:r>
              <a:rPr lang="en-US" sz="2000" dirty="0">
                <a:solidFill>
                  <a:srgbClr val="003C85"/>
                </a:solidFill>
                <a:latin typeface="Arial"/>
                <a:cs typeface="Arial"/>
              </a:rPr>
              <a:t>de stage </a:t>
            </a:r>
            <a:endParaRPr lang="en-US" sz="2000" dirty="0">
              <a:solidFill>
                <a:srgbClr val="003C85"/>
              </a:solidFill>
              <a:latin typeface="Arial"/>
              <a:cs typeface="Arial"/>
            </a:endParaRPr>
          </a:p>
          <a:p>
            <a:pPr marL="1143000" lvl="2" indent="-228600">
              <a:buFont typeface="Courier New" panose="020B0604020202020204" pitchFamily="34" charset="0"/>
              <a:buChar char="o"/>
            </a:pPr>
            <a:r>
              <a:rPr lang="en-US" sz="2000" dirty="0" err="1">
                <a:solidFill>
                  <a:srgbClr val="003C85"/>
                </a:solidFill>
                <a:latin typeface="Arial"/>
                <a:cs typeface="Arial"/>
              </a:rPr>
              <a:t>Gestionnaire</a:t>
            </a:r>
            <a:r>
              <a:rPr lang="en-US" sz="2000" dirty="0">
                <a:solidFill>
                  <a:srgbClr val="003C85"/>
                </a:solidFill>
                <a:latin typeface="Arial"/>
                <a:cs typeface="Arial"/>
              </a:rPr>
              <a:t> </a:t>
            </a:r>
          </a:p>
          <a:p>
            <a:pPr marL="1143000" lvl="2" indent="-228600">
              <a:buFont typeface="Courier New" panose="020B0604020202020204" pitchFamily="34" charset="0"/>
              <a:buChar char="o"/>
            </a:pPr>
            <a:r>
              <a:rPr lang="en-US" sz="2000" dirty="0" err="1">
                <a:solidFill>
                  <a:srgbClr val="003C85"/>
                </a:solidFill>
                <a:latin typeface="Arial"/>
                <a:cs typeface="Arial"/>
              </a:rPr>
              <a:t>Personne</a:t>
            </a:r>
            <a:r>
              <a:rPr lang="en-US" sz="2000" dirty="0">
                <a:solidFill>
                  <a:srgbClr val="003C85"/>
                </a:solidFill>
                <a:latin typeface="Arial"/>
                <a:cs typeface="Arial"/>
              </a:rPr>
              <a:t> </a:t>
            </a:r>
            <a:r>
              <a:rPr lang="en-US" sz="2000" dirty="0">
                <a:solidFill>
                  <a:srgbClr val="003C85"/>
                </a:solidFill>
                <a:latin typeface="Arial"/>
                <a:cs typeface="Arial"/>
              </a:rPr>
              <a:t>qui à fait la difference </a:t>
            </a:r>
            <a:endParaRPr lang="en-US" sz="2000" dirty="0">
              <a:solidFill>
                <a:srgbClr val="003C85"/>
              </a:solidFill>
              <a:latin typeface="Arial"/>
              <a:cs typeface="Arial"/>
            </a:endParaRPr>
          </a:p>
          <a:p>
            <a:pPr marL="1143000" lvl="2" indent="-228600">
              <a:buFont typeface="Courier New" panose="020B0604020202020204" pitchFamily="34" charset="0"/>
              <a:buChar char="o"/>
            </a:pPr>
            <a:r>
              <a:rPr lang="en-US" sz="2000" dirty="0">
                <a:solidFill>
                  <a:srgbClr val="003C85"/>
                </a:solidFill>
                <a:latin typeface="Arial"/>
                <a:cs typeface="Arial"/>
              </a:rPr>
              <a:t>Personnel </a:t>
            </a:r>
            <a:r>
              <a:rPr lang="en-US" sz="2000" dirty="0">
                <a:solidFill>
                  <a:srgbClr val="003C85"/>
                </a:solidFill>
                <a:latin typeface="Arial"/>
                <a:cs typeface="Arial"/>
              </a:rPr>
              <a:t>de </a:t>
            </a:r>
            <a:r>
              <a:rPr lang="en-US" sz="2000" dirty="0" err="1" smtClean="0">
                <a:solidFill>
                  <a:srgbClr val="003C85"/>
                </a:solidFill>
                <a:latin typeface="Arial"/>
                <a:cs typeface="Arial"/>
              </a:rPr>
              <a:t>soutient</a:t>
            </a:r>
            <a:endParaRPr lang="en-US" sz="2000" dirty="0" smtClean="0">
              <a:solidFill>
                <a:srgbClr val="003C85"/>
              </a:solidFill>
              <a:latin typeface="Arial"/>
              <a:cs typeface="Arial"/>
            </a:endParaRPr>
          </a:p>
          <a:p>
            <a:pPr marL="1143000" lvl="2" indent="-228600">
              <a:buFont typeface="Courier New" panose="020B0604020202020204" pitchFamily="34" charset="0"/>
              <a:buChar char="o"/>
            </a:pPr>
            <a:endParaRPr lang="en-US" sz="2000" dirty="0" smtClean="0">
              <a:solidFill>
                <a:srgbClr val="003C85"/>
              </a:solidFill>
              <a:latin typeface="Arial"/>
              <a:cs typeface="Arial"/>
            </a:endParaRPr>
          </a:p>
          <a:p>
            <a:pPr lvl="2"/>
            <a:r>
              <a:rPr lang="en-US" sz="2000" dirty="0" smtClean="0">
                <a:solidFill>
                  <a:srgbClr val="003C85"/>
                </a:solidFill>
                <a:latin typeface="Arial"/>
                <a:cs typeface="Arial"/>
                <a:hlinkClick r:id="rId2"/>
              </a:rPr>
              <a:t> </a:t>
            </a:r>
          </a:p>
          <a:p>
            <a:pPr lvl="2"/>
            <a:endParaRPr lang="en-US" sz="2000" dirty="0">
              <a:solidFill>
                <a:srgbClr val="003C85"/>
              </a:solidFill>
              <a:latin typeface="Arial"/>
              <a:cs typeface="Arial"/>
              <a:hlinkClick r:id="rId2"/>
            </a:endParaRPr>
          </a:p>
          <a:p>
            <a:pPr lvl="2"/>
            <a:r>
              <a:rPr lang="en-US" sz="2000" dirty="0" smtClean="0">
                <a:solidFill>
                  <a:srgbClr val="003C85"/>
                </a:solidFill>
                <a:latin typeface="Arial"/>
                <a:cs typeface="Arial"/>
              </a:rPr>
              <a:t>							</a:t>
            </a:r>
          </a:p>
          <a:p>
            <a:pPr lvl="2"/>
            <a:r>
              <a:rPr lang="en-US" sz="2000" dirty="0">
                <a:solidFill>
                  <a:srgbClr val="003C85"/>
                </a:solidFill>
                <a:latin typeface="Arial"/>
                <a:cs typeface="Arial"/>
              </a:rPr>
              <a:t>	</a:t>
            </a:r>
            <a:r>
              <a:rPr lang="en-US" sz="2000" dirty="0" smtClean="0">
                <a:solidFill>
                  <a:srgbClr val="003C85"/>
                </a:solidFill>
                <a:latin typeface="Arial"/>
                <a:cs typeface="Arial"/>
              </a:rPr>
              <a:t>						</a:t>
            </a:r>
            <a:r>
              <a:rPr lang="en-US" sz="2000" dirty="0" smtClean="0">
                <a:solidFill>
                  <a:srgbClr val="003C85"/>
                </a:solidFill>
                <a:latin typeface="Arial"/>
                <a:cs typeface="Arial"/>
                <a:hlinkClick r:id="rId2"/>
              </a:rPr>
              <a:t>CARTE MERCI</a:t>
            </a:r>
            <a:endParaRPr lang="en-US" sz="2000" dirty="0">
              <a:solidFill>
                <a:srgbClr val="003C85"/>
              </a:solidFill>
              <a:latin typeface="Arial"/>
              <a:cs typeface="Arial"/>
            </a:endParaRP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32</a:t>
            </a:fld>
            <a:endParaRPr lang="fr-CA"/>
          </a:p>
        </p:txBody>
      </p:sp>
      <p:sp>
        <p:nvSpPr>
          <p:cNvPr id="5" name="Titre 1">
            <a:extLst>
              <a:ext uri="{FF2B5EF4-FFF2-40B4-BE49-F238E27FC236}">
                <a16:creationId xmlns:a16="http://schemas.microsoft.com/office/drawing/2014/main" id="{842F6118-8A66-DC58-F09D-C2F375131AEE}"/>
              </a:ext>
            </a:extLst>
          </p:cNvPr>
          <p:cNvSpPr txBox="1">
            <a:spLocks/>
          </p:cNvSpPr>
          <p:nvPr/>
        </p:nvSpPr>
        <p:spPr>
          <a:xfrm>
            <a:off x="838200" y="365125"/>
            <a:ext cx="10515600" cy="1325563"/>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6000" b="1" kern="1200">
                <a:solidFill>
                  <a:srgbClr val="003C85"/>
                </a:solidFill>
                <a:latin typeface="Arial" panose="020B0604020202020204" pitchFamily="34" charset="0"/>
                <a:ea typeface="+mj-ea"/>
                <a:cs typeface="Arial" panose="020B0604020202020204" pitchFamily="34" charset="0"/>
              </a:defRPr>
            </a:lvl1pPr>
          </a:lstStyle>
          <a:p>
            <a:r>
              <a:rPr lang="fr-FR" dirty="0" smtClean="0">
                <a:latin typeface="Arial"/>
                <a:cs typeface="Arial"/>
              </a:rPr>
              <a:t>Remerciement </a:t>
            </a:r>
            <a:endParaRPr lang="fr-FR" dirty="0">
              <a:latin typeface="Arial"/>
              <a:cs typeface="Arial"/>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0005" y="2723868"/>
            <a:ext cx="4236936" cy="2309349"/>
          </a:xfrm>
          <a:prstGeom prst="rect">
            <a:avLst/>
          </a:prstGeom>
        </p:spPr>
      </p:pic>
    </p:spTree>
    <p:extLst>
      <p:ext uri="{BB962C8B-B14F-4D97-AF65-F5344CB8AC3E}">
        <p14:creationId xmlns:p14="http://schemas.microsoft.com/office/powerpoint/2010/main" val="32088734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63AFD32-2FD9-9239-8022-7F054640A254}"/>
              </a:ext>
            </a:extLst>
          </p:cNvPr>
          <p:cNvSpPr>
            <a:spLocks noGrp="1"/>
          </p:cNvSpPr>
          <p:nvPr>
            <p:ph idx="1"/>
          </p:nvPr>
        </p:nvSpPr>
        <p:spPr/>
        <p:txBody>
          <a:bodyPr vert="horz" lIns="91440" tIns="45720" rIns="91440" bIns="45720" rtlCol="0" anchor="t">
            <a:normAutofit/>
          </a:bodyPr>
          <a:lstStyle/>
          <a:p>
            <a:pPr marL="0" indent="0">
              <a:buNone/>
            </a:pPr>
            <a:r>
              <a:rPr lang="fr-CA" sz="4800" b="1">
                <a:latin typeface="Calibri"/>
                <a:ea typeface="Calibri"/>
                <a:cs typeface="Arial"/>
              </a:rPr>
              <a:t>Période de questions </a:t>
            </a:r>
          </a:p>
        </p:txBody>
      </p:sp>
      <p:sp>
        <p:nvSpPr>
          <p:cNvPr id="4" name="Espace réservé du numéro de diapositive 3">
            <a:extLst>
              <a:ext uri="{FF2B5EF4-FFF2-40B4-BE49-F238E27FC236}">
                <a16:creationId xmlns:a16="http://schemas.microsoft.com/office/drawing/2014/main" id="{F6D621CC-D602-B7A2-2988-561E392E90A3}"/>
              </a:ext>
            </a:extLst>
          </p:cNvPr>
          <p:cNvSpPr>
            <a:spLocks noGrp="1"/>
          </p:cNvSpPr>
          <p:nvPr>
            <p:ph type="sldNum" sz="quarter" idx="12"/>
          </p:nvPr>
        </p:nvSpPr>
        <p:spPr/>
        <p:txBody>
          <a:bodyPr/>
          <a:lstStyle/>
          <a:p>
            <a:fld id="{40E6BFDD-DC63-4867-A7BD-B76920326FC0}" type="slidenum">
              <a:rPr lang="fr-CA" smtClean="0"/>
              <a:t>33</a:t>
            </a:fld>
            <a:endParaRPr lang="fr-CA"/>
          </a:p>
        </p:txBody>
      </p:sp>
    </p:spTree>
    <p:extLst>
      <p:ext uri="{BB962C8B-B14F-4D97-AF65-F5344CB8AC3E}">
        <p14:creationId xmlns:p14="http://schemas.microsoft.com/office/powerpoint/2010/main" val="1556728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a:t>Service de la coordination des stages</a:t>
            </a:r>
          </a:p>
        </p:txBody>
      </p:sp>
      <p:sp>
        <p:nvSpPr>
          <p:cNvPr id="3" name="Espace réservé du contenu 2"/>
          <p:cNvSpPr>
            <a:spLocks noGrp="1"/>
          </p:cNvSpPr>
          <p:nvPr>
            <p:ph idx="1"/>
          </p:nvPr>
        </p:nvSpPr>
        <p:spPr/>
        <p:txBody>
          <a:bodyPr vert="horz" lIns="91440" tIns="45720" rIns="91440" bIns="45720" rtlCol="0" anchor="t">
            <a:normAutofit/>
          </a:bodyPr>
          <a:lstStyle/>
          <a:p>
            <a:r>
              <a:rPr lang="fr-CA" dirty="0">
                <a:latin typeface="Arial"/>
                <a:cs typeface="Arial"/>
              </a:rPr>
              <a:t>Notre mission est d’</a:t>
            </a:r>
            <a:r>
              <a:rPr lang="fr-CA" b="1" dirty="0">
                <a:latin typeface="Arial"/>
                <a:cs typeface="Arial"/>
              </a:rPr>
              <a:t>améliorer la santé globale</a:t>
            </a:r>
            <a:r>
              <a:rPr lang="fr-CA" dirty="0">
                <a:latin typeface="Arial"/>
                <a:cs typeface="Arial"/>
              </a:rPr>
              <a:t> des usagers, des stagiaires, des superviseurs et de </a:t>
            </a:r>
            <a:r>
              <a:rPr lang="fr-CA" b="1" dirty="0">
                <a:latin typeface="Arial"/>
                <a:cs typeface="Arial"/>
              </a:rPr>
              <a:t>créer de l’impact</a:t>
            </a:r>
            <a:r>
              <a:rPr lang="fr-CA" dirty="0">
                <a:latin typeface="Arial"/>
                <a:cs typeface="Arial"/>
              </a:rPr>
              <a:t> pour le CISSSMO et notre société</a:t>
            </a:r>
            <a:r>
              <a:rPr lang="fr-CA" sz="1200" dirty="0">
                <a:latin typeface="Aptos"/>
                <a:cs typeface="Arial"/>
              </a:rPr>
              <a:t>,</a:t>
            </a:r>
            <a:endParaRPr lang="fr-CA">
              <a:cs typeface="Arial"/>
            </a:endParaRPr>
          </a:p>
          <a:p>
            <a:pPr lvl="1">
              <a:buFont typeface="Courier New" panose="020B0604020202020204" pitchFamily="34" charset="0"/>
              <a:buChar char="o"/>
            </a:pPr>
            <a:endParaRPr lang="fr-CA" sz="800">
              <a:latin typeface="Aptos"/>
              <a:cs typeface="Arial"/>
            </a:endParaRPr>
          </a:p>
          <a:p>
            <a:r>
              <a:rPr lang="fr-CA" dirty="0">
                <a:latin typeface="Arial"/>
                <a:cs typeface="Arial"/>
              </a:rPr>
              <a:t>Notre rôle est de </a:t>
            </a:r>
            <a:r>
              <a:rPr lang="fr-CA" b="1" dirty="0">
                <a:latin typeface="Arial"/>
                <a:cs typeface="Arial"/>
              </a:rPr>
              <a:t>contribuer à la formatio</a:t>
            </a:r>
            <a:r>
              <a:rPr lang="fr-CA" dirty="0">
                <a:latin typeface="Arial"/>
                <a:cs typeface="Arial"/>
              </a:rPr>
              <a:t>n de la relève étudiante d’aujourd’hui </a:t>
            </a:r>
            <a:r>
              <a:rPr lang="fr-CA" b="1" dirty="0">
                <a:latin typeface="Arial"/>
                <a:cs typeface="Arial"/>
              </a:rPr>
              <a:t>en les séduisant</a:t>
            </a:r>
            <a:r>
              <a:rPr lang="fr-CA" dirty="0">
                <a:latin typeface="Arial"/>
                <a:cs typeface="Arial"/>
              </a:rPr>
              <a:t> pour qu’ils aient envie de rester et devenir nos collègues de demain.</a:t>
            </a:r>
            <a:r>
              <a:rPr lang="fr-CA" sz="1200" dirty="0">
                <a:latin typeface="Aptos"/>
                <a:cs typeface="Arial"/>
              </a:rPr>
              <a:t> </a:t>
            </a:r>
          </a:p>
          <a:p>
            <a:endParaRPr lang="fr-CA" sz="1200">
              <a:latin typeface="Aptos"/>
              <a:cs typeface="Arial"/>
            </a:endParaRPr>
          </a:p>
          <a:p>
            <a:r>
              <a:rPr lang="fr-CA" dirty="0">
                <a:latin typeface="Arial"/>
                <a:cs typeface="Arial"/>
              </a:rPr>
              <a:t>Pour nous contacter : </a:t>
            </a:r>
            <a:r>
              <a:rPr lang="fr-CA" dirty="0">
                <a:latin typeface="Arial"/>
                <a:cs typeface="Arial"/>
                <a:hlinkClick r:id="rId2"/>
              </a:rPr>
              <a:t>stages.cisssmo16@ssss.gouv.qc.ca</a:t>
            </a:r>
            <a:r>
              <a:rPr lang="fr-CA" dirty="0">
                <a:latin typeface="Arial"/>
                <a:cs typeface="Arial"/>
              </a:rPr>
              <a:t> </a:t>
            </a:r>
          </a:p>
          <a:p>
            <a:endParaRPr lang="fr-CA" sz="1200">
              <a:latin typeface="Aptos"/>
              <a:cs typeface="Arial"/>
            </a:endParaRPr>
          </a:p>
          <a:p>
            <a:endParaRPr lang="fr-CA" sz="1200">
              <a:latin typeface="Aptos"/>
              <a:cs typeface="Arial"/>
            </a:endParaRPr>
          </a:p>
        </p:txBody>
      </p:sp>
      <p:sp>
        <p:nvSpPr>
          <p:cNvPr id="4" name="Espace réservé du numéro de diapositive 3"/>
          <p:cNvSpPr>
            <a:spLocks noGrp="1"/>
          </p:cNvSpPr>
          <p:nvPr>
            <p:ph type="sldNum" sz="quarter" idx="12"/>
          </p:nvPr>
        </p:nvSpPr>
        <p:spPr/>
        <p:txBody>
          <a:bodyPr/>
          <a:lstStyle/>
          <a:p>
            <a:fld id="{40E6BFDD-DC63-4867-A7BD-B76920326FC0}" type="slidenum">
              <a:rPr lang="fr-CA" smtClean="0"/>
              <a:t>4</a:t>
            </a:fld>
            <a:endParaRPr lang="fr-CA"/>
          </a:p>
        </p:txBody>
      </p:sp>
    </p:spTree>
    <p:extLst>
      <p:ext uri="{BB962C8B-B14F-4D97-AF65-F5344CB8AC3E}">
        <p14:creationId xmlns:p14="http://schemas.microsoft.com/office/powerpoint/2010/main" val="1667046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0E6BFDD-DC63-4867-A7BD-B76920326FC0}" type="slidenum">
              <a:rPr lang="fr-CA" smtClean="0"/>
              <a:t>5</a:t>
            </a:fld>
            <a:endParaRPr lang="fr-CA"/>
          </a:p>
        </p:txBody>
      </p:sp>
      <p:sp>
        <p:nvSpPr>
          <p:cNvPr id="5" name="Titre 1">
            <a:extLst>
              <a:ext uri="{FF2B5EF4-FFF2-40B4-BE49-F238E27FC236}">
                <a16:creationId xmlns:a16="http://schemas.microsoft.com/office/drawing/2014/main" id="{FB58C8D7-DEA8-9F30-B378-7FA03FA317F4}"/>
              </a:ext>
            </a:extLst>
          </p:cNvPr>
          <p:cNvSpPr>
            <a:spLocks noGrp="1"/>
          </p:cNvSpPr>
          <p:nvPr/>
        </p:nvSpPr>
        <p:spPr>
          <a:xfrm>
            <a:off x="410736" y="383711"/>
            <a:ext cx="10515600" cy="1325563"/>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3600" b="1" kern="1200">
                <a:solidFill>
                  <a:srgbClr val="003C85"/>
                </a:solidFill>
                <a:latin typeface="Arial" panose="020B0604020202020204" pitchFamily="34" charset="0"/>
                <a:ea typeface="+mj-ea"/>
                <a:cs typeface="Arial" panose="020B0604020202020204" pitchFamily="34" charset="0"/>
              </a:defRPr>
            </a:lvl1pPr>
          </a:lstStyle>
          <a:p>
            <a:r>
              <a:rPr lang="fr-CA" sz="3200" dirty="0">
                <a:latin typeface="Arial"/>
                <a:cs typeface="Arial"/>
              </a:rPr>
              <a:t>Présentation du CISSS de la Montérégie-Ouest</a:t>
            </a:r>
          </a:p>
        </p:txBody>
      </p:sp>
      <p:sp>
        <p:nvSpPr>
          <p:cNvPr id="6" name="Espace réservé du numéro de diapositive 3">
            <a:extLst>
              <a:ext uri="{FF2B5EF4-FFF2-40B4-BE49-F238E27FC236}">
                <a16:creationId xmlns:a16="http://schemas.microsoft.com/office/drawing/2014/main" id="{71C95141-5426-EEF5-CBB1-8DF5ABE3A042}"/>
              </a:ext>
            </a:extLst>
          </p:cNvPr>
          <p:cNvSpPr>
            <a:spLocks noGrp="1"/>
          </p:cNvSpPr>
          <p:nvPr/>
        </p:nvSpPr>
        <p:spPr>
          <a:xfrm>
            <a:off x="0" y="4565471"/>
            <a:ext cx="310101" cy="365125"/>
          </a:xfrm>
          <a:prstGeom prst="rect">
            <a:avLst/>
          </a:prstGeom>
        </p:spPr>
        <p:txBody>
          <a:bodyPr vert="horz" lIns="91440" tIns="45720" rIns="91440" bIns="45720" rtlCol="0" anchor="ctr"/>
          <a:lstStyle>
            <a:defPPr>
              <a:defRPr lang="fr-FR"/>
            </a:defPPr>
            <a:lvl1pPr marL="0" algn="ctr" defTabSz="914400" rtl="0" eaLnBrk="1" latinLnBrk="0" hangingPunct="1">
              <a:defRPr sz="1000" kern="1200">
                <a:solidFill>
                  <a:srgbClr val="003C85"/>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E6BFDD-DC63-4867-A7BD-B76920326FC0}" type="slidenum">
              <a:rPr lang="fr-CA" smtClean="0"/>
              <a:pPr/>
              <a:t>5</a:t>
            </a:fld>
            <a:endParaRPr lang="fr-CA"/>
          </a:p>
        </p:txBody>
      </p:sp>
      <p:pic>
        <p:nvPicPr>
          <p:cNvPr id="7" name="Espace réservé du contenu 15">
            <a:extLst>
              <a:ext uri="{FF2B5EF4-FFF2-40B4-BE49-F238E27FC236}">
                <a16:creationId xmlns:a16="http://schemas.microsoft.com/office/drawing/2014/main" id="{34F04762-2A94-81B6-06B1-1E6FC55C87D7}"/>
              </a:ext>
            </a:extLst>
          </p:cNvPr>
          <p:cNvPicPr>
            <a:picLocks noGrp="1" noChangeAspect="1"/>
          </p:cNvPicPr>
          <p:nvPr/>
        </p:nvPicPr>
        <p:blipFill>
          <a:blip r:embed="rId2"/>
          <a:stretch>
            <a:fillRect/>
          </a:stretch>
        </p:blipFill>
        <p:spPr>
          <a:xfrm>
            <a:off x="219587" y="2574577"/>
            <a:ext cx="3751908" cy="3458549"/>
          </a:xfrm>
          <a:prstGeom prst="rect">
            <a:avLst/>
          </a:prstGeom>
        </p:spPr>
      </p:pic>
      <p:sp>
        <p:nvSpPr>
          <p:cNvPr id="8" name="ZoneTexte 10">
            <a:extLst>
              <a:ext uri="{FF2B5EF4-FFF2-40B4-BE49-F238E27FC236}">
                <a16:creationId xmlns:a16="http://schemas.microsoft.com/office/drawing/2014/main" id="{2EEFFCCF-3397-F8F4-8585-9E2A68CC8A55}"/>
              </a:ext>
            </a:extLst>
          </p:cNvPr>
          <p:cNvSpPr txBox="1"/>
          <p:nvPr/>
        </p:nvSpPr>
        <p:spPr>
          <a:xfrm>
            <a:off x="561438" y="2961247"/>
            <a:ext cx="3237180" cy="2739211"/>
          </a:xfrm>
          <a:prstGeom prst="rect">
            <a:avLst/>
          </a:prstGeom>
          <a:noFill/>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CA" sz="1400" dirty="0">
                <a:solidFill>
                  <a:schemeClr val="bg1"/>
                </a:solidFill>
                <a:latin typeface="Arial"/>
                <a:cs typeface="Arial"/>
              </a:rPr>
              <a:t>Couvre un territoire de 50 4402  habitants</a:t>
            </a:r>
            <a:endParaRPr lang="fr-CA" sz="1400" dirty="0">
              <a:solidFill>
                <a:schemeClr val="bg1"/>
              </a:solidFill>
              <a:latin typeface="Arial"/>
              <a:ea typeface="Calibri"/>
              <a:cs typeface="Arial"/>
            </a:endParaRPr>
          </a:p>
          <a:p>
            <a:pPr algn="ctr"/>
            <a:r>
              <a:rPr lang="fr-CA" sz="1400" dirty="0">
                <a:solidFill>
                  <a:schemeClr val="bg1"/>
                </a:solidFill>
                <a:latin typeface="Arial"/>
                <a:cs typeface="Arial"/>
              </a:rPr>
              <a:t> 11 600  employés dans plus de 126 installations</a:t>
            </a:r>
          </a:p>
          <a:p>
            <a:pPr algn="ctr"/>
            <a:endParaRPr lang="fr-CA" sz="1400">
              <a:solidFill>
                <a:schemeClr val="bg1"/>
              </a:solidFill>
              <a:latin typeface="Arial"/>
              <a:cs typeface="Arial"/>
            </a:endParaRPr>
          </a:p>
          <a:p>
            <a:pPr algn="ctr"/>
            <a:r>
              <a:rPr lang="fr-CA" sz="1400" b="1" dirty="0">
                <a:solidFill>
                  <a:schemeClr val="bg1"/>
                </a:solidFill>
                <a:latin typeface="Arial"/>
                <a:cs typeface="Arial"/>
              </a:rPr>
              <a:t>3 hôpitaux </a:t>
            </a:r>
            <a:r>
              <a:rPr lang="fr-CA" sz="1200" dirty="0">
                <a:solidFill>
                  <a:schemeClr val="bg1"/>
                </a:solidFill>
                <a:latin typeface="Arial"/>
                <a:cs typeface="Arial"/>
              </a:rPr>
              <a:t>+ 1 en construction</a:t>
            </a:r>
          </a:p>
          <a:p>
            <a:pPr algn="ctr"/>
            <a:r>
              <a:rPr lang="fr-CA" sz="1400" b="1" dirty="0">
                <a:solidFill>
                  <a:schemeClr val="bg1"/>
                </a:solidFill>
                <a:latin typeface="Arial"/>
                <a:cs typeface="Arial"/>
              </a:rPr>
              <a:t>11 installations de CLSC</a:t>
            </a:r>
          </a:p>
          <a:p>
            <a:pPr algn="ctr"/>
            <a:r>
              <a:rPr lang="fr-CA" sz="1400" b="1" dirty="0">
                <a:solidFill>
                  <a:schemeClr val="bg1"/>
                </a:solidFill>
                <a:latin typeface="Arial"/>
                <a:cs typeface="Arial"/>
              </a:rPr>
              <a:t>11 CHSLD</a:t>
            </a:r>
          </a:p>
          <a:p>
            <a:pPr algn="ctr"/>
            <a:endParaRPr lang="fr-CA" sz="1400">
              <a:solidFill>
                <a:schemeClr val="bg1"/>
              </a:solidFill>
              <a:latin typeface="Arial"/>
              <a:cs typeface="Arial"/>
            </a:endParaRPr>
          </a:p>
          <a:p>
            <a:pPr algn="ctr"/>
            <a:r>
              <a:rPr lang="fr-CA" sz="1400" dirty="0">
                <a:solidFill>
                  <a:schemeClr val="bg1"/>
                </a:solidFill>
                <a:latin typeface="Arial"/>
                <a:cs typeface="Arial"/>
              </a:rPr>
              <a:t>Il dessert tout près de 25 000 usagers au niveau de la réadaptation</a:t>
            </a:r>
          </a:p>
          <a:p>
            <a:endParaRPr lang="fr-CA"/>
          </a:p>
        </p:txBody>
      </p:sp>
      <p:pic>
        <p:nvPicPr>
          <p:cNvPr id="9" name="Image 8">
            <a:extLst>
              <a:ext uri="{FF2B5EF4-FFF2-40B4-BE49-F238E27FC236}">
                <a16:creationId xmlns:a16="http://schemas.microsoft.com/office/drawing/2014/main" id="{6CC97A3A-1BDE-0E92-C86E-1B7DC5C86A1D}"/>
              </a:ext>
            </a:extLst>
          </p:cNvPr>
          <p:cNvPicPr>
            <a:picLocks noChangeAspect="1"/>
          </p:cNvPicPr>
          <p:nvPr/>
        </p:nvPicPr>
        <p:blipFill>
          <a:blip r:embed="rId3"/>
          <a:stretch>
            <a:fillRect/>
          </a:stretch>
        </p:blipFill>
        <p:spPr>
          <a:xfrm>
            <a:off x="4155351" y="2471337"/>
            <a:ext cx="3894006" cy="3561789"/>
          </a:xfrm>
          <a:prstGeom prst="rect">
            <a:avLst/>
          </a:prstGeom>
        </p:spPr>
      </p:pic>
      <p:pic>
        <p:nvPicPr>
          <p:cNvPr id="10" name="Image 9">
            <a:extLst>
              <a:ext uri="{FF2B5EF4-FFF2-40B4-BE49-F238E27FC236}">
                <a16:creationId xmlns:a16="http://schemas.microsoft.com/office/drawing/2014/main" id="{E21BA3B2-D209-858B-32B2-7B1DFE1CAC88}"/>
              </a:ext>
            </a:extLst>
          </p:cNvPr>
          <p:cNvPicPr>
            <a:picLocks noChangeAspect="1"/>
          </p:cNvPicPr>
          <p:nvPr/>
        </p:nvPicPr>
        <p:blipFill>
          <a:blip r:embed="rId3"/>
          <a:stretch>
            <a:fillRect/>
          </a:stretch>
        </p:blipFill>
        <p:spPr>
          <a:xfrm>
            <a:off x="8214625" y="2599383"/>
            <a:ext cx="3755461" cy="3462828"/>
          </a:xfrm>
          <a:prstGeom prst="rect">
            <a:avLst/>
          </a:prstGeom>
        </p:spPr>
      </p:pic>
      <p:sp>
        <p:nvSpPr>
          <p:cNvPr id="11" name="ZoneTexte 11">
            <a:extLst>
              <a:ext uri="{FF2B5EF4-FFF2-40B4-BE49-F238E27FC236}">
                <a16:creationId xmlns:a16="http://schemas.microsoft.com/office/drawing/2014/main" id="{46D025BD-ADA3-E602-14BC-B6B725A17C01}"/>
              </a:ext>
            </a:extLst>
          </p:cNvPr>
          <p:cNvSpPr txBox="1"/>
          <p:nvPr/>
        </p:nvSpPr>
        <p:spPr>
          <a:xfrm>
            <a:off x="4040667" y="3007556"/>
            <a:ext cx="4106968" cy="2800767"/>
          </a:xfrm>
          <a:prstGeom prst="rect">
            <a:avLst/>
          </a:prstGeom>
          <a:noFill/>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CA" sz="1400">
                <a:solidFill>
                  <a:schemeClr val="bg1"/>
                </a:solidFill>
                <a:latin typeface="Arial"/>
                <a:cs typeface="Arial"/>
              </a:rPr>
              <a:t>Le CISSSMO compte également :</a:t>
            </a:r>
          </a:p>
          <a:p>
            <a:pPr algn="ctr">
              <a:lnSpc>
                <a:spcPct val="150000"/>
              </a:lnSpc>
            </a:pPr>
            <a:endParaRPr lang="fr-CA" sz="1400">
              <a:solidFill>
                <a:schemeClr val="bg1"/>
              </a:solidFill>
              <a:latin typeface="Arial"/>
              <a:cs typeface="Arial"/>
            </a:endParaRPr>
          </a:p>
          <a:p>
            <a:pPr algn="ctr">
              <a:lnSpc>
                <a:spcPct val="150000"/>
              </a:lnSpc>
            </a:pPr>
            <a:r>
              <a:rPr lang="fr-CA" sz="1400" b="1">
                <a:solidFill>
                  <a:schemeClr val="bg1"/>
                </a:solidFill>
                <a:latin typeface="Arial"/>
                <a:cs typeface="Arial"/>
              </a:rPr>
              <a:t>19 groupes </a:t>
            </a:r>
            <a:r>
              <a:rPr lang="fr-CA" sz="1400">
                <a:solidFill>
                  <a:schemeClr val="bg1"/>
                </a:solidFill>
                <a:latin typeface="Arial"/>
                <a:cs typeface="Arial"/>
              </a:rPr>
              <a:t>de médecine de famille (GMF)</a:t>
            </a:r>
            <a:endParaRPr lang="fr-CA" sz="1400">
              <a:solidFill>
                <a:schemeClr val="bg1"/>
              </a:solidFill>
              <a:latin typeface="Arial"/>
              <a:ea typeface="Calibri"/>
              <a:cs typeface="Arial"/>
            </a:endParaRPr>
          </a:p>
          <a:p>
            <a:pPr algn="ctr">
              <a:lnSpc>
                <a:spcPct val="150000"/>
              </a:lnSpc>
            </a:pPr>
            <a:r>
              <a:rPr lang="fr-CA" sz="1400" b="1">
                <a:solidFill>
                  <a:schemeClr val="bg1"/>
                </a:solidFill>
                <a:latin typeface="Arial"/>
                <a:cs typeface="Arial"/>
              </a:rPr>
              <a:t>2 groupes </a:t>
            </a:r>
            <a:r>
              <a:rPr lang="fr-CA" sz="1400">
                <a:solidFill>
                  <a:schemeClr val="bg1"/>
                </a:solidFill>
                <a:latin typeface="Arial"/>
                <a:cs typeface="Arial"/>
              </a:rPr>
              <a:t>de médecine de famille universitaire</a:t>
            </a:r>
          </a:p>
          <a:p>
            <a:pPr algn="ctr">
              <a:lnSpc>
                <a:spcPct val="150000"/>
              </a:lnSpc>
            </a:pPr>
            <a:r>
              <a:rPr lang="fr-CA" sz="1400" b="1">
                <a:solidFill>
                  <a:schemeClr val="bg1"/>
                </a:solidFill>
                <a:latin typeface="Arial"/>
                <a:cs typeface="Arial"/>
              </a:rPr>
              <a:t>2 maisons </a:t>
            </a:r>
            <a:r>
              <a:rPr lang="fr-CA" sz="1400">
                <a:solidFill>
                  <a:schemeClr val="bg1"/>
                </a:solidFill>
                <a:latin typeface="Arial"/>
                <a:cs typeface="Arial"/>
              </a:rPr>
              <a:t>des aînés et alternatives</a:t>
            </a:r>
          </a:p>
          <a:p>
            <a:pPr algn="ctr">
              <a:lnSpc>
                <a:spcPct val="150000"/>
              </a:lnSpc>
            </a:pPr>
            <a:r>
              <a:rPr lang="fr-CA" sz="1400" b="1">
                <a:solidFill>
                  <a:schemeClr val="bg1"/>
                </a:solidFill>
                <a:latin typeface="Arial"/>
                <a:cs typeface="Arial"/>
              </a:rPr>
              <a:t>1 maison </a:t>
            </a:r>
            <a:r>
              <a:rPr lang="fr-CA" sz="1400">
                <a:solidFill>
                  <a:schemeClr val="bg1"/>
                </a:solidFill>
                <a:latin typeface="Arial"/>
                <a:cs typeface="Arial"/>
              </a:rPr>
              <a:t>régionale pour jeunes adultes polyhandicapés</a:t>
            </a:r>
          </a:p>
          <a:p>
            <a:endParaRPr lang="fr-CA"/>
          </a:p>
          <a:p>
            <a:endParaRPr lang="fr-CA"/>
          </a:p>
        </p:txBody>
      </p:sp>
      <p:sp>
        <p:nvSpPr>
          <p:cNvPr id="12" name="ZoneTexte 12">
            <a:extLst>
              <a:ext uri="{FF2B5EF4-FFF2-40B4-BE49-F238E27FC236}">
                <a16:creationId xmlns:a16="http://schemas.microsoft.com/office/drawing/2014/main" id="{04A590C2-3631-101D-BE35-7FD0B9B5BBBE}"/>
              </a:ext>
            </a:extLst>
          </p:cNvPr>
          <p:cNvSpPr txBox="1"/>
          <p:nvPr/>
        </p:nvSpPr>
        <p:spPr>
          <a:xfrm>
            <a:off x="8454714" y="3024458"/>
            <a:ext cx="3478429" cy="2462213"/>
          </a:xfrm>
          <a:prstGeom prst="rect">
            <a:avLst/>
          </a:prstGeom>
          <a:noFill/>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CA" sz="1400" dirty="0">
                <a:solidFill>
                  <a:schemeClr val="bg1"/>
                </a:solidFill>
                <a:latin typeface="Arial"/>
                <a:cs typeface="Arial"/>
              </a:rPr>
              <a:t>Le territoire couvre les régions </a:t>
            </a:r>
            <a:endParaRPr lang="fr-FR" dirty="0">
              <a:solidFill>
                <a:schemeClr val="bg1"/>
              </a:solidFill>
            </a:endParaRPr>
          </a:p>
          <a:p>
            <a:pPr algn="ctr"/>
            <a:r>
              <a:rPr lang="fr-CA" sz="1400" dirty="0">
                <a:solidFill>
                  <a:schemeClr val="bg1"/>
                </a:solidFill>
                <a:latin typeface="Arial"/>
                <a:cs typeface="Arial"/>
              </a:rPr>
              <a:t>suivantes :</a:t>
            </a:r>
            <a:endParaRPr lang="fr-CA" dirty="0">
              <a:solidFill>
                <a:schemeClr val="bg1"/>
              </a:solidFill>
            </a:endParaRPr>
          </a:p>
          <a:p>
            <a:pPr algn="ctr"/>
            <a:endParaRPr lang="fr-CA" sz="1400" b="1" dirty="0">
              <a:solidFill>
                <a:schemeClr val="bg1"/>
              </a:solidFill>
              <a:latin typeface="Arial"/>
              <a:cs typeface="Arial"/>
            </a:endParaRPr>
          </a:p>
          <a:p>
            <a:pPr algn="ctr"/>
            <a:r>
              <a:rPr lang="fr-CA" sz="1400" b="1" dirty="0">
                <a:solidFill>
                  <a:schemeClr val="bg1"/>
                </a:solidFill>
                <a:latin typeface="Arial"/>
                <a:cs typeface="Arial"/>
              </a:rPr>
              <a:t>Suroît</a:t>
            </a:r>
          </a:p>
          <a:p>
            <a:pPr algn="ctr"/>
            <a:r>
              <a:rPr lang="fr-CA" sz="1400" b="1" dirty="0">
                <a:solidFill>
                  <a:schemeClr val="bg1"/>
                </a:solidFill>
                <a:latin typeface="Arial"/>
                <a:cs typeface="Arial"/>
              </a:rPr>
              <a:t>Haut-Saint-Laurent</a:t>
            </a:r>
          </a:p>
          <a:p>
            <a:pPr algn="ctr"/>
            <a:r>
              <a:rPr lang="fr-CA" sz="1400" b="1" dirty="0">
                <a:solidFill>
                  <a:schemeClr val="bg1"/>
                </a:solidFill>
                <a:latin typeface="Arial"/>
                <a:cs typeface="Arial"/>
              </a:rPr>
              <a:t>Vaudreuil-Soulanges</a:t>
            </a:r>
          </a:p>
          <a:p>
            <a:pPr algn="ctr"/>
            <a:r>
              <a:rPr lang="fr-CA" sz="1400" b="1" dirty="0">
                <a:solidFill>
                  <a:schemeClr val="bg1"/>
                </a:solidFill>
                <a:latin typeface="Arial"/>
                <a:cs typeface="Arial"/>
              </a:rPr>
              <a:t>Jardins-Roussillon</a:t>
            </a:r>
          </a:p>
          <a:p>
            <a:pPr algn="ctr"/>
            <a:endParaRPr lang="fr-CA" sz="1400" dirty="0">
              <a:solidFill>
                <a:schemeClr val="bg1"/>
              </a:solidFill>
              <a:latin typeface="Arial"/>
              <a:cs typeface="Arial"/>
            </a:endParaRPr>
          </a:p>
          <a:p>
            <a:pPr algn="ctr"/>
            <a:endParaRPr lang="fr-CA" sz="1400" dirty="0">
              <a:solidFill>
                <a:schemeClr val="bg1"/>
              </a:solidFill>
              <a:latin typeface="Arial"/>
              <a:cs typeface="Arial"/>
            </a:endParaRPr>
          </a:p>
          <a:p>
            <a:pPr algn="ctr"/>
            <a:r>
              <a:rPr lang="fr-CA" sz="1400" dirty="0">
                <a:solidFill>
                  <a:schemeClr val="bg1"/>
                </a:solidFill>
                <a:latin typeface="Arial"/>
                <a:cs typeface="Arial"/>
              </a:rPr>
              <a:t>Sa mission réadaptation couvre tout le territoire de la Montérégie</a:t>
            </a:r>
          </a:p>
        </p:txBody>
      </p:sp>
    </p:spTree>
    <p:extLst>
      <p:ext uri="{BB962C8B-B14F-4D97-AF65-F5344CB8AC3E}">
        <p14:creationId xmlns:p14="http://schemas.microsoft.com/office/powerpoint/2010/main" val="3141612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18BB57-F3C3-7582-EE33-CB3146650FAD}"/>
              </a:ext>
            </a:extLst>
          </p:cNvPr>
          <p:cNvSpPr>
            <a:spLocks noGrp="1"/>
          </p:cNvSpPr>
          <p:nvPr>
            <p:ph type="title"/>
          </p:nvPr>
        </p:nvSpPr>
        <p:spPr/>
        <p:txBody>
          <a:bodyPr/>
          <a:lstStyle/>
          <a:p>
            <a:r>
              <a:rPr lang="fr-CA"/>
              <a:t>Territoire de la Montérégie-Ouest</a:t>
            </a:r>
            <a:endParaRPr lang="fr-FR"/>
          </a:p>
        </p:txBody>
      </p:sp>
      <p:pic>
        <p:nvPicPr>
          <p:cNvPr id="5" name="Espace réservé du contenu 4">
            <a:extLst>
              <a:ext uri="{FF2B5EF4-FFF2-40B4-BE49-F238E27FC236}">
                <a16:creationId xmlns:a16="http://schemas.microsoft.com/office/drawing/2014/main" id="{B66BBD6C-6911-CBD9-EC55-43C127E0C0E6}"/>
              </a:ext>
            </a:extLst>
          </p:cNvPr>
          <p:cNvPicPr>
            <a:picLocks noGrp="1" noChangeAspect="1"/>
          </p:cNvPicPr>
          <p:nvPr>
            <p:ph idx="1"/>
          </p:nvPr>
        </p:nvPicPr>
        <p:blipFill>
          <a:blip r:embed="rId2"/>
          <a:stretch>
            <a:fillRect/>
          </a:stretch>
        </p:blipFill>
        <p:spPr>
          <a:xfrm>
            <a:off x="1936518" y="720308"/>
            <a:ext cx="9223314" cy="6134919"/>
          </a:xfrm>
        </p:spPr>
      </p:pic>
      <p:sp>
        <p:nvSpPr>
          <p:cNvPr id="4" name="Espace réservé du numéro de diapositive 3">
            <a:extLst>
              <a:ext uri="{FF2B5EF4-FFF2-40B4-BE49-F238E27FC236}">
                <a16:creationId xmlns:a16="http://schemas.microsoft.com/office/drawing/2014/main" id="{C26E03F0-231D-E2A5-E44B-897CC180604D}"/>
              </a:ext>
            </a:extLst>
          </p:cNvPr>
          <p:cNvSpPr>
            <a:spLocks noGrp="1"/>
          </p:cNvSpPr>
          <p:nvPr>
            <p:ph type="sldNum" sz="quarter" idx="12"/>
          </p:nvPr>
        </p:nvSpPr>
        <p:spPr/>
        <p:txBody>
          <a:bodyPr/>
          <a:lstStyle/>
          <a:p>
            <a:fld id="{40E6BFDD-DC63-4867-A7BD-B76920326FC0}" type="slidenum">
              <a:rPr lang="fr-CA" smtClean="0"/>
              <a:t>6</a:t>
            </a:fld>
            <a:endParaRPr lang="fr-CA"/>
          </a:p>
        </p:txBody>
      </p:sp>
    </p:spTree>
    <p:extLst>
      <p:ext uri="{BB962C8B-B14F-4D97-AF65-F5344CB8AC3E}">
        <p14:creationId xmlns:p14="http://schemas.microsoft.com/office/powerpoint/2010/main" val="1405273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9CB8D0-5CF4-F1B9-069B-9E56A51573C3}"/>
              </a:ext>
            </a:extLst>
          </p:cNvPr>
          <p:cNvSpPr>
            <a:spLocks noGrp="1"/>
          </p:cNvSpPr>
          <p:nvPr>
            <p:ph type="title"/>
          </p:nvPr>
        </p:nvSpPr>
        <p:spPr/>
        <p:txBody>
          <a:bodyPr/>
          <a:lstStyle/>
          <a:p>
            <a:r>
              <a:rPr lang="fr-CA"/>
              <a:t>Soins et services offerts</a:t>
            </a:r>
            <a:endParaRPr lang="fr-FR"/>
          </a:p>
        </p:txBody>
      </p:sp>
      <p:sp>
        <p:nvSpPr>
          <p:cNvPr id="4" name="Espace réservé du numéro de diapositive 3">
            <a:extLst>
              <a:ext uri="{FF2B5EF4-FFF2-40B4-BE49-F238E27FC236}">
                <a16:creationId xmlns:a16="http://schemas.microsoft.com/office/drawing/2014/main" id="{C7C92EDF-035E-86C5-BFFE-30A02A43EC1D}"/>
              </a:ext>
            </a:extLst>
          </p:cNvPr>
          <p:cNvSpPr>
            <a:spLocks noGrp="1"/>
          </p:cNvSpPr>
          <p:nvPr>
            <p:ph type="sldNum" sz="quarter" idx="12"/>
          </p:nvPr>
        </p:nvSpPr>
        <p:spPr/>
        <p:txBody>
          <a:bodyPr/>
          <a:lstStyle/>
          <a:p>
            <a:fld id="{40E6BFDD-DC63-4867-A7BD-B76920326FC0}" type="slidenum">
              <a:rPr lang="fr-CA" smtClean="0"/>
              <a:t>7</a:t>
            </a:fld>
            <a:endParaRPr lang="fr-CA"/>
          </a:p>
        </p:txBody>
      </p:sp>
      <p:sp>
        <p:nvSpPr>
          <p:cNvPr id="13" name="Espace réservé du contenu 12">
            <a:extLst>
              <a:ext uri="{FF2B5EF4-FFF2-40B4-BE49-F238E27FC236}">
                <a16:creationId xmlns:a16="http://schemas.microsoft.com/office/drawing/2014/main" id="{3C513B4B-2F1F-F2AC-40CF-175491805C7C}"/>
              </a:ext>
            </a:extLst>
          </p:cNvPr>
          <p:cNvSpPr>
            <a:spLocks noGrp="1"/>
          </p:cNvSpPr>
          <p:nvPr>
            <p:ph idx="1"/>
          </p:nvPr>
        </p:nvSpPr>
        <p:spPr>
          <a:xfrm>
            <a:off x="838200" y="2051005"/>
            <a:ext cx="10515600" cy="4351338"/>
          </a:xfrm>
        </p:spPr>
        <p:txBody>
          <a:bodyPr vert="horz" lIns="91440" tIns="45720" rIns="91440" bIns="45720" rtlCol="0" anchor="t">
            <a:normAutofit lnSpcReduction="10000"/>
          </a:bodyPr>
          <a:lstStyle/>
          <a:p>
            <a:pPr>
              <a:buNone/>
            </a:pPr>
            <a:endParaRPr lang="fr-CA">
              <a:latin typeface="Arial"/>
              <a:cs typeface="Arial"/>
            </a:endParaRPr>
          </a:p>
          <a:p>
            <a:pPr>
              <a:buFont typeface="Arial"/>
              <a:buChar char="•"/>
            </a:pPr>
            <a:r>
              <a:rPr lang="fr-CA" dirty="0">
                <a:latin typeface="Arial"/>
                <a:cs typeface="Arial"/>
              </a:rPr>
              <a:t>Services généraux et soins courants spécifiques – diagnostics, soutien, soins médicaux, soutien à domicile, etc.</a:t>
            </a:r>
          </a:p>
          <a:p>
            <a:pPr>
              <a:buFont typeface="Arial"/>
              <a:buChar char="•"/>
            </a:pPr>
            <a:endParaRPr lang="fr-CA">
              <a:latin typeface="Arial"/>
              <a:cs typeface="Arial"/>
            </a:endParaRPr>
          </a:p>
          <a:p>
            <a:pPr>
              <a:buFont typeface="Arial"/>
              <a:buChar char="•"/>
            </a:pPr>
            <a:r>
              <a:rPr lang="fr-CA" dirty="0">
                <a:latin typeface="Arial"/>
                <a:cs typeface="Arial"/>
              </a:rPr>
              <a:t>Services spécialisés en milieux hospitaliers, en centres d’hébergement et en centres de réadaptation.</a:t>
            </a:r>
          </a:p>
          <a:p>
            <a:pPr>
              <a:buFont typeface="Arial"/>
              <a:buChar char="•"/>
            </a:pPr>
            <a:endParaRPr lang="fr-CA">
              <a:latin typeface="Arial"/>
              <a:cs typeface="Arial"/>
            </a:endParaRPr>
          </a:p>
          <a:p>
            <a:pPr>
              <a:buFont typeface="Arial"/>
              <a:buChar char="•"/>
            </a:pPr>
            <a:r>
              <a:rPr lang="fr-CA" dirty="0">
                <a:latin typeface="Arial"/>
                <a:cs typeface="Arial"/>
              </a:rPr>
              <a:t>Responsabilités régionales en réadaptation, déficience intellectuelle, trouble du spectre de l’autisme, déficience physique et dépendance.</a:t>
            </a:r>
          </a:p>
          <a:p>
            <a:pPr marL="0" indent="0">
              <a:buNone/>
            </a:pPr>
            <a:endParaRPr lang="fr-CA"/>
          </a:p>
        </p:txBody>
      </p:sp>
    </p:spTree>
    <p:extLst>
      <p:ext uri="{BB962C8B-B14F-4D97-AF65-F5344CB8AC3E}">
        <p14:creationId xmlns:p14="http://schemas.microsoft.com/office/powerpoint/2010/main" val="1906637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C33E4A-E026-41A0-60DF-97292FD23CF4}"/>
              </a:ext>
            </a:extLst>
          </p:cNvPr>
          <p:cNvSpPr>
            <a:spLocks noGrp="1"/>
          </p:cNvSpPr>
          <p:nvPr>
            <p:ph type="title"/>
          </p:nvPr>
        </p:nvSpPr>
        <p:spPr/>
        <p:txBody>
          <a:bodyPr/>
          <a:lstStyle/>
          <a:p>
            <a:r>
              <a:rPr lang="en-US"/>
              <a:t>Mission, vision et valeurs</a:t>
            </a:r>
            <a:endParaRPr lang="fr-FR"/>
          </a:p>
        </p:txBody>
      </p:sp>
      <p:sp>
        <p:nvSpPr>
          <p:cNvPr id="3" name="Espace réservé du contenu 2">
            <a:extLst>
              <a:ext uri="{FF2B5EF4-FFF2-40B4-BE49-F238E27FC236}">
                <a16:creationId xmlns:a16="http://schemas.microsoft.com/office/drawing/2014/main" id="{102CBD97-6767-BADF-E66F-C93203D73E8B}"/>
              </a:ext>
            </a:extLst>
          </p:cNvPr>
          <p:cNvSpPr>
            <a:spLocks noGrp="1"/>
          </p:cNvSpPr>
          <p:nvPr>
            <p:ph idx="1"/>
          </p:nvPr>
        </p:nvSpPr>
        <p:spPr/>
        <p:txBody>
          <a:bodyPr vert="horz" lIns="91440" tIns="45720" rIns="91440" bIns="45720" rtlCol="0" anchor="t">
            <a:normAutofit fontScale="85000" lnSpcReduction="20000"/>
          </a:bodyPr>
          <a:lstStyle/>
          <a:p>
            <a:r>
              <a:rPr lang="en-US" sz="2600" dirty="0">
                <a:latin typeface="Arial"/>
                <a:cs typeface="Arial"/>
              </a:rPr>
              <a:t>Notre </a:t>
            </a:r>
            <a:r>
              <a:rPr lang="en-US" sz="2600" b="1" dirty="0">
                <a:latin typeface="Arial"/>
                <a:cs typeface="Arial"/>
              </a:rPr>
              <a:t>mission</a:t>
            </a:r>
          </a:p>
          <a:p>
            <a:pPr lvl="1">
              <a:buFont typeface="Courier New" panose="020B0604020202020204" pitchFamily="34" charset="0"/>
              <a:buChar char="o"/>
            </a:pPr>
            <a:r>
              <a:rPr lang="en-US" sz="2000" dirty="0" err="1">
                <a:latin typeface="Arial"/>
                <a:cs typeface="Arial"/>
              </a:rPr>
              <a:t>Maintenir</a:t>
            </a:r>
            <a:r>
              <a:rPr lang="en-US" sz="2000" dirty="0">
                <a:latin typeface="Arial"/>
                <a:cs typeface="Arial"/>
              </a:rPr>
              <a:t>, </a:t>
            </a:r>
            <a:r>
              <a:rPr lang="en-US" sz="2000" dirty="0" err="1">
                <a:latin typeface="Arial"/>
                <a:cs typeface="Arial"/>
              </a:rPr>
              <a:t>améliorer</a:t>
            </a:r>
            <a:r>
              <a:rPr lang="en-US" sz="2000" dirty="0">
                <a:latin typeface="Arial"/>
                <a:cs typeface="Arial"/>
              </a:rPr>
              <a:t> et </a:t>
            </a:r>
            <a:r>
              <a:rPr lang="en-US" sz="2000" dirty="0" err="1">
                <a:latin typeface="Arial"/>
                <a:cs typeface="Arial"/>
              </a:rPr>
              <a:t>restaurer</a:t>
            </a:r>
            <a:r>
              <a:rPr lang="en-US" sz="2000" dirty="0">
                <a:latin typeface="Arial"/>
                <a:cs typeface="Arial"/>
              </a:rPr>
              <a:t> la santé et le bien-</a:t>
            </a:r>
            <a:r>
              <a:rPr lang="en-US" sz="2000" dirty="0" err="1">
                <a:latin typeface="Arial"/>
                <a:cs typeface="Arial"/>
              </a:rPr>
              <a:t>être</a:t>
            </a:r>
            <a:r>
              <a:rPr lang="en-US" sz="2000" dirty="0">
                <a:latin typeface="Arial"/>
                <a:cs typeface="Arial"/>
              </a:rPr>
              <a:t> de la population </a:t>
            </a:r>
            <a:r>
              <a:rPr lang="en-US" sz="2000" dirty="0" err="1">
                <a:latin typeface="Arial"/>
                <a:cs typeface="Arial"/>
              </a:rPr>
              <a:t>québécoise</a:t>
            </a:r>
            <a:endParaRPr lang="en-US" sz="2000">
              <a:latin typeface="Arial"/>
              <a:cs typeface="Arial"/>
            </a:endParaRPr>
          </a:p>
          <a:p>
            <a:pPr lvl="1">
              <a:buFont typeface="Courier New" panose="020B0604020202020204" pitchFamily="34" charset="0"/>
              <a:buChar char="o"/>
            </a:pPr>
            <a:r>
              <a:rPr lang="en-US" sz="2000" dirty="0" err="1">
                <a:latin typeface="Arial"/>
                <a:cs typeface="Arial"/>
              </a:rPr>
              <a:t>Rendre</a:t>
            </a:r>
            <a:r>
              <a:rPr lang="en-US" sz="2000" dirty="0">
                <a:latin typeface="Arial"/>
                <a:cs typeface="Arial"/>
              </a:rPr>
              <a:t> </a:t>
            </a:r>
            <a:r>
              <a:rPr lang="en-US" sz="2000" dirty="0" err="1">
                <a:latin typeface="Arial"/>
                <a:cs typeface="Arial"/>
              </a:rPr>
              <a:t>accessibles</a:t>
            </a:r>
            <a:r>
              <a:rPr lang="en-US" sz="2000" dirty="0">
                <a:latin typeface="Arial"/>
                <a:cs typeface="Arial"/>
              </a:rPr>
              <a:t> des services de santé et </a:t>
            </a:r>
            <a:r>
              <a:rPr lang="en-US" sz="2000" dirty="0" err="1">
                <a:latin typeface="Arial"/>
                <a:cs typeface="Arial"/>
              </a:rPr>
              <a:t>sociaux</a:t>
            </a:r>
            <a:r>
              <a:rPr lang="en-US" sz="2000" dirty="0">
                <a:latin typeface="Arial"/>
                <a:cs typeface="Arial"/>
              </a:rPr>
              <a:t> </a:t>
            </a:r>
            <a:r>
              <a:rPr lang="en-US" sz="2000" dirty="0" err="1">
                <a:latin typeface="Arial"/>
                <a:cs typeface="Arial"/>
              </a:rPr>
              <a:t>intégrés</a:t>
            </a:r>
            <a:r>
              <a:rPr lang="en-US" sz="2000" dirty="0">
                <a:latin typeface="Arial"/>
                <a:cs typeface="Arial"/>
              </a:rPr>
              <a:t> et de </a:t>
            </a:r>
            <a:r>
              <a:rPr lang="en-US" sz="2000" dirty="0" err="1">
                <a:latin typeface="Arial"/>
                <a:cs typeface="Arial"/>
              </a:rPr>
              <a:t>qualité</a:t>
            </a:r>
            <a:endParaRPr lang="en-US" sz="2000" dirty="0">
              <a:latin typeface="Arial"/>
              <a:cs typeface="Arial"/>
            </a:endParaRPr>
          </a:p>
          <a:p>
            <a:pPr lvl="1">
              <a:buFont typeface="Courier New" panose="020B0604020202020204" pitchFamily="34" charset="0"/>
              <a:buChar char="o"/>
            </a:pPr>
            <a:r>
              <a:rPr lang="en-US" sz="2000" dirty="0" err="1">
                <a:latin typeface="Arial"/>
                <a:cs typeface="Arial"/>
              </a:rPr>
              <a:t>Contribuer</a:t>
            </a:r>
            <a:r>
              <a:rPr lang="en-US" sz="2000" dirty="0">
                <a:latin typeface="Arial"/>
                <a:cs typeface="Arial"/>
              </a:rPr>
              <a:t> au </a:t>
            </a:r>
            <a:r>
              <a:rPr lang="en-US" sz="2000" dirty="0" err="1">
                <a:latin typeface="Arial"/>
                <a:cs typeface="Arial"/>
              </a:rPr>
              <a:t>développement</a:t>
            </a:r>
            <a:r>
              <a:rPr lang="en-US" sz="2000" dirty="0">
                <a:latin typeface="Arial"/>
                <a:cs typeface="Arial"/>
              </a:rPr>
              <a:t> social et </a:t>
            </a:r>
            <a:r>
              <a:rPr lang="en-US" sz="2000" dirty="0" err="1">
                <a:latin typeface="Arial"/>
                <a:cs typeface="Arial"/>
              </a:rPr>
              <a:t>économique</a:t>
            </a:r>
            <a:r>
              <a:rPr lang="en-US" sz="2000" dirty="0">
                <a:latin typeface="Arial"/>
                <a:cs typeface="Arial"/>
              </a:rPr>
              <a:t> du Québec</a:t>
            </a:r>
          </a:p>
          <a:p>
            <a:pPr lvl="1">
              <a:buFont typeface="Courier New" panose="020B0604020202020204" pitchFamily="34" charset="0"/>
              <a:buChar char="o"/>
            </a:pPr>
            <a:endParaRPr lang="en-US" sz="2000">
              <a:latin typeface="Arial"/>
              <a:cs typeface="Arial"/>
            </a:endParaRPr>
          </a:p>
          <a:p>
            <a:r>
              <a:rPr lang="en-US" sz="2600" dirty="0">
                <a:latin typeface="Arial"/>
                <a:cs typeface="Arial"/>
              </a:rPr>
              <a:t>Notre </a:t>
            </a:r>
            <a:r>
              <a:rPr lang="en-US" sz="2600" b="1" dirty="0">
                <a:latin typeface="Arial"/>
                <a:cs typeface="Arial"/>
              </a:rPr>
              <a:t>vision</a:t>
            </a:r>
          </a:p>
          <a:p>
            <a:pPr lvl="1">
              <a:buFont typeface="Courier New" panose="020B0604020202020204" pitchFamily="34" charset="0"/>
              <a:buChar char="o"/>
            </a:pPr>
            <a:r>
              <a:rPr lang="en-US" sz="2000" dirty="0">
                <a:latin typeface="Arial"/>
                <a:cs typeface="Arial"/>
              </a:rPr>
              <a:t>Des </a:t>
            </a:r>
            <a:r>
              <a:rPr lang="en-US" sz="2000" dirty="0" err="1">
                <a:latin typeface="Arial"/>
                <a:cs typeface="Arial"/>
              </a:rPr>
              <a:t>soins</a:t>
            </a:r>
            <a:r>
              <a:rPr lang="en-US" sz="2000" dirty="0">
                <a:latin typeface="Arial"/>
                <a:cs typeface="Arial"/>
              </a:rPr>
              <a:t> de santé et des services </a:t>
            </a:r>
            <a:r>
              <a:rPr lang="en-US" sz="2000" dirty="0" err="1">
                <a:latin typeface="Arial"/>
                <a:cs typeface="Arial"/>
              </a:rPr>
              <a:t>accessibles</a:t>
            </a:r>
            <a:r>
              <a:rPr lang="en-US" sz="2000" dirty="0">
                <a:latin typeface="Arial"/>
                <a:cs typeface="Arial"/>
              </a:rPr>
              <a:t> et </a:t>
            </a:r>
            <a:r>
              <a:rPr lang="en-US" sz="2000" dirty="0" err="1">
                <a:latin typeface="Arial"/>
                <a:cs typeface="Arial"/>
              </a:rPr>
              <a:t>efficients</a:t>
            </a:r>
            <a:endParaRPr lang="en-US" sz="2000" dirty="0">
              <a:latin typeface="Arial"/>
              <a:cs typeface="Arial"/>
            </a:endParaRPr>
          </a:p>
          <a:p>
            <a:pPr lvl="1">
              <a:buFont typeface="Courier New" panose="020B0604020202020204" pitchFamily="34" charset="0"/>
              <a:buChar char="o"/>
            </a:pPr>
            <a:r>
              <a:rPr lang="en-US" sz="2000" dirty="0" err="1">
                <a:latin typeface="Arial"/>
                <a:cs typeface="Arial"/>
              </a:rPr>
              <a:t>S'adapter</a:t>
            </a:r>
            <a:r>
              <a:rPr lang="en-US" sz="2000" dirty="0">
                <a:latin typeface="Arial"/>
                <a:cs typeface="Arial"/>
              </a:rPr>
              <a:t> aux </a:t>
            </a:r>
            <a:r>
              <a:rPr lang="en-US" sz="2000" dirty="0" err="1">
                <a:latin typeface="Arial"/>
                <a:cs typeface="Arial"/>
              </a:rPr>
              <a:t>besoins</a:t>
            </a:r>
            <a:r>
              <a:rPr lang="en-US" sz="2000" dirty="0">
                <a:latin typeface="Arial"/>
                <a:cs typeface="Arial"/>
              </a:rPr>
              <a:t> des Québécois</a:t>
            </a:r>
          </a:p>
          <a:p>
            <a:pPr lvl="1">
              <a:buFont typeface="Courier New" panose="020B0604020202020204" pitchFamily="34" charset="0"/>
              <a:buChar char="o"/>
            </a:pPr>
            <a:endParaRPr lang="en-US" sz="2000">
              <a:latin typeface="Arial"/>
              <a:cs typeface="Arial"/>
            </a:endParaRPr>
          </a:p>
          <a:p>
            <a:r>
              <a:rPr lang="en-US" sz="2600" dirty="0">
                <a:latin typeface="Arial"/>
                <a:cs typeface="Arial"/>
              </a:rPr>
              <a:t>Nos </a:t>
            </a:r>
            <a:r>
              <a:rPr lang="en-US" sz="2600" b="1" err="1">
                <a:latin typeface="Arial"/>
                <a:cs typeface="Arial"/>
              </a:rPr>
              <a:t>valeurs</a:t>
            </a:r>
            <a:endParaRPr lang="en-US" sz="2600" b="1">
              <a:latin typeface="Arial"/>
              <a:cs typeface="Arial"/>
            </a:endParaRPr>
          </a:p>
          <a:p>
            <a:pPr lvl="1">
              <a:buFont typeface="Courier New" panose="020B0604020202020204" pitchFamily="34" charset="0"/>
              <a:buChar char="o"/>
            </a:pPr>
            <a:r>
              <a:rPr lang="en-US" sz="2000" err="1">
                <a:latin typeface="Arial"/>
                <a:cs typeface="Arial"/>
              </a:rPr>
              <a:t>Bienveillance</a:t>
            </a:r>
            <a:endParaRPr lang="en-US" sz="2000" dirty="0">
              <a:latin typeface="Arial"/>
              <a:cs typeface="Arial"/>
            </a:endParaRPr>
          </a:p>
          <a:p>
            <a:pPr lvl="1">
              <a:buFont typeface="Courier New" panose="020B0604020202020204" pitchFamily="34" charset="0"/>
              <a:buChar char="o"/>
            </a:pPr>
            <a:r>
              <a:rPr lang="en-US" sz="2000" dirty="0">
                <a:latin typeface="Arial"/>
                <a:cs typeface="Arial"/>
              </a:rPr>
              <a:t>Collaboration</a:t>
            </a:r>
          </a:p>
          <a:p>
            <a:pPr lvl="1">
              <a:buFont typeface="Courier New" panose="020B0604020202020204" pitchFamily="34" charset="0"/>
              <a:buChar char="o"/>
            </a:pPr>
            <a:r>
              <a:rPr lang="en-US" sz="2000" dirty="0">
                <a:latin typeface="Arial"/>
                <a:cs typeface="Arial"/>
              </a:rPr>
              <a:t>Engagement</a:t>
            </a:r>
          </a:p>
          <a:p>
            <a:pPr lvl="1">
              <a:buFont typeface="Courier New" panose="020B0604020202020204" pitchFamily="34" charset="0"/>
              <a:buChar char="o"/>
            </a:pPr>
            <a:r>
              <a:rPr lang="en-US" sz="2000" dirty="0">
                <a:latin typeface="Arial"/>
                <a:cs typeface="Arial"/>
              </a:rPr>
              <a:t>Audace</a:t>
            </a:r>
          </a:p>
          <a:p>
            <a:pPr lvl="1">
              <a:buFont typeface="Courier New" panose="020B0604020202020204" pitchFamily="34" charset="0"/>
              <a:buChar char="o"/>
            </a:pPr>
            <a:r>
              <a:rPr lang="en-US" sz="2000" err="1">
                <a:latin typeface="Arial"/>
                <a:cs typeface="Arial"/>
              </a:rPr>
              <a:t>Cohérence</a:t>
            </a:r>
            <a:endParaRPr lang="en-US" sz="2000">
              <a:latin typeface="Arial"/>
              <a:cs typeface="Arial"/>
            </a:endParaRPr>
          </a:p>
        </p:txBody>
      </p:sp>
      <p:sp>
        <p:nvSpPr>
          <p:cNvPr id="4" name="Espace réservé du numéro de diapositive 3">
            <a:extLst>
              <a:ext uri="{FF2B5EF4-FFF2-40B4-BE49-F238E27FC236}">
                <a16:creationId xmlns:a16="http://schemas.microsoft.com/office/drawing/2014/main" id="{F4029DA0-495F-476D-7424-415D90A5F245}"/>
              </a:ext>
            </a:extLst>
          </p:cNvPr>
          <p:cNvSpPr>
            <a:spLocks noGrp="1"/>
          </p:cNvSpPr>
          <p:nvPr>
            <p:ph type="sldNum" sz="quarter" idx="12"/>
          </p:nvPr>
        </p:nvSpPr>
        <p:spPr/>
        <p:txBody>
          <a:bodyPr/>
          <a:lstStyle/>
          <a:p>
            <a:fld id="{40E6BFDD-DC63-4867-A7BD-B76920326FC0}" type="slidenum">
              <a:rPr lang="fr-CA" smtClean="0"/>
              <a:t>8</a:t>
            </a:fld>
            <a:endParaRPr lang="fr-CA"/>
          </a:p>
        </p:txBody>
      </p:sp>
    </p:spTree>
    <p:extLst>
      <p:ext uri="{BB962C8B-B14F-4D97-AF65-F5344CB8AC3E}">
        <p14:creationId xmlns:p14="http://schemas.microsoft.com/office/powerpoint/2010/main" val="2444208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AF9550-074B-2107-19B5-69CE4529CDA4}"/>
              </a:ext>
            </a:extLst>
          </p:cNvPr>
          <p:cNvSpPr>
            <a:spLocks noGrp="1"/>
          </p:cNvSpPr>
          <p:nvPr>
            <p:ph type="title"/>
          </p:nvPr>
        </p:nvSpPr>
        <p:spPr/>
        <p:txBody>
          <a:bodyPr/>
          <a:lstStyle/>
          <a:p>
            <a:r>
              <a:rPr lang="fr-CA">
                <a:latin typeface="Arial"/>
                <a:cs typeface="Arial"/>
              </a:rPr>
              <a:t>Préparation au stage</a:t>
            </a:r>
            <a:endParaRPr lang="fr-CA"/>
          </a:p>
        </p:txBody>
      </p:sp>
      <p:sp>
        <p:nvSpPr>
          <p:cNvPr id="4" name="Espace réservé du numéro de diapositive 3">
            <a:extLst>
              <a:ext uri="{FF2B5EF4-FFF2-40B4-BE49-F238E27FC236}">
                <a16:creationId xmlns:a16="http://schemas.microsoft.com/office/drawing/2014/main" id="{4E42E69B-97D5-E259-BF3A-68CA629E8325}"/>
              </a:ext>
            </a:extLst>
          </p:cNvPr>
          <p:cNvSpPr>
            <a:spLocks noGrp="1"/>
          </p:cNvSpPr>
          <p:nvPr>
            <p:ph type="sldNum" sz="quarter" idx="12"/>
          </p:nvPr>
        </p:nvSpPr>
        <p:spPr/>
        <p:txBody>
          <a:bodyPr/>
          <a:lstStyle/>
          <a:p>
            <a:fld id="{40E6BFDD-DC63-4867-A7BD-B76920326FC0}" type="slidenum">
              <a:rPr lang="fr-CA" smtClean="0"/>
              <a:t>9</a:t>
            </a:fld>
            <a:endParaRPr lang="fr-CA"/>
          </a:p>
        </p:txBody>
      </p:sp>
    </p:spTree>
    <p:extLst>
      <p:ext uri="{BB962C8B-B14F-4D97-AF65-F5344CB8AC3E}">
        <p14:creationId xmlns:p14="http://schemas.microsoft.com/office/powerpoint/2010/main" val="78135191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4218</TotalTime>
  <Words>1733</Words>
  <Application>Microsoft Office PowerPoint</Application>
  <PresentationFormat>Grand écran</PresentationFormat>
  <Paragraphs>282</Paragraphs>
  <Slides>33</Slides>
  <Notes>1</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33</vt:i4>
      </vt:variant>
    </vt:vector>
  </HeadingPairs>
  <TitlesOfParts>
    <vt:vector size="41" baseType="lpstr">
      <vt:lpstr>Aptos</vt:lpstr>
      <vt:lpstr>Arial</vt:lpstr>
      <vt:lpstr>Calibri</vt:lpstr>
      <vt:lpstr>Calibri Light</vt:lpstr>
      <vt:lpstr>Courier New</vt:lpstr>
      <vt:lpstr>Courier New,monospace</vt:lpstr>
      <vt:lpstr>Segoe UI</vt:lpstr>
      <vt:lpstr>Thème Office</vt:lpstr>
      <vt:lpstr>Période d’Intégration des Stagiaires</vt:lpstr>
      <vt:lpstr>Ordre du jour</vt:lpstr>
      <vt:lpstr>Mot de bienvenue de Kathy Malas, directrice</vt:lpstr>
      <vt:lpstr>Service de la coordination des stages</vt:lpstr>
      <vt:lpstr>Présentation PowerPoint</vt:lpstr>
      <vt:lpstr>Territoire de la Montérégie-Ouest</vt:lpstr>
      <vt:lpstr>Soins et services offerts</vt:lpstr>
      <vt:lpstr>Mission, vision et valeurs</vt:lpstr>
      <vt:lpstr>Préparation au stage</vt:lpstr>
      <vt:lpstr>Présentation PowerPoint</vt:lpstr>
      <vt:lpstr>Formations obligatoires avant le stage</vt:lpstr>
      <vt:lpstr>Respect et confidentialité</vt:lpstr>
      <vt:lpstr>Identification - Carte d'identité</vt:lpstr>
      <vt:lpstr>Utilisation d’appareils électroniques</vt:lpstr>
      <vt:lpstr>Vêtements et chaussures</vt:lpstr>
      <vt:lpstr>Accessoires et ongles</vt:lpstr>
      <vt:lpstr>Stationnement</vt:lpstr>
      <vt:lpstr>Section stage intranet</vt:lpstr>
      <vt:lpstr>La plateforme ClicStage</vt:lpstr>
      <vt:lpstr>ClicStage</vt:lpstr>
      <vt:lpstr>Présentation PowerPoint</vt:lpstr>
      <vt:lpstr>Tuile suivi et formulaires d’engagement </vt:lpstr>
      <vt:lpstr>Présentation PowerPoint</vt:lpstr>
      <vt:lpstr>Tuile doccumentation</vt:lpstr>
      <vt:lpstr>La période de stage</vt:lpstr>
      <vt:lpstr>En cas d’absence</vt:lpstr>
      <vt:lpstr>Carte d'accès</vt:lpstr>
      <vt:lpstr>Formulaire carte d'accès</vt:lpstr>
      <vt:lpstr>Casiers ou espace de rangement</vt:lpstr>
      <vt:lpstr>La fin de votre stage</vt:lpstr>
      <vt:lpstr>Formulaire d'évaluation du milieu de stage</vt:lpstr>
      <vt:lpstr>Présentation PowerPoint</vt:lpstr>
      <vt:lpstr>Présentation PowerPoint</vt:lpstr>
    </vt:vector>
  </TitlesOfParts>
  <Company>CISSS de la Montérégie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Catherine Montpellier (CISSSMO16)</cp:lastModifiedBy>
  <cp:revision>117</cp:revision>
  <dcterms:created xsi:type="dcterms:W3CDTF">2022-10-03T19:05:08Z</dcterms:created>
  <dcterms:modified xsi:type="dcterms:W3CDTF">2025-03-31T16:14:18Z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a7d8d5d-78e2-4a62-9fcd-016eb5e4c57c_Enabled">
    <vt:lpwstr>true</vt:lpwstr>
  </property>
  <property fmtid="{D5CDD505-2E9C-101B-9397-08002B2CF9AE}" pid="3" name="MSIP_Label_6a7d8d5d-78e2-4a62-9fcd-016eb5e4c57c_SetDate">
    <vt:lpwstr>2025-02-03T18:31:12Z</vt:lpwstr>
  </property>
  <property fmtid="{D5CDD505-2E9C-101B-9397-08002B2CF9AE}" pid="4" name="MSIP_Label_6a7d8d5d-78e2-4a62-9fcd-016eb5e4c57c_Method">
    <vt:lpwstr>Standard</vt:lpwstr>
  </property>
  <property fmtid="{D5CDD505-2E9C-101B-9397-08002B2CF9AE}" pid="5" name="MSIP_Label_6a7d8d5d-78e2-4a62-9fcd-016eb5e4c57c_Name">
    <vt:lpwstr>Général</vt:lpwstr>
  </property>
  <property fmtid="{D5CDD505-2E9C-101B-9397-08002B2CF9AE}" pid="6" name="MSIP_Label_6a7d8d5d-78e2-4a62-9fcd-016eb5e4c57c_SiteId">
    <vt:lpwstr>06e1fe28-5f8b-4075-bf6c-ae24be1a7992</vt:lpwstr>
  </property>
  <property fmtid="{D5CDD505-2E9C-101B-9397-08002B2CF9AE}" pid="7" name="MSIP_Label_6a7d8d5d-78e2-4a62-9fcd-016eb5e4c57c_ActionId">
    <vt:lpwstr>722e4ad7-9537-4c90-9167-ca96f1ef541a</vt:lpwstr>
  </property>
  <property fmtid="{D5CDD505-2E9C-101B-9397-08002B2CF9AE}" pid="8" name="MSIP_Label_6a7d8d5d-78e2-4a62-9fcd-016eb5e4c57c_ContentBits">
    <vt:lpwstr>0</vt:lpwstr>
  </property>
  <property fmtid="{D5CDD505-2E9C-101B-9397-08002B2CF9AE}" pid="9" name="MSIP_Label_6a7d8d5d-78e2-4a62-9fcd-016eb5e4c57c_Tag">
    <vt:lpwstr>10, 3, 0, 2</vt:lpwstr>
  </property>
</Properties>
</file>