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268" r:id="rId5"/>
    <p:sldId id="269" r:id="rId6"/>
    <p:sldId id="271" r:id="rId7"/>
    <p:sldId id="275" r:id="rId8"/>
    <p:sldId id="274" r:id="rId9"/>
    <p:sldId id="273" r:id="rId10"/>
    <p:sldId id="272" r:id="rId11"/>
    <p:sldId id="276" r:id="rId12"/>
    <p:sldId id="277" r:id="rId13"/>
    <p:sldId id="270" r:id="rId14"/>
    <p:sldId id="279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DB8"/>
    <a:srgbClr val="003C85"/>
    <a:srgbClr val="008196"/>
    <a:srgbClr val="72BBDC"/>
    <a:srgbClr val="BFE0E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0F2126-D296-29AA-A528-0508D58879E7}" v="2" dt="2022-12-28T15:22:48.7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0" autoAdjust="0"/>
    <p:restoredTop sz="94660"/>
  </p:normalViewPr>
  <p:slideViewPr>
    <p:cSldViewPr snapToGrid="0">
      <p:cViewPr>
        <p:scale>
          <a:sx n="69" d="100"/>
          <a:sy n="69" d="100"/>
        </p:scale>
        <p:origin x="145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Lavoie-Rebelo (CISSSMO16)" userId="S::lea.lavoie-rebelo.cisssmo16@ssss.gouv.qc.ca::058bf32a-5170-4c8d-a02d-ad19493aff62" providerId="AD" clId="Web-{CC0F2126-D296-29AA-A528-0508D58879E7}"/>
    <pc:docChg chg="mod modSld">
      <pc:chgData name="Léa Lavoie-Rebelo (CISSSMO16)" userId="S::lea.lavoie-rebelo.cisssmo16@ssss.gouv.qc.ca::058bf32a-5170-4c8d-a02d-ad19493aff62" providerId="AD" clId="Web-{CC0F2126-D296-29AA-A528-0508D58879E7}" dt="2022-12-28T15:22:48.644" v="1"/>
      <pc:docMkLst>
        <pc:docMk/>
      </pc:docMkLst>
      <pc:sldChg chg="mod setBg">
        <pc:chgData name="Léa Lavoie-Rebelo (CISSSMO16)" userId="S::lea.lavoie-rebelo.cisssmo16@ssss.gouv.qc.ca::058bf32a-5170-4c8d-a02d-ad19493aff62" providerId="AD" clId="Web-{CC0F2126-D296-29AA-A528-0508D58879E7}" dt="2022-12-28T15:22:48.644" v="1"/>
        <pc:sldMkLst>
          <pc:docMk/>
          <pc:sldMk cId="2111328414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2023-08-17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Titre du projet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8112369" cy="1655762"/>
          </a:xfrm>
        </p:spPr>
        <p:txBody>
          <a:bodyPr/>
          <a:lstStyle/>
          <a:p>
            <a:r>
              <a:rPr lang="fr-CA" dirty="0" smtClean="0"/>
              <a:t>Comité gestion de projet</a:t>
            </a:r>
          </a:p>
          <a:p>
            <a:r>
              <a:rPr lang="fr-CA" dirty="0" smtClean="0"/>
              <a:t>Animé par (nom du porteur et/ou chargé de projet)</a:t>
            </a:r>
          </a:p>
          <a:p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313818" y="681742"/>
            <a:ext cx="1210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smtClean="0">
                <a:solidFill>
                  <a:schemeClr val="bg1"/>
                </a:solidFill>
              </a:rPr>
              <a:t>Date </a:t>
            </a:r>
            <a:endParaRPr lang="fr-CA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21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Titre du comité de travail </a:t>
            </a:r>
            <a:br>
              <a:rPr lang="fr-CA" dirty="0" smtClean="0"/>
            </a:br>
            <a:r>
              <a:rPr lang="fr-CA" sz="2000" dirty="0">
                <a:solidFill>
                  <a:srgbClr val="2E8DB8"/>
                </a:solidFill>
              </a:rPr>
              <a:t>Animé </a:t>
            </a:r>
            <a:r>
              <a:rPr lang="fr-CA" sz="2000" dirty="0" smtClean="0">
                <a:solidFill>
                  <a:srgbClr val="2E8DB8"/>
                </a:solidFill>
              </a:rPr>
              <a:t>par : Nom et prénom du représentant du comité de travail</a:t>
            </a:r>
            <a:endParaRPr lang="fr-CA" sz="2000" dirty="0">
              <a:solidFill>
                <a:srgbClr val="2E8DB8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49682"/>
            <a:ext cx="10515600" cy="4351338"/>
          </a:xfrm>
        </p:spPr>
        <p:txBody>
          <a:bodyPr anchor="ctr">
            <a:norm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fr-CA" dirty="0" smtClean="0"/>
              <a:t>État d’avancement des livrables </a:t>
            </a:r>
            <a:endParaRPr lang="fr-CA" dirty="0"/>
          </a:p>
          <a:p>
            <a:pPr marL="971550" lvl="1" indent="-514350" fontAlgn="base">
              <a:buFont typeface="+mj-lt"/>
              <a:buAutoNum type="arabicPeriod"/>
            </a:pPr>
            <a:r>
              <a:rPr lang="fr-CA" dirty="0" smtClean="0"/>
              <a:t>Les actions qui ont été </a:t>
            </a:r>
            <a:r>
              <a:rPr lang="fr-CA" dirty="0"/>
              <a:t>récemment </a:t>
            </a:r>
            <a:r>
              <a:rPr lang="fr-CA" dirty="0" smtClean="0"/>
              <a:t>complétées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fr-CA" dirty="0" smtClean="0"/>
              <a:t>Les actions présentement en cours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fr-CA" dirty="0" smtClean="0"/>
              <a:t>Les actions qui vont débuter à court terme 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fr-CA" dirty="0" smtClean="0"/>
              <a:t>Enjeux </a:t>
            </a:r>
            <a:r>
              <a:rPr lang="fr-CA" dirty="0"/>
              <a:t>et obstacles </a:t>
            </a:r>
            <a:r>
              <a:rPr lang="fr-CA" dirty="0" smtClean="0"/>
              <a:t>à inscrire dans le tableau réponse-action</a:t>
            </a:r>
            <a:endParaRPr lang="fr-CA" dirty="0"/>
          </a:p>
          <a:p>
            <a:pPr marL="514350" indent="-514350" fontAlgn="base">
              <a:buFont typeface="+mj-lt"/>
              <a:buAutoNum type="arabicPeriod" startAt="2"/>
            </a:pPr>
            <a:r>
              <a:rPr lang="fr-CA" dirty="0"/>
              <a:t>Informations importantes à communiquer</a:t>
            </a:r>
          </a:p>
          <a:p>
            <a:pPr marL="514350" indent="-514350" fontAlgn="base">
              <a:buFont typeface="+mj-lt"/>
              <a:buAutoNum type="arabicPeriod" startAt="2"/>
            </a:pPr>
            <a:r>
              <a:rPr lang="fr-CA" dirty="0"/>
              <a:t>Approbations ou décisions requises</a:t>
            </a:r>
          </a:p>
          <a:p>
            <a:pPr marL="514350" indent="-514350" fontAlgn="base">
              <a:buFont typeface="+mj-lt"/>
              <a:buAutoNum type="arabicPeriod" startAt="2"/>
            </a:pPr>
            <a:r>
              <a:rPr lang="fr-CA" dirty="0" smtClean="0"/>
              <a:t>Bons </a:t>
            </a:r>
            <a:r>
              <a:rPr lang="fr-CA" dirty="0"/>
              <a:t>coups à partager</a:t>
            </a:r>
          </a:p>
          <a:p>
            <a:pPr marL="0" indent="0" fontAlgn="base"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0" y="5572970"/>
            <a:ext cx="3010470" cy="128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95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831850" y="2272145"/>
            <a:ext cx="10515600" cy="2105892"/>
          </a:xfrm>
        </p:spPr>
        <p:txBody>
          <a:bodyPr/>
          <a:lstStyle/>
          <a:p>
            <a:r>
              <a:rPr lang="fr-CA" dirty="0" smtClean="0"/>
              <a:t>Conclusion et planification de la prochaine rencontre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76604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Plan de déroulement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258058"/>
            <a:ext cx="7242621" cy="4721498"/>
          </a:xfrm>
        </p:spPr>
        <p:txBody>
          <a:bodyPr anchor="ctr"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CA" b="1" dirty="0" smtClean="0"/>
              <a:t>Accueil et tour de table</a:t>
            </a:r>
          </a:p>
          <a:p>
            <a:pPr marL="514350" indent="-514350">
              <a:buFont typeface="+mj-lt"/>
              <a:buAutoNum type="arabicPeriod"/>
            </a:pPr>
            <a:r>
              <a:rPr lang="fr-CA" b="1" dirty="0" smtClean="0"/>
              <a:t>État d’avancement du projet : </a:t>
            </a:r>
          </a:p>
          <a:p>
            <a:pPr lvl="1"/>
            <a:r>
              <a:rPr lang="fr-CA" dirty="0" smtClean="0"/>
              <a:t>État d’avancement global</a:t>
            </a:r>
          </a:p>
          <a:p>
            <a:pPr lvl="1"/>
            <a:r>
              <a:rPr lang="fr-CA" dirty="0" smtClean="0"/>
              <a:t>Portée</a:t>
            </a:r>
          </a:p>
          <a:p>
            <a:pPr lvl="1"/>
            <a:r>
              <a:rPr lang="fr-CA" dirty="0" smtClean="0"/>
              <a:t>Échéancier</a:t>
            </a:r>
          </a:p>
          <a:p>
            <a:pPr lvl="1"/>
            <a:r>
              <a:rPr lang="fr-CA" dirty="0" smtClean="0"/>
              <a:t>Budget</a:t>
            </a:r>
          </a:p>
          <a:p>
            <a:pPr lvl="1"/>
            <a:r>
              <a:rPr lang="fr-CA" dirty="0" smtClean="0"/>
              <a:t>Risques</a:t>
            </a:r>
          </a:p>
          <a:p>
            <a:pPr lvl="1"/>
            <a:r>
              <a:rPr lang="fr-CA" dirty="0" smtClean="0"/>
              <a:t>Suivi du tableau réponse-action</a:t>
            </a:r>
          </a:p>
          <a:p>
            <a:pPr marL="514350" indent="-514350">
              <a:buFont typeface="+mj-lt"/>
              <a:buAutoNum type="arabicPeriod"/>
            </a:pPr>
            <a:r>
              <a:rPr lang="fr-CA" b="1" dirty="0" smtClean="0"/>
              <a:t>Tour des comités de travail :</a:t>
            </a:r>
          </a:p>
          <a:p>
            <a:pPr lvl="1"/>
            <a:r>
              <a:rPr lang="fr-CA" dirty="0"/>
              <a:t>État d’avancement des livrables </a:t>
            </a:r>
          </a:p>
          <a:p>
            <a:pPr lvl="1"/>
            <a:r>
              <a:rPr lang="fr-CA" dirty="0"/>
              <a:t>Enjeux et obstacles à inscrire dans le tableau réponse-action</a:t>
            </a:r>
          </a:p>
          <a:p>
            <a:pPr lvl="1"/>
            <a:r>
              <a:rPr lang="fr-CA" dirty="0"/>
              <a:t>Informations importantes à communiquer</a:t>
            </a:r>
          </a:p>
          <a:p>
            <a:pPr lvl="1"/>
            <a:r>
              <a:rPr lang="fr-CA" dirty="0"/>
              <a:t>Approbations ou décisions requises</a:t>
            </a:r>
          </a:p>
          <a:p>
            <a:pPr lvl="1"/>
            <a:r>
              <a:rPr lang="fr-CA" dirty="0"/>
              <a:t>Bons coups à </a:t>
            </a:r>
            <a:r>
              <a:rPr lang="fr-CA" dirty="0" smtClean="0"/>
              <a:t>partager</a:t>
            </a:r>
          </a:p>
          <a:p>
            <a:pPr marL="514350" indent="-514350">
              <a:buFont typeface="+mj-lt"/>
              <a:buAutoNum type="arabicPeriod"/>
            </a:pPr>
            <a:r>
              <a:rPr lang="fr-CA" b="1" dirty="0" smtClean="0"/>
              <a:t>Conclusion et planification de la prochaine rencontre</a:t>
            </a:r>
            <a:endParaRPr lang="fr-CA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104" y="1533670"/>
            <a:ext cx="3379696" cy="375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54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0" y="5572970"/>
            <a:ext cx="3010470" cy="1285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État d’avancement global du projet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sz="2000" dirty="0">
                <a:solidFill>
                  <a:srgbClr val="2E8DB8"/>
                </a:solidFill>
              </a:rPr>
              <a:t>Animé par </a:t>
            </a:r>
            <a:r>
              <a:rPr lang="fr-CA" sz="2000" dirty="0" smtClean="0">
                <a:solidFill>
                  <a:srgbClr val="2E8DB8"/>
                </a:solidFill>
              </a:rPr>
              <a:t>: Nom et prénom du porteur et/ou du chargé de projet</a:t>
            </a:r>
            <a:endParaRPr lang="fr-CA" dirty="0">
              <a:solidFill>
                <a:srgbClr val="2E8DB8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1" y="1567010"/>
            <a:ext cx="10515599" cy="4351338"/>
          </a:xfrm>
        </p:spPr>
        <p:txBody>
          <a:bodyPr/>
          <a:lstStyle/>
          <a:p>
            <a:pPr marL="0" indent="0">
              <a:buNone/>
            </a:pPr>
            <a:r>
              <a:rPr lang="fr-CA" sz="2400" dirty="0" smtClean="0"/>
              <a:t>ex</a:t>
            </a:r>
            <a:r>
              <a:rPr lang="fr-CA" sz="2400" dirty="0" smtClean="0"/>
              <a:t>. % de livrables ou actions </a:t>
            </a:r>
            <a:r>
              <a:rPr lang="fr-CA" sz="2400" dirty="0" smtClean="0"/>
              <a:t>complétés</a:t>
            </a:r>
            <a:endParaRPr lang="fr-CA" sz="2400" dirty="0" smtClean="0"/>
          </a:p>
          <a:p>
            <a:pPr marL="514350" indent="-514350">
              <a:buFont typeface="+mj-lt"/>
              <a:buAutoNum type="arabicPeriod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4155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0" y="5572970"/>
            <a:ext cx="3010470" cy="1285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Portée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sz="2000" dirty="0">
                <a:solidFill>
                  <a:srgbClr val="2E8DB8"/>
                </a:solidFill>
              </a:rPr>
              <a:t>Animé par </a:t>
            </a:r>
            <a:r>
              <a:rPr lang="fr-CA" sz="2000" dirty="0" smtClean="0">
                <a:solidFill>
                  <a:srgbClr val="2E8DB8"/>
                </a:solidFill>
              </a:rPr>
              <a:t>: Nom et prénom du porteur et/ou du chargé de projet</a:t>
            </a:r>
            <a:endParaRPr lang="fr-CA" dirty="0">
              <a:solidFill>
                <a:srgbClr val="2E8DB8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6701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CA" sz="2400" dirty="0" smtClean="0"/>
              <a:t>ex</a:t>
            </a:r>
            <a:r>
              <a:rPr lang="fr-CA" sz="2400" dirty="0" smtClean="0"/>
              <a:t>. changements apportés à la portée du </a:t>
            </a:r>
            <a:r>
              <a:rPr lang="fr-CA" sz="2400" dirty="0" smtClean="0"/>
              <a:t>projet</a:t>
            </a:r>
            <a:endParaRPr lang="fr-CA" sz="2400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09980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0" y="5572970"/>
            <a:ext cx="3010470" cy="1285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Échéancier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sz="2000" dirty="0">
                <a:solidFill>
                  <a:srgbClr val="2E8DB8"/>
                </a:solidFill>
              </a:rPr>
              <a:t>Animé par </a:t>
            </a:r>
            <a:r>
              <a:rPr lang="fr-CA" sz="2000" dirty="0" smtClean="0">
                <a:solidFill>
                  <a:srgbClr val="2E8DB8"/>
                </a:solidFill>
              </a:rPr>
              <a:t>: Nom et prénom du porteur et/ou du chargé de projet</a:t>
            </a:r>
            <a:endParaRPr lang="fr-CA" dirty="0">
              <a:solidFill>
                <a:srgbClr val="2E8DB8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6701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CA" sz="2400" dirty="0" smtClean="0"/>
              <a:t>ex</a:t>
            </a:r>
            <a:r>
              <a:rPr lang="fr-CA" sz="2400" dirty="0" smtClean="0"/>
              <a:t>. retard ou avance sur la date de fin du </a:t>
            </a:r>
            <a:r>
              <a:rPr lang="fr-CA" sz="2400" dirty="0" smtClean="0"/>
              <a:t>projet</a:t>
            </a:r>
            <a:endParaRPr lang="fr-CA" sz="2400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7400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0" y="5572970"/>
            <a:ext cx="3010470" cy="1285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Budget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sz="2000" dirty="0">
                <a:solidFill>
                  <a:srgbClr val="2E8DB8"/>
                </a:solidFill>
              </a:rPr>
              <a:t>Animé par </a:t>
            </a:r>
            <a:r>
              <a:rPr lang="fr-CA" sz="2000" dirty="0" smtClean="0">
                <a:solidFill>
                  <a:srgbClr val="2E8DB8"/>
                </a:solidFill>
              </a:rPr>
              <a:t>: Nom et prénom du porteur et/ou du chargé de projet</a:t>
            </a:r>
            <a:endParaRPr lang="fr-CA" dirty="0">
              <a:solidFill>
                <a:srgbClr val="2E8DB8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67010"/>
            <a:ext cx="10515600" cy="3739281"/>
          </a:xfrm>
        </p:spPr>
        <p:txBody>
          <a:bodyPr/>
          <a:lstStyle/>
          <a:p>
            <a:pPr marL="0" indent="0">
              <a:buNone/>
            </a:pPr>
            <a:r>
              <a:rPr lang="fr-CA" sz="2400" dirty="0" smtClean="0"/>
              <a:t>ex</a:t>
            </a:r>
            <a:r>
              <a:rPr lang="fr-CA" sz="2400" dirty="0" smtClean="0"/>
              <a:t>. présence ou risque de dépassement </a:t>
            </a:r>
            <a:r>
              <a:rPr lang="fr-CA" sz="2400" dirty="0" smtClean="0"/>
              <a:t>budgétaire</a:t>
            </a:r>
            <a:endParaRPr lang="fr-CA" sz="2400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92508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0" y="5572970"/>
            <a:ext cx="3010470" cy="1285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Risques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sz="2000" dirty="0">
                <a:solidFill>
                  <a:srgbClr val="2E8DB8"/>
                </a:solidFill>
              </a:rPr>
              <a:t>Animé par </a:t>
            </a:r>
            <a:r>
              <a:rPr lang="fr-CA" sz="2000" dirty="0" smtClean="0">
                <a:solidFill>
                  <a:srgbClr val="2E8DB8"/>
                </a:solidFill>
              </a:rPr>
              <a:t>: Nom et prénom du porteur et/ou du chargé de projet</a:t>
            </a:r>
            <a:endParaRPr lang="fr-CA" dirty="0">
              <a:solidFill>
                <a:srgbClr val="2E8DB8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6701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CA" sz="2400" dirty="0" smtClean="0"/>
              <a:t>ex. suivi du tableau de registre des risques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6108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40" y="5572970"/>
            <a:ext cx="3010470" cy="1285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Enjeux et obstacles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sz="2000" dirty="0">
                <a:solidFill>
                  <a:srgbClr val="2E8DB8"/>
                </a:solidFill>
              </a:rPr>
              <a:t>Animé par </a:t>
            </a:r>
            <a:r>
              <a:rPr lang="fr-CA" sz="2000" dirty="0" smtClean="0">
                <a:solidFill>
                  <a:srgbClr val="2E8DB8"/>
                </a:solidFill>
              </a:rPr>
              <a:t>: Nom et prénom du porteur et/ou du chargé de projet</a:t>
            </a:r>
            <a:endParaRPr lang="fr-CA" dirty="0">
              <a:solidFill>
                <a:srgbClr val="2E8DB8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6701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CA" sz="2400" dirty="0" smtClean="0"/>
              <a:t>ex. suivi du tableau réponse-action</a:t>
            </a:r>
          </a:p>
          <a:p>
            <a:pPr marL="514350" indent="-514350">
              <a:buFont typeface="+mj-lt"/>
              <a:buAutoNum type="arabicPeriod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6336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970395" y="2444030"/>
            <a:ext cx="10515600" cy="1213570"/>
          </a:xfrm>
        </p:spPr>
        <p:txBody>
          <a:bodyPr/>
          <a:lstStyle/>
          <a:p>
            <a:r>
              <a:rPr lang="fr-CA" dirty="0" smtClean="0"/>
              <a:t>Tour des comités de travail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06723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0acf80f-7098-4788-a9f8-d5120496e829" xsi:nil="true"/>
    <lcf76f155ced4ddcb4097134ff3c332f xmlns="41810188-0e4f-4fef-9e14-4c21cd2035f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1C955F8488E488F29227B190A627B" ma:contentTypeVersion="15" ma:contentTypeDescription="Create a new document." ma:contentTypeScope="" ma:versionID="1eb5f45529167d72cc556eaebc944f73">
  <xsd:schema xmlns:xsd="http://www.w3.org/2001/XMLSchema" xmlns:xs="http://www.w3.org/2001/XMLSchema" xmlns:p="http://schemas.microsoft.com/office/2006/metadata/properties" xmlns:ns2="41810188-0e4f-4fef-9e14-4c21cd2035fa" xmlns:ns3="70acf80f-7098-4788-a9f8-d5120496e829" targetNamespace="http://schemas.microsoft.com/office/2006/metadata/properties" ma:root="true" ma:fieldsID="f586b2510b6a3209702346da8ddd2329" ns2:_="" ns3:_="">
    <xsd:import namespace="41810188-0e4f-4fef-9e14-4c21cd2035fa"/>
    <xsd:import namespace="70acf80f-7098-4788-a9f8-d5120496e8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10188-0e4f-4fef-9e14-4c21cd2035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acf80f-7098-4788-a9f8-d5120496e82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10ac8c98-5114-4818-8779-f802908a71b9}" ma:internalName="TaxCatchAll" ma:showField="CatchAllData" ma:web="70acf80f-7098-4788-a9f8-d5120496e8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9339FE-0420-451B-985D-0A95BA42189D}">
  <ds:schemaRefs>
    <ds:schemaRef ds:uri="41810188-0e4f-4fef-9e14-4c21cd2035fa"/>
    <ds:schemaRef ds:uri="http://purl.org/dc/terms/"/>
    <ds:schemaRef ds:uri="http://schemas.openxmlformats.org/package/2006/metadata/core-properties"/>
    <ds:schemaRef ds:uri="http://purl.org/dc/dcmitype/"/>
    <ds:schemaRef ds:uri="70acf80f-7098-4788-a9f8-d5120496e829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9417A1E-F353-4F07-B420-B9272EDDE4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E99631-AD5B-4734-99F9-6FDDC17721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810188-0e4f-4fef-9e14-4c21cd2035fa"/>
    <ds:schemaRef ds:uri="70acf80f-7098-4788-a9f8-d5120496e8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314</Words>
  <Application>Microsoft Office PowerPoint</Application>
  <PresentationFormat>Grand écran</PresentationFormat>
  <Paragraphs>53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4" baseType="lpstr">
      <vt:lpstr>Arial</vt:lpstr>
      <vt:lpstr>Calibri</vt:lpstr>
      <vt:lpstr>Thème Office</vt:lpstr>
      <vt:lpstr>Titre du projet</vt:lpstr>
      <vt:lpstr>Plan de déroulement</vt:lpstr>
      <vt:lpstr>État d’avancement global du projet Animé par : Nom et prénom du porteur et/ou du chargé de projet</vt:lpstr>
      <vt:lpstr>Portée Animé par : Nom et prénom du porteur et/ou du chargé de projet</vt:lpstr>
      <vt:lpstr>Échéancier Animé par : Nom et prénom du porteur et/ou du chargé de projet</vt:lpstr>
      <vt:lpstr>Budget Animé par : Nom et prénom du porteur et/ou du chargé de projet</vt:lpstr>
      <vt:lpstr>Risques Animé par : Nom et prénom du porteur et/ou du chargé de projet</vt:lpstr>
      <vt:lpstr>Enjeux et obstacles Animé par : Nom et prénom du porteur et/ou du chargé de projet</vt:lpstr>
      <vt:lpstr>Tour des comités de travail</vt:lpstr>
      <vt:lpstr>Titre du comité de travail  Animé par : Nom et prénom du représentant du comité de travail</vt:lpstr>
      <vt:lpstr>Conclusion et planification de la prochaine rencontre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Catherine Lantin (CISSSMO16)</cp:lastModifiedBy>
  <cp:revision>49</cp:revision>
  <dcterms:created xsi:type="dcterms:W3CDTF">2022-10-03T19:05:08Z</dcterms:created>
  <dcterms:modified xsi:type="dcterms:W3CDTF">2023-08-17T18:39:41Z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0x0101008251C955F8488E488F29227B190A627B</vt:lpwstr>
  </property>
  <property fmtid="{D5CDD505-2E9C-101B-9397-08002B2CF9AE}" pid="3" name="MSIP_Label_6a7d8d5d-78e2-4a62-9fcd-016eb5e4c57c_Enabled">
    <vt:lpwstr>true</vt:lpwstr>
  </property>
  <property fmtid="{D5CDD505-2E9C-101B-9397-08002B2CF9AE}" pid="4" name="MSIP_Label_6a7d8d5d-78e2-4a62-9fcd-016eb5e4c57c_SetDate">
    <vt:lpwstr>2022-12-28T15:21:53Z</vt:lpwstr>
  </property>
  <property fmtid="{D5CDD505-2E9C-101B-9397-08002B2CF9AE}" pid="5" name="MSIP_Label_6a7d8d5d-78e2-4a62-9fcd-016eb5e4c57c_Method">
    <vt:lpwstr>Standard</vt:lpwstr>
  </property>
  <property fmtid="{D5CDD505-2E9C-101B-9397-08002B2CF9AE}" pid="6" name="MSIP_Label_6a7d8d5d-78e2-4a62-9fcd-016eb5e4c57c_Name">
    <vt:lpwstr>Général</vt:lpwstr>
  </property>
  <property fmtid="{D5CDD505-2E9C-101B-9397-08002B2CF9AE}" pid="7" name="MSIP_Label_6a7d8d5d-78e2-4a62-9fcd-016eb5e4c57c_SiteId">
    <vt:lpwstr>06e1fe28-5f8b-4075-bf6c-ae24be1a7992</vt:lpwstr>
  </property>
  <property fmtid="{D5CDD505-2E9C-101B-9397-08002B2CF9AE}" pid="8" name="MSIP_Label_6a7d8d5d-78e2-4a62-9fcd-016eb5e4c57c_ActionId">
    <vt:lpwstr>b83419dc-7476-4e86-a47e-5d051b51ec5c</vt:lpwstr>
  </property>
  <property fmtid="{D5CDD505-2E9C-101B-9397-08002B2CF9AE}" pid="9" name="MSIP_Label_6a7d8d5d-78e2-4a62-9fcd-016eb5e4c57c_ContentBits">
    <vt:lpwstr>0</vt:lpwstr>
  </property>
  <property fmtid="{D5CDD505-2E9C-101B-9397-08002B2CF9AE}" pid="10" name="MediaServiceImageTags">
    <vt:lpwstr/>
  </property>
</Properties>
</file>