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60" r:id="rId4"/>
  </p:sldMasterIdLst>
  <p:notesMasterIdLst>
    <p:notesMasterId r:id="rId46"/>
  </p:notesMasterIdLst>
  <p:handoutMasterIdLst>
    <p:handoutMasterId r:id="rId47"/>
  </p:handoutMasterIdLst>
  <p:sldIdLst>
    <p:sldId id="292" r:id="rId5"/>
    <p:sldId id="270" r:id="rId6"/>
    <p:sldId id="257" r:id="rId7"/>
    <p:sldId id="262" r:id="rId8"/>
    <p:sldId id="333" r:id="rId9"/>
    <p:sldId id="293" r:id="rId10"/>
    <p:sldId id="519" r:id="rId11"/>
    <p:sldId id="512" r:id="rId12"/>
    <p:sldId id="557" r:id="rId13"/>
    <p:sldId id="335" r:id="rId14"/>
    <p:sldId id="509" r:id="rId15"/>
    <p:sldId id="296" r:id="rId16"/>
    <p:sldId id="514" r:id="rId17"/>
    <p:sldId id="534" r:id="rId18"/>
    <p:sldId id="515" r:id="rId19"/>
    <p:sldId id="551" r:id="rId20"/>
    <p:sldId id="558" r:id="rId21"/>
    <p:sldId id="536" r:id="rId22"/>
    <p:sldId id="516" r:id="rId23"/>
    <p:sldId id="559" r:id="rId24"/>
    <p:sldId id="560" r:id="rId25"/>
    <p:sldId id="561" r:id="rId26"/>
    <p:sldId id="562" r:id="rId27"/>
    <p:sldId id="544" r:id="rId28"/>
    <p:sldId id="563" r:id="rId29"/>
    <p:sldId id="564" r:id="rId30"/>
    <p:sldId id="543" r:id="rId31"/>
    <p:sldId id="517" r:id="rId32"/>
    <p:sldId id="565" r:id="rId33"/>
    <p:sldId id="566" r:id="rId34"/>
    <p:sldId id="567" r:id="rId35"/>
    <p:sldId id="568" r:id="rId36"/>
    <p:sldId id="513" r:id="rId37"/>
    <p:sldId id="283" r:id="rId38"/>
    <p:sldId id="569" r:id="rId39"/>
    <p:sldId id="570" r:id="rId40"/>
    <p:sldId id="271" r:id="rId41"/>
    <p:sldId id="571" r:id="rId42"/>
    <p:sldId id="573" r:id="rId43"/>
    <p:sldId id="572" r:id="rId44"/>
    <p:sldId id="574" r:id="rId45"/>
  </p:sldIdLst>
  <p:sldSz cx="9144000" cy="5143500" type="screen16x9"/>
  <p:notesSz cx="6858000" cy="9144000"/>
  <p:defaultTextStyle>
    <a:defPPr>
      <a:defRPr lang="fr-FR"/>
    </a:defPPr>
    <a:lvl1pPr algn="l"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ie Carrier" initials="AC" lastIdx="31" clrIdx="0">
    <p:extLst>
      <p:ext uri="{19B8F6BF-5375-455C-9EA6-DF929625EA0E}">
        <p15:presenceInfo xmlns:p15="http://schemas.microsoft.com/office/powerpoint/2012/main" userId="S::cara2003@usherbrooke.ca::0caa784b-e7b2-4d53-ad50-cb9410fe6298" providerId="AD"/>
      </p:ext>
    </p:extLst>
  </p:cmAuthor>
  <p:cmAuthor id="2" name="Tim Dubé" initials="TD" lastIdx="1" clrIdx="1">
    <p:extLst>
      <p:ext uri="{19B8F6BF-5375-455C-9EA6-DF929625EA0E}">
        <p15:presenceInfo xmlns:p15="http://schemas.microsoft.com/office/powerpoint/2012/main" userId="d8f7671bdd360c07" providerId="Windows Live"/>
      </p:ext>
    </p:extLst>
  </p:cmAuthor>
  <p:cmAuthor id="3" name="Michael Beaudoin" initials="MB" lastIdx="1" clrIdx="2">
    <p:extLst>
      <p:ext uri="{19B8F6BF-5375-455C-9EA6-DF929625EA0E}">
        <p15:presenceInfo xmlns:p15="http://schemas.microsoft.com/office/powerpoint/2012/main" userId="S::beam2633@usherbrooke.ca::e0dab844-8b18-409d-b3b9-c88bdd76d57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FFFFFF"/>
    <a:srgbClr val="40FA07"/>
    <a:srgbClr val="EDEFE9"/>
    <a:srgbClr val="B6BAAF"/>
    <a:srgbClr val="805286"/>
    <a:srgbClr val="B45E2F"/>
    <a:srgbClr val="E6E4D8"/>
    <a:srgbClr val="E6EFCE"/>
    <a:srgbClr val="000000"/>
    <a:srgbClr val="149B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40DF47-AB5A-ED4A-BACA-8801B13EE4EF}" v="1914" dt="2023-05-25T16:36:00.347"/>
    <p1510:client id="{2A7C77A6-3988-6D77-A203-73C017B534EC}" v="8" dt="2023-05-25T16:37:40.790"/>
    <p1510:client id="{C31CBE1B-5A70-A39D-B6D1-F42F8D441B2A}" v="68" dt="2023-05-26T11:30:22.399"/>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1"/>
  </p:normalViewPr>
  <p:slideViewPr>
    <p:cSldViewPr snapToGrid="0">
      <p:cViewPr varScale="1">
        <p:scale>
          <a:sx n="133" d="100"/>
          <a:sy n="133" d="100"/>
        </p:scale>
        <p:origin x="944" y="184"/>
      </p:cViewPr>
      <p:guideLst>
        <p:guide orient="horz" pos="162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naud Bemmo (CISSSMO16)" userId="S::arnaud.bemmo.cisssmo16@ssss.gouv.qc.ca::6afbf672-a9c8-48ef-8a47-da8d3e1a475d" providerId="AD" clId="Web-{DC798789-8676-44FC-8FF9-4B92659175DB}"/>
    <pc:docChg chg="mod">
      <pc:chgData name="Arnaud Bemmo (CISSSMO16)" userId="S::arnaud.bemmo.cisssmo16@ssss.gouv.qc.ca::6afbf672-a9c8-48ef-8a47-da8d3e1a475d" providerId="AD" clId="Web-{DC798789-8676-44FC-8FF9-4B92659175DB}" dt="2023-05-31T02:04:29.279" v="0" actId="33475"/>
      <pc:docMkLst>
        <pc:docMk/>
      </pc:docMkLst>
    </pc:docChg>
  </pc:docChgLst>
  <pc:docChgLst>
    <pc:chgData name="Annie Carrier" userId="S::cara2003@usherbrooke.ca::0caa784b-e7b2-4d53-ad50-cb9410fe6298" providerId="AD" clId="Web-{BE79BE80-8124-6A59-34F4-04830046233B}"/>
    <pc:docChg chg="modSld">
      <pc:chgData name="Annie Carrier" userId="S::cara2003@usherbrooke.ca::0caa784b-e7b2-4d53-ad50-cb9410fe6298" providerId="AD" clId="Web-{BE79BE80-8124-6A59-34F4-04830046233B}" dt="2023-05-05T14:53:34.312" v="88"/>
      <pc:docMkLst>
        <pc:docMk/>
      </pc:docMkLst>
      <pc:sldChg chg="modSp">
        <pc:chgData name="Annie Carrier" userId="S::cara2003@usherbrooke.ca::0caa784b-e7b2-4d53-ad50-cb9410fe6298" providerId="AD" clId="Web-{BE79BE80-8124-6A59-34F4-04830046233B}" dt="2023-05-05T14:32:18.321" v="13" actId="1076"/>
        <pc:sldMkLst>
          <pc:docMk/>
          <pc:sldMk cId="2683330471" sldId="270"/>
        </pc:sldMkLst>
        <pc:spChg chg="mod">
          <ac:chgData name="Annie Carrier" userId="S::cara2003@usherbrooke.ca::0caa784b-e7b2-4d53-ad50-cb9410fe6298" providerId="AD" clId="Web-{BE79BE80-8124-6A59-34F4-04830046233B}" dt="2023-05-05T14:32:18.321" v="13" actId="1076"/>
          <ac:spMkLst>
            <pc:docMk/>
            <pc:sldMk cId="2683330471" sldId="270"/>
            <ac:spMk id="3" creationId="{D9F58966-C77C-C84E-8B54-9262F41E8C33}"/>
          </ac:spMkLst>
        </pc:spChg>
      </pc:sldChg>
      <pc:sldChg chg="modSp">
        <pc:chgData name="Annie Carrier" userId="S::cara2003@usherbrooke.ca::0caa784b-e7b2-4d53-ad50-cb9410fe6298" providerId="AD" clId="Web-{BE79BE80-8124-6A59-34F4-04830046233B}" dt="2023-05-05T14:48:53.213" v="85" actId="20577"/>
        <pc:sldMkLst>
          <pc:docMk/>
          <pc:sldMk cId="1789463656" sldId="513"/>
        </pc:sldMkLst>
        <pc:spChg chg="mod">
          <ac:chgData name="Annie Carrier" userId="S::cara2003@usherbrooke.ca::0caa784b-e7b2-4d53-ad50-cb9410fe6298" providerId="AD" clId="Web-{BE79BE80-8124-6A59-34F4-04830046233B}" dt="2023-05-05T14:48:53.213" v="85" actId="20577"/>
          <ac:spMkLst>
            <pc:docMk/>
            <pc:sldMk cId="1789463656" sldId="513"/>
            <ac:spMk id="2" creationId="{69219809-FC89-264D-9058-0DD828C38D83}"/>
          </ac:spMkLst>
        </pc:spChg>
      </pc:sldChg>
      <pc:sldChg chg="addCm">
        <pc:chgData name="Annie Carrier" userId="S::cara2003@usherbrooke.ca::0caa784b-e7b2-4d53-ad50-cb9410fe6298" providerId="AD" clId="Web-{BE79BE80-8124-6A59-34F4-04830046233B}" dt="2023-05-05T14:50:35.153" v="86"/>
        <pc:sldMkLst>
          <pc:docMk/>
          <pc:sldMk cId="2726364613" sldId="516"/>
        </pc:sldMkLst>
      </pc:sldChg>
      <pc:sldChg chg="modSp">
        <pc:chgData name="Annie Carrier" userId="S::cara2003@usherbrooke.ca::0caa784b-e7b2-4d53-ad50-cb9410fe6298" providerId="AD" clId="Web-{BE79BE80-8124-6A59-34F4-04830046233B}" dt="2023-05-05T14:47:27.665" v="79" actId="14100"/>
        <pc:sldMkLst>
          <pc:docMk/>
          <pc:sldMk cId="3452078032" sldId="522"/>
        </pc:sldMkLst>
        <pc:spChg chg="mod">
          <ac:chgData name="Annie Carrier" userId="S::cara2003@usherbrooke.ca::0caa784b-e7b2-4d53-ad50-cb9410fe6298" providerId="AD" clId="Web-{BE79BE80-8124-6A59-34F4-04830046233B}" dt="2023-05-05T14:47:27.665" v="79" actId="14100"/>
          <ac:spMkLst>
            <pc:docMk/>
            <pc:sldMk cId="3452078032" sldId="522"/>
            <ac:spMk id="2" creationId="{9D4ACD4A-3566-B7DD-C31A-49ED6936BFD2}"/>
          </ac:spMkLst>
        </pc:spChg>
        <pc:spChg chg="mod">
          <ac:chgData name="Annie Carrier" userId="S::cara2003@usherbrooke.ca::0caa784b-e7b2-4d53-ad50-cb9410fe6298" providerId="AD" clId="Web-{BE79BE80-8124-6A59-34F4-04830046233B}" dt="2023-05-05T14:36:35.216" v="27" actId="14100"/>
          <ac:spMkLst>
            <pc:docMk/>
            <pc:sldMk cId="3452078032" sldId="522"/>
            <ac:spMk id="3" creationId="{6B30023D-A947-53D8-2BB2-C763EBC71A8F}"/>
          </ac:spMkLst>
        </pc:spChg>
        <pc:spChg chg="mod">
          <ac:chgData name="Annie Carrier" userId="S::cara2003@usherbrooke.ca::0caa784b-e7b2-4d53-ad50-cb9410fe6298" providerId="AD" clId="Web-{BE79BE80-8124-6A59-34F4-04830046233B}" dt="2023-05-05T14:36:49.123" v="29" actId="14100"/>
          <ac:spMkLst>
            <pc:docMk/>
            <pc:sldMk cId="3452078032" sldId="522"/>
            <ac:spMk id="4" creationId="{64EE6232-0343-53E7-42AC-3C01D01D50C9}"/>
          </ac:spMkLst>
        </pc:spChg>
        <pc:spChg chg="mod">
          <ac:chgData name="Annie Carrier" userId="S::cara2003@usherbrooke.ca::0caa784b-e7b2-4d53-ad50-cb9410fe6298" providerId="AD" clId="Web-{BE79BE80-8124-6A59-34F4-04830046233B}" dt="2023-05-05T14:36:40.138" v="28" actId="14100"/>
          <ac:spMkLst>
            <pc:docMk/>
            <pc:sldMk cId="3452078032" sldId="522"/>
            <ac:spMk id="5" creationId="{229F5C70-BB41-D653-3457-B165A751F356}"/>
          </ac:spMkLst>
        </pc:spChg>
        <pc:spChg chg="mod">
          <ac:chgData name="Annie Carrier" userId="S::cara2003@usherbrooke.ca::0caa784b-e7b2-4d53-ad50-cb9410fe6298" providerId="AD" clId="Web-{BE79BE80-8124-6A59-34F4-04830046233B}" dt="2023-05-05T14:35:41.028" v="15" actId="1076"/>
          <ac:spMkLst>
            <pc:docMk/>
            <pc:sldMk cId="3452078032" sldId="522"/>
            <ac:spMk id="8" creationId="{3E7A6B9E-A247-A927-0ED9-C9A26AFB7A6C}"/>
          </ac:spMkLst>
        </pc:spChg>
        <pc:spChg chg="mod">
          <ac:chgData name="Annie Carrier" userId="S::cara2003@usherbrooke.ca::0caa784b-e7b2-4d53-ad50-cb9410fe6298" providerId="AD" clId="Web-{BE79BE80-8124-6A59-34F4-04830046233B}" dt="2023-05-05T14:35:41.137" v="17" actId="1076"/>
          <ac:spMkLst>
            <pc:docMk/>
            <pc:sldMk cId="3452078032" sldId="522"/>
            <ac:spMk id="11" creationId="{88A92E24-E0E6-0CD8-D479-6C2DB175D019}"/>
          </ac:spMkLst>
        </pc:spChg>
        <pc:spChg chg="mod">
          <ac:chgData name="Annie Carrier" userId="S::cara2003@usherbrooke.ca::0caa784b-e7b2-4d53-ad50-cb9410fe6298" providerId="AD" clId="Web-{BE79BE80-8124-6A59-34F4-04830046233B}" dt="2023-05-05T14:35:41.231" v="19" actId="1076"/>
          <ac:spMkLst>
            <pc:docMk/>
            <pc:sldMk cId="3452078032" sldId="522"/>
            <ac:spMk id="18" creationId="{C4FA93D7-0298-4CCF-4266-33BEA658ADBC}"/>
          </ac:spMkLst>
        </pc:spChg>
        <pc:graphicFrameChg chg="mod">
          <ac:chgData name="Annie Carrier" userId="S::cara2003@usherbrooke.ca::0caa784b-e7b2-4d53-ad50-cb9410fe6298" providerId="AD" clId="Web-{BE79BE80-8124-6A59-34F4-04830046233B}" dt="2023-05-05T14:35:40.981" v="14" actId="1076"/>
          <ac:graphicFrameMkLst>
            <pc:docMk/>
            <pc:sldMk cId="3452078032" sldId="522"/>
            <ac:graphicFrameMk id="7" creationId="{DB6A5755-7B86-308D-99BB-C89C7212AE4C}"/>
          </ac:graphicFrameMkLst>
        </pc:graphicFrameChg>
        <pc:graphicFrameChg chg="mod">
          <ac:chgData name="Annie Carrier" userId="S::cara2003@usherbrooke.ca::0caa784b-e7b2-4d53-ad50-cb9410fe6298" providerId="AD" clId="Web-{BE79BE80-8124-6A59-34F4-04830046233B}" dt="2023-05-05T14:35:41.090" v="16" actId="1076"/>
          <ac:graphicFrameMkLst>
            <pc:docMk/>
            <pc:sldMk cId="3452078032" sldId="522"/>
            <ac:graphicFrameMk id="10" creationId="{E451057D-6B2F-7EB7-5A48-26AB73491EBD}"/>
          </ac:graphicFrameMkLst>
        </pc:graphicFrameChg>
        <pc:graphicFrameChg chg="mod">
          <ac:chgData name="Annie Carrier" userId="S::cara2003@usherbrooke.ca::0caa784b-e7b2-4d53-ad50-cb9410fe6298" providerId="AD" clId="Web-{BE79BE80-8124-6A59-34F4-04830046233B}" dt="2023-05-05T14:35:41.200" v="18" actId="1076"/>
          <ac:graphicFrameMkLst>
            <pc:docMk/>
            <pc:sldMk cId="3452078032" sldId="522"/>
            <ac:graphicFrameMk id="17" creationId="{9C092505-6C98-D9B3-44F3-EC655CE950A5}"/>
          </ac:graphicFrameMkLst>
        </pc:graphicFrameChg>
      </pc:sldChg>
      <pc:sldChg chg="modSp">
        <pc:chgData name="Annie Carrier" userId="S::cara2003@usherbrooke.ca::0caa784b-e7b2-4d53-ad50-cb9410fe6298" providerId="AD" clId="Web-{BE79BE80-8124-6A59-34F4-04830046233B}" dt="2023-05-05T14:47:06.071" v="73" actId="14100"/>
        <pc:sldMkLst>
          <pc:docMk/>
          <pc:sldMk cId="2947397495" sldId="524"/>
        </pc:sldMkLst>
        <pc:spChg chg="mod">
          <ac:chgData name="Annie Carrier" userId="S::cara2003@usherbrooke.ca::0caa784b-e7b2-4d53-ad50-cb9410fe6298" providerId="AD" clId="Web-{BE79BE80-8124-6A59-34F4-04830046233B}" dt="2023-05-05T14:47:06.071" v="73" actId="14100"/>
          <ac:spMkLst>
            <pc:docMk/>
            <pc:sldMk cId="2947397495" sldId="524"/>
            <ac:spMk id="2" creationId="{9D4ACD4A-3566-B7DD-C31A-49ED6936BFD2}"/>
          </ac:spMkLst>
        </pc:spChg>
      </pc:sldChg>
      <pc:sldChg chg="modSp addCm modCm">
        <pc:chgData name="Annie Carrier" userId="S::cara2003@usherbrooke.ca::0caa784b-e7b2-4d53-ad50-cb9410fe6298" providerId="AD" clId="Web-{BE79BE80-8124-6A59-34F4-04830046233B}" dt="2023-05-05T14:53:34.312" v="88"/>
        <pc:sldMkLst>
          <pc:docMk/>
          <pc:sldMk cId="453357115" sldId="525"/>
        </pc:sldMkLst>
        <pc:spChg chg="mod">
          <ac:chgData name="Annie Carrier" userId="S::cara2003@usherbrooke.ca::0caa784b-e7b2-4d53-ad50-cb9410fe6298" providerId="AD" clId="Web-{BE79BE80-8124-6A59-34F4-04830046233B}" dt="2023-05-05T14:47:14.930" v="76" actId="14100"/>
          <ac:spMkLst>
            <pc:docMk/>
            <pc:sldMk cId="453357115" sldId="525"/>
            <ac:spMk id="2" creationId="{9D4ACD4A-3566-B7DD-C31A-49ED6936BFD2}"/>
          </ac:spMkLst>
        </pc:spChg>
      </pc:sldChg>
      <pc:sldChg chg="addCm modCm">
        <pc:chgData name="Annie Carrier" userId="S::cara2003@usherbrooke.ca::0caa784b-e7b2-4d53-ad50-cb9410fe6298" providerId="AD" clId="Web-{BE79BE80-8124-6A59-34F4-04830046233B}" dt="2023-05-05T14:47:44.790" v="81"/>
        <pc:sldMkLst>
          <pc:docMk/>
          <pc:sldMk cId="3989994982" sldId="528"/>
        </pc:sldMkLst>
      </pc:sldChg>
      <pc:sldChg chg="modSp addCm modCm">
        <pc:chgData name="Annie Carrier" userId="S::cara2003@usherbrooke.ca::0caa784b-e7b2-4d53-ad50-cb9410fe6298" providerId="AD" clId="Web-{BE79BE80-8124-6A59-34F4-04830046233B}" dt="2023-05-05T14:42:11.831" v="59"/>
        <pc:sldMkLst>
          <pc:docMk/>
          <pc:sldMk cId="3630625939" sldId="537"/>
        </pc:sldMkLst>
        <pc:spChg chg="mod">
          <ac:chgData name="Annie Carrier" userId="S::cara2003@usherbrooke.ca::0caa784b-e7b2-4d53-ad50-cb9410fe6298" providerId="AD" clId="Web-{BE79BE80-8124-6A59-34F4-04830046233B}" dt="2023-05-05T14:41:49.019" v="56" actId="1076"/>
          <ac:spMkLst>
            <pc:docMk/>
            <pc:sldMk cId="3630625939" sldId="537"/>
            <ac:spMk id="5" creationId="{1BCBAFCE-4D9D-3346-98C9-10D92A855A9C}"/>
          </ac:spMkLst>
        </pc:spChg>
        <pc:spChg chg="mod">
          <ac:chgData name="Annie Carrier" userId="S::cara2003@usherbrooke.ca::0caa784b-e7b2-4d53-ad50-cb9410fe6298" providerId="AD" clId="Web-{BE79BE80-8124-6A59-34F4-04830046233B}" dt="2023-05-05T14:41:54.722" v="58" actId="1076"/>
          <ac:spMkLst>
            <pc:docMk/>
            <pc:sldMk cId="3630625939" sldId="537"/>
            <ac:spMk id="11" creationId="{1D82081A-7841-2E12-F46F-F2CD52E63D21}"/>
          </ac:spMkLst>
        </pc:spChg>
      </pc:sldChg>
    </pc:docChg>
  </pc:docChgLst>
  <pc:docChgLst>
    <pc:chgData name="Michael Beaudoin" userId="S::beam2633@usherbrooke.ca::e0dab844-8b18-409d-b3b9-c88bdd76d57f" providerId="AD" clId="Web-{505B3645-3413-3DA7-3342-C9751EF1F09D}"/>
    <pc:docChg chg="addSld modSld sldOrd">
      <pc:chgData name="Michael Beaudoin" userId="S::beam2633@usherbrooke.ca::e0dab844-8b18-409d-b3b9-c88bdd76d57f" providerId="AD" clId="Web-{505B3645-3413-3DA7-3342-C9751EF1F09D}" dt="2023-05-10T19:27:01.260" v="1595"/>
      <pc:docMkLst>
        <pc:docMk/>
      </pc:docMkLst>
      <pc:sldChg chg="addSp modSp">
        <pc:chgData name="Michael Beaudoin" userId="S::beam2633@usherbrooke.ca::e0dab844-8b18-409d-b3b9-c88bdd76d57f" providerId="AD" clId="Web-{505B3645-3413-3DA7-3342-C9751EF1F09D}" dt="2023-05-10T18:57:46.498" v="1147" actId="14100"/>
        <pc:sldMkLst>
          <pc:docMk/>
          <pc:sldMk cId="912121978" sldId="515"/>
        </pc:sldMkLst>
        <pc:spChg chg="add mod">
          <ac:chgData name="Michael Beaudoin" userId="S::beam2633@usherbrooke.ca::e0dab844-8b18-409d-b3b9-c88bdd76d57f" providerId="AD" clId="Web-{505B3645-3413-3DA7-3342-C9751EF1F09D}" dt="2023-05-10T18:57:46.498" v="1147" actId="14100"/>
          <ac:spMkLst>
            <pc:docMk/>
            <pc:sldMk cId="912121978" sldId="515"/>
            <ac:spMk id="6" creationId="{E3423A93-7D7F-DDFC-4FEB-3D3C71E66E7F}"/>
          </ac:spMkLst>
        </pc:spChg>
        <pc:graphicFrameChg chg="mod modGraphic">
          <ac:chgData name="Michael Beaudoin" userId="S::beam2633@usherbrooke.ca::e0dab844-8b18-409d-b3b9-c88bdd76d57f" providerId="AD" clId="Web-{505B3645-3413-3DA7-3342-C9751EF1F09D}" dt="2023-05-10T18:57:26.669" v="1142"/>
          <ac:graphicFrameMkLst>
            <pc:docMk/>
            <pc:sldMk cId="912121978" sldId="515"/>
            <ac:graphicFrameMk id="4" creationId="{FEAE80B2-A786-E044-B3F6-1505ADEF9538}"/>
          </ac:graphicFrameMkLst>
        </pc:graphicFrameChg>
      </pc:sldChg>
      <pc:sldChg chg="addSp delSp modSp">
        <pc:chgData name="Michael Beaudoin" userId="S::beam2633@usherbrooke.ca::e0dab844-8b18-409d-b3b9-c88bdd76d57f" providerId="AD" clId="Web-{505B3645-3413-3DA7-3342-C9751EF1F09D}" dt="2023-05-10T19:09:07.587" v="1282" actId="14100"/>
        <pc:sldMkLst>
          <pc:docMk/>
          <pc:sldMk cId="2726364613" sldId="516"/>
        </pc:sldMkLst>
        <pc:spChg chg="add del mod">
          <ac:chgData name="Michael Beaudoin" userId="S::beam2633@usherbrooke.ca::e0dab844-8b18-409d-b3b9-c88bdd76d57f" providerId="AD" clId="Web-{505B3645-3413-3DA7-3342-C9751EF1F09D}" dt="2023-05-10T18:22:48.183" v="70" actId="20577"/>
          <ac:spMkLst>
            <pc:docMk/>
            <pc:sldMk cId="2726364613" sldId="516"/>
            <ac:spMk id="2" creationId="{ED190277-9027-DB46-9359-1EF541ECEA03}"/>
          </ac:spMkLst>
        </pc:spChg>
        <pc:spChg chg="add del mod">
          <ac:chgData name="Michael Beaudoin" userId="S::beam2633@usherbrooke.ca::e0dab844-8b18-409d-b3b9-c88bdd76d57f" providerId="AD" clId="Web-{505B3645-3413-3DA7-3342-C9751EF1F09D}" dt="2023-05-10T18:22:04.870" v="57"/>
          <ac:spMkLst>
            <pc:docMk/>
            <pc:sldMk cId="2726364613" sldId="516"/>
            <ac:spMk id="6" creationId="{A95B09EE-4A43-9684-90E0-CECD2F9BACA7}"/>
          </ac:spMkLst>
        </pc:spChg>
        <pc:spChg chg="add del mod">
          <ac:chgData name="Michael Beaudoin" userId="S::beam2633@usherbrooke.ca::e0dab844-8b18-409d-b3b9-c88bdd76d57f" providerId="AD" clId="Web-{505B3645-3413-3DA7-3342-C9751EF1F09D}" dt="2023-05-10T19:08:21.883" v="1269"/>
          <ac:spMkLst>
            <pc:docMk/>
            <pc:sldMk cId="2726364613" sldId="516"/>
            <ac:spMk id="7" creationId="{ECB101A7-BA23-1A54-6DC7-7153E3BC47D9}"/>
          </ac:spMkLst>
        </pc:spChg>
        <pc:spChg chg="add mod">
          <ac:chgData name="Michael Beaudoin" userId="S::beam2633@usherbrooke.ca::e0dab844-8b18-409d-b3b9-c88bdd76d57f" providerId="AD" clId="Web-{505B3645-3413-3DA7-3342-C9751EF1F09D}" dt="2023-05-10T19:09:07.587" v="1282" actId="14100"/>
          <ac:spMkLst>
            <pc:docMk/>
            <pc:sldMk cId="2726364613" sldId="516"/>
            <ac:spMk id="11" creationId="{CDA5B1A2-FF4B-B99D-D959-34A19E7898AE}"/>
          </ac:spMkLst>
        </pc:spChg>
        <pc:graphicFrameChg chg="del mod modGraphic">
          <ac:chgData name="Michael Beaudoin" userId="S::beam2633@usherbrooke.ca::e0dab844-8b18-409d-b3b9-c88bdd76d57f" providerId="AD" clId="Web-{505B3645-3413-3DA7-3342-C9751EF1F09D}" dt="2023-05-10T19:08:24.133" v="1270"/>
          <ac:graphicFrameMkLst>
            <pc:docMk/>
            <pc:sldMk cId="2726364613" sldId="516"/>
            <ac:graphicFrameMk id="4" creationId="{FEAE80B2-A786-E044-B3F6-1505ADEF9538}"/>
          </ac:graphicFrameMkLst>
        </pc:graphicFrameChg>
        <pc:graphicFrameChg chg="add">
          <ac:chgData name="Michael Beaudoin" userId="S::beam2633@usherbrooke.ca::e0dab844-8b18-409d-b3b9-c88bdd76d57f" providerId="AD" clId="Web-{505B3645-3413-3DA7-3342-C9751EF1F09D}" dt="2023-05-10T19:08:25.758" v="1271"/>
          <ac:graphicFrameMkLst>
            <pc:docMk/>
            <pc:sldMk cId="2726364613" sldId="516"/>
            <ac:graphicFrameMk id="9" creationId="{B424C802-2586-6011-BB59-95676C226AE2}"/>
          </ac:graphicFrameMkLst>
        </pc:graphicFrameChg>
      </pc:sldChg>
      <pc:sldChg chg="addSp delSp modSp ord">
        <pc:chgData name="Michael Beaudoin" userId="S::beam2633@usherbrooke.ca::e0dab844-8b18-409d-b3b9-c88bdd76d57f" providerId="AD" clId="Web-{505B3645-3413-3DA7-3342-C9751EF1F09D}" dt="2023-05-10T19:19:56.113" v="1552"/>
        <pc:sldMkLst>
          <pc:docMk/>
          <pc:sldMk cId="3445038669" sldId="517"/>
        </pc:sldMkLst>
        <pc:spChg chg="mod">
          <ac:chgData name="Michael Beaudoin" userId="S::beam2633@usherbrooke.ca::e0dab844-8b18-409d-b3b9-c88bdd76d57f" providerId="AD" clId="Web-{505B3645-3413-3DA7-3342-C9751EF1F09D}" dt="2023-05-10T18:53:51.322" v="1005" actId="20577"/>
          <ac:spMkLst>
            <pc:docMk/>
            <pc:sldMk cId="3445038669" sldId="517"/>
            <ac:spMk id="2" creationId="{ED190277-9027-DB46-9359-1EF541ECEA03}"/>
          </ac:spMkLst>
        </pc:spChg>
        <pc:spChg chg="add mod">
          <ac:chgData name="Michael Beaudoin" userId="S::beam2633@usherbrooke.ca::e0dab844-8b18-409d-b3b9-c88bdd76d57f" providerId="AD" clId="Web-{505B3645-3413-3DA7-3342-C9751EF1F09D}" dt="2023-05-10T19:19:47.191" v="1550" actId="14100"/>
          <ac:spMkLst>
            <pc:docMk/>
            <pc:sldMk cId="3445038669" sldId="517"/>
            <ac:spMk id="6" creationId="{17BA70FF-E04D-8389-89D1-DDCA428B6FC9}"/>
          </ac:spMkLst>
        </pc:spChg>
        <pc:spChg chg="add del">
          <ac:chgData name="Michael Beaudoin" userId="S::beam2633@usherbrooke.ca::e0dab844-8b18-409d-b3b9-c88bdd76d57f" providerId="AD" clId="Web-{505B3645-3413-3DA7-3342-C9751EF1F09D}" dt="2023-05-10T19:19:56.113" v="1552"/>
          <ac:spMkLst>
            <pc:docMk/>
            <pc:sldMk cId="3445038669" sldId="517"/>
            <ac:spMk id="7" creationId="{E294D3BB-E02C-827A-861F-01D08F58E568}"/>
          </ac:spMkLst>
        </pc:spChg>
        <pc:graphicFrameChg chg="mod modGraphic">
          <ac:chgData name="Michael Beaudoin" userId="S::beam2633@usherbrooke.ca::e0dab844-8b18-409d-b3b9-c88bdd76d57f" providerId="AD" clId="Web-{505B3645-3413-3DA7-3342-C9751EF1F09D}" dt="2023-05-10T19:19:20.175" v="1542"/>
          <ac:graphicFrameMkLst>
            <pc:docMk/>
            <pc:sldMk cId="3445038669" sldId="517"/>
            <ac:graphicFrameMk id="4" creationId="{FEAE80B2-A786-E044-B3F6-1505ADEF9538}"/>
          </ac:graphicFrameMkLst>
        </pc:graphicFrameChg>
      </pc:sldChg>
      <pc:sldChg chg="modSp ord delCm">
        <pc:chgData name="Michael Beaudoin" userId="S::beam2633@usherbrooke.ca::e0dab844-8b18-409d-b3b9-c88bdd76d57f" providerId="AD" clId="Web-{505B3645-3413-3DA7-3342-C9751EF1F09D}" dt="2023-05-10T19:25:06.180" v="1564" actId="20577"/>
        <pc:sldMkLst>
          <pc:docMk/>
          <pc:sldMk cId="220144831" sldId="520"/>
        </pc:sldMkLst>
        <pc:spChg chg="mod">
          <ac:chgData name="Michael Beaudoin" userId="S::beam2633@usherbrooke.ca::e0dab844-8b18-409d-b3b9-c88bdd76d57f" providerId="AD" clId="Web-{505B3645-3413-3DA7-3342-C9751EF1F09D}" dt="2023-05-10T19:25:06.180" v="1564" actId="20577"/>
          <ac:spMkLst>
            <pc:docMk/>
            <pc:sldMk cId="220144831" sldId="520"/>
            <ac:spMk id="2" creationId="{5F6D8935-A59B-B546-8BED-C9AD32EC5F04}"/>
          </ac:spMkLst>
        </pc:spChg>
      </pc:sldChg>
      <pc:sldChg chg="delCm">
        <pc:chgData name="Michael Beaudoin" userId="S::beam2633@usherbrooke.ca::e0dab844-8b18-409d-b3b9-c88bdd76d57f" providerId="AD" clId="Web-{505B3645-3413-3DA7-3342-C9751EF1F09D}" dt="2023-05-10T19:21:24.317" v="1561"/>
        <pc:sldMkLst>
          <pc:docMk/>
          <pc:sldMk cId="3452078032" sldId="522"/>
        </pc:sldMkLst>
      </pc:sldChg>
      <pc:sldChg chg="ord">
        <pc:chgData name="Michael Beaudoin" userId="S::beam2633@usherbrooke.ca::e0dab844-8b18-409d-b3b9-c88bdd76d57f" providerId="AD" clId="Web-{505B3645-3413-3DA7-3342-C9751EF1F09D}" dt="2023-05-10T18:27:19.719" v="135"/>
        <pc:sldMkLst>
          <pc:docMk/>
          <pc:sldMk cId="239924031" sldId="527"/>
        </pc:sldMkLst>
      </pc:sldChg>
      <pc:sldChg chg="modSp ord">
        <pc:chgData name="Michael Beaudoin" userId="S::beam2633@usherbrooke.ca::e0dab844-8b18-409d-b3b9-c88bdd76d57f" providerId="AD" clId="Web-{505B3645-3413-3DA7-3342-C9751EF1F09D}" dt="2023-05-10T18:30:26.893" v="259"/>
        <pc:sldMkLst>
          <pc:docMk/>
          <pc:sldMk cId="3989994982" sldId="528"/>
        </pc:sldMkLst>
        <pc:spChg chg="mod">
          <ac:chgData name="Michael Beaudoin" userId="S::beam2633@usherbrooke.ca::e0dab844-8b18-409d-b3b9-c88bdd76d57f" providerId="AD" clId="Web-{505B3645-3413-3DA7-3342-C9751EF1F09D}" dt="2023-05-10T18:27:36.109" v="136" actId="20577"/>
          <ac:spMkLst>
            <pc:docMk/>
            <pc:sldMk cId="3989994982" sldId="528"/>
            <ac:spMk id="2" creationId="{D0F8FCF7-7CD9-45C1-33A3-28739A6243C7}"/>
          </ac:spMkLst>
        </pc:spChg>
      </pc:sldChg>
      <pc:sldChg chg="ord">
        <pc:chgData name="Michael Beaudoin" userId="S::beam2633@usherbrooke.ca::e0dab844-8b18-409d-b3b9-c88bdd76d57f" providerId="AD" clId="Web-{505B3645-3413-3DA7-3342-C9751EF1F09D}" dt="2023-05-10T18:35:17.257" v="446"/>
        <pc:sldMkLst>
          <pc:docMk/>
          <pc:sldMk cId="4237374380" sldId="529"/>
        </pc:sldMkLst>
      </pc:sldChg>
      <pc:sldChg chg="modSp ord">
        <pc:chgData name="Michael Beaudoin" userId="S::beam2633@usherbrooke.ca::e0dab844-8b18-409d-b3b9-c88bdd76d57f" providerId="AD" clId="Web-{505B3645-3413-3DA7-3342-C9751EF1F09D}" dt="2023-05-10T18:37:27.556" v="497"/>
        <pc:sldMkLst>
          <pc:docMk/>
          <pc:sldMk cId="2751615950" sldId="530"/>
        </pc:sldMkLst>
        <pc:spChg chg="mod">
          <ac:chgData name="Michael Beaudoin" userId="S::beam2633@usherbrooke.ca::e0dab844-8b18-409d-b3b9-c88bdd76d57f" providerId="AD" clId="Web-{505B3645-3413-3DA7-3342-C9751EF1F09D}" dt="2023-05-10T18:36:05.071" v="480" actId="20577"/>
          <ac:spMkLst>
            <pc:docMk/>
            <pc:sldMk cId="2751615950" sldId="530"/>
            <ac:spMk id="2" creationId="{D0F8FCF7-7CD9-45C1-33A3-28739A6243C7}"/>
          </ac:spMkLst>
        </pc:spChg>
      </pc:sldChg>
      <pc:sldChg chg="ord">
        <pc:chgData name="Michael Beaudoin" userId="S::beam2633@usherbrooke.ca::e0dab844-8b18-409d-b3b9-c88bdd76d57f" providerId="AD" clId="Web-{505B3645-3413-3DA7-3342-C9751EF1F09D}" dt="2023-05-10T18:40:31.372" v="663"/>
        <pc:sldMkLst>
          <pc:docMk/>
          <pc:sldMk cId="244397767" sldId="531"/>
        </pc:sldMkLst>
      </pc:sldChg>
      <pc:sldChg chg="ord">
        <pc:chgData name="Michael Beaudoin" userId="S::beam2633@usherbrooke.ca::e0dab844-8b18-409d-b3b9-c88bdd76d57f" providerId="AD" clId="Web-{505B3645-3413-3DA7-3342-C9751EF1F09D}" dt="2023-05-10T18:43:13.875" v="807"/>
        <pc:sldMkLst>
          <pc:docMk/>
          <pc:sldMk cId="749463031" sldId="532"/>
        </pc:sldMkLst>
      </pc:sldChg>
      <pc:sldChg chg="ord">
        <pc:chgData name="Michael Beaudoin" userId="S::beam2633@usherbrooke.ca::e0dab844-8b18-409d-b3b9-c88bdd76d57f" providerId="AD" clId="Web-{505B3645-3413-3DA7-3342-C9751EF1F09D}" dt="2023-05-10T18:49:19.880" v="956"/>
        <pc:sldMkLst>
          <pc:docMk/>
          <pc:sldMk cId="1328774773" sldId="533"/>
        </pc:sldMkLst>
      </pc:sldChg>
      <pc:sldChg chg="modSp ord delCm">
        <pc:chgData name="Michael Beaudoin" userId="S::beam2633@usherbrooke.ca::e0dab844-8b18-409d-b3b9-c88bdd76d57f" providerId="AD" clId="Web-{505B3645-3413-3DA7-3342-C9751EF1F09D}" dt="2023-05-10T19:25:55.009" v="1574" actId="20577"/>
        <pc:sldMkLst>
          <pc:docMk/>
          <pc:sldMk cId="3630625939" sldId="537"/>
        </pc:sldMkLst>
        <pc:spChg chg="mod">
          <ac:chgData name="Michael Beaudoin" userId="S::beam2633@usherbrooke.ca::e0dab844-8b18-409d-b3b9-c88bdd76d57f" providerId="AD" clId="Web-{505B3645-3413-3DA7-3342-C9751EF1F09D}" dt="2023-05-10T19:25:49.353" v="1569" actId="20577"/>
          <ac:spMkLst>
            <pc:docMk/>
            <pc:sldMk cId="3630625939" sldId="537"/>
            <ac:spMk id="5" creationId="{1BCBAFCE-4D9D-3346-98C9-10D92A855A9C}"/>
          </ac:spMkLst>
        </pc:spChg>
        <pc:spChg chg="mod">
          <ac:chgData name="Michael Beaudoin" userId="S::beam2633@usherbrooke.ca::e0dab844-8b18-409d-b3b9-c88bdd76d57f" providerId="AD" clId="Web-{505B3645-3413-3DA7-3342-C9751EF1F09D}" dt="2023-05-10T19:25:55.009" v="1574" actId="20577"/>
          <ac:spMkLst>
            <pc:docMk/>
            <pc:sldMk cId="3630625939" sldId="537"/>
            <ac:spMk id="11" creationId="{1D82081A-7841-2E12-F46F-F2CD52E63D21}"/>
          </ac:spMkLst>
        </pc:spChg>
      </pc:sldChg>
      <pc:sldChg chg="addSp delSp modSp ord">
        <pc:chgData name="Michael Beaudoin" userId="S::beam2633@usherbrooke.ca::e0dab844-8b18-409d-b3b9-c88bdd76d57f" providerId="AD" clId="Web-{505B3645-3413-3DA7-3342-C9751EF1F09D}" dt="2023-05-10T19:26:56.370" v="1592"/>
        <pc:sldMkLst>
          <pc:docMk/>
          <pc:sldMk cId="1798423385" sldId="538"/>
        </pc:sldMkLst>
        <pc:spChg chg="add del mod">
          <ac:chgData name="Michael Beaudoin" userId="S::beam2633@usherbrooke.ca::e0dab844-8b18-409d-b3b9-c88bdd76d57f" providerId="AD" clId="Web-{505B3645-3413-3DA7-3342-C9751EF1F09D}" dt="2023-05-10T19:26:23.275" v="1579"/>
          <ac:spMkLst>
            <pc:docMk/>
            <pc:sldMk cId="1798423385" sldId="538"/>
            <ac:spMk id="4" creationId="{20EF48AA-7EC3-E80B-F846-0676C98B45C6}"/>
          </ac:spMkLst>
        </pc:spChg>
        <pc:spChg chg="del">
          <ac:chgData name="Michael Beaudoin" userId="S::beam2633@usherbrooke.ca::e0dab844-8b18-409d-b3b9-c88bdd76d57f" providerId="AD" clId="Web-{505B3645-3413-3DA7-3342-C9751EF1F09D}" dt="2023-05-10T19:26:29.307" v="1580"/>
          <ac:spMkLst>
            <pc:docMk/>
            <pc:sldMk cId="1798423385" sldId="538"/>
            <ac:spMk id="5" creationId="{1BCBAFCE-4D9D-3346-98C9-10D92A855A9C}"/>
          </ac:spMkLst>
        </pc:spChg>
        <pc:spChg chg="add">
          <ac:chgData name="Michael Beaudoin" userId="S::beam2633@usherbrooke.ca::e0dab844-8b18-409d-b3b9-c88bdd76d57f" providerId="AD" clId="Web-{505B3645-3413-3DA7-3342-C9751EF1F09D}" dt="2023-05-10T19:26:44.948" v="1588"/>
          <ac:spMkLst>
            <pc:docMk/>
            <pc:sldMk cId="1798423385" sldId="538"/>
            <ac:spMk id="8" creationId="{9931A34E-C0BD-5132-20B9-8944E695F9AB}"/>
          </ac:spMkLst>
        </pc:spChg>
        <pc:spChg chg="del">
          <ac:chgData name="Michael Beaudoin" userId="S::beam2633@usherbrooke.ca::e0dab844-8b18-409d-b3b9-c88bdd76d57f" providerId="AD" clId="Web-{505B3645-3413-3DA7-3342-C9751EF1F09D}" dt="2023-05-10T19:26:30.447" v="1581"/>
          <ac:spMkLst>
            <pc:docMk/>
            <pc:sldMk cId="1798423385" sldId="538"/>
            <ac:spMk id="11" creationId="{1D82081A-7841-2E12-F46F-F2CD52E63D21}"/>
          </ac:spMkLst>
        </pc:spChg>
        <pc:spChg chg="add">
          <ac:chgData name="Michael Beaudoin" userId="S::beam2633@usherbrooke.ca::e0dab844-8b18-409d-b3b9-c88bdd76d57f" providerId="AD" clId="Web-{505B3645-3413-3DA7-3342-C9751EF1F09D}" dt="2023-05-10T19:26:56.370" v="1592"/>
          <ac:spMkLst>
            <pc:docMk/>
            <pc:sldMk cId="1798423385" sldId="538"/>
            <ac:spMk id="12" creationId="{3480A514-C171-CBC4-1A6D-2CCE8BED0157}"/>
          </ac:spMkLst>
        </pc:spChg>
      </pc:sldChg>
      <pc:sldChg chg="addSp delSp ord">
        <pc:chgData name="Michael Beaudoin" userId="S::beam2633@usherbrooke.ca::e0dab844-8b18-409d-b3b9-c88bdd76d57f" providerId="AD" clId="Web-{505B3645-3413-3DA7-3342-C9751EF1F09D}" dt="2023-05-10T19:26:58.260" v="1593"/>
        <pc:sldMkLst>
          <pc:docMk/>
          <pc:sldMk cId="2753813203" sldId="539"/>
        </pc:sldMkLst>
        <pc:spChg chg="add">
          <ac:chgData name="Michael Beaudoin" userId="S::beam2633@usherbrooke.ca::e0dab844-8b18-409d-b3b9-c88bdd76d57f" providerId="AD" clId="Web-{505B3645-3413-3DA7-3342-C9751EF1F09D}" dt="2023-05-10T19:26:47.338" v="1589"/>
          <ac:spMkLst>
            <pc:docMk/>
            <pc:sldMk cId="2753813203" sldId="539"/>
            <ac:spMk id="4" creationId="{72F9AE10-2D3B-7651-4B88-677B3E2FEFE1}"/>
          </ac:spMkLst>
        </pc:spChg>
        <pc:spChg chg="del">
          <ac:chgData name="Michael Beaudoin" userId="S::beam2633@usherbrooke.ca::e0dab844-8b18-409d-b3b9-c88bdd76d57f" providerId="AD" clId="Web-{505B3645-3413-3DA7-3342-C9751EF1F09D}" dt="2023-05-10T19:26:33.182" v="1582"/>
          <ac:spMkLst>
            <pc:docMk/>
            <pc:sldMk cId="2753813203" sldId="539"/>
            <ac:spMk id="5" creationId="{1BCBAFCE-4D9D-3346-98C9-10D92A855A9C}"/>
          </ac:spMkLst>
        </pc:spChg>
        <pc:spChg chg="add">
          <ac:chgData name="Michael Beaudoin" userId="S::beam2633@usherbrooke.ca::e0dab844-8b18-409d-b3b9-c88bdd76d57f" providerId="AD" clId="Web-{505B3645-3413-3DA7-3342-C9751EF1F09D}" dt="2023-05-10T19:26:58.260" v="1593"/>
          <ac:spMkLst>
            <pc:docMk/>
            <pc:sldMk cId="2753813203" sldId="539"/>
            <ac:spMk id="8" creationId="{E1011796-65A6-0050-B752-93BD8E07CE4F}"/>
          </ac:spMkLst>
        </pc:spChg>
        <pc:spChg chg="del">
          <ac:chgData name="Michael Beaudoin" userId="S::beam2633@usherbrooke.ca::e0dab844-8b18-409d-b3b9-c88bdd76d57f" providerId="AD" clId="Web-{505B3645-3413-3DA7-3342-C9751EF1F09D}" dt="2023-05-10T19:26:34.994" v="1583"/>
          <ac:spMkLst>
            <pc:docMk/>
            <pc:sldMk cId="2753813203" sldId="539"/>
            <ac:spMk id="11" creationId="{1D82081A-7841-2E12-F46F-F2CD52E63D21}"/>
          </ac:spMkLst>
        </pc:spChg>
      </pc:sldChg>
      <pc:sldChg chg="addSp delSp ord">
        <pc:chgData name="Michael Beaudoin" userId="S::beam2633@usherbrooke.ca::e0dab844-8b18-409d-b3b9-c88bdd76d57f" providerId="AD" clId="Web-{505B3645-3413-3DA7-3342-C9751EF1F09D}" dt="2023-05-10T19:26:59.760" v="1594"/>
        <pc:sldMkLst>
          <pc:docMk/>
          <pc:sldMk cId="3425643677" sldId="540"/>
        </pc:sldMkLst>
        <pc:spChg chg="add">
          <ac:chgData name="Michael Beaudoin" userId="S::beam2633@usherbrooke.ca::e0dab844-8b18-409d-b3b9-c88bdd76d57f" providerId="AD" clId="Web-{505B3645-3413-3DA7-3342-C9751EF1F09D}" dt="2023-05-10T19:26:49.057" v="1590"/>
          <ac:spMkLst>
            <pc:docMk/>
            <pc:sldMk cId="3425643677" sldId="540"/>
            <ac:spMk id="4" creationId="{22C0E4A6-E1E9-AF0D-0285-CCB7470C5F19}"/>
          </ac:spMkLst>
        </pc:spChg>
        <pc:spChg chg="del">
          <ac:chgData name="Michael Beaudoin" userId="S::beam2633@usherbrooke.ca::e0dab844-8b18-409d-b3b9-c88bdd76d57f" providerId="AD" clId="Web-{505B3645-3413-3DA7-3342-C9751EF1F09D}" dt="2023-05-10T19:26:36.479" v="1584"/>
          <ac:spMkLst>
            <pc:docMk/>
            <pc:sldMk cId="3425643677" sldId="540"/>
            <ac:spMk id="5" creationId="{1BCBAFCE-4D9D-3346-98C9-10D92A855A9C}"/>
          </ac:spMkLst>
        </pc:spChg>
        <pc:spChg chg="add">
          <ac:chgData name="Michael Beaudoin" userId="S::beam2633@usherbrooke.ca::e0dab844-8b18-409d-b3b9-c88bdd76d57f" providerId="AD" clId="Web-{505B3645-3413-3DA7-3342-C9751EF1F09D}" dt="2023-05-10T19:26:59.760" v="1594"/>
          <ac:spMkLst>
            <pc:docMk/>
            <pc:sldMk cId="3425643677" sldId="540"/>
            <ac:spMk id="8" creationId="{B98C44EC-112A-6304-358F-05394240552F}"/>
          </ac:spMkLst>
        </pc:spChg>
        <pc:spChg chg="del">
          <ac:chgData name="Michael Beaudoin" userId="S::beam2633@usherbrooke.ca::e0dab844-8b18-409d-b3b9-c88bdd76d57f" providerId="AD" clId="Web-{505B3645-3413-3DA7-3342-C9751EF1F09D}" dt="2023-05-10T19:26:37.666" v="1585"/>
          <ac:spMkLst>
            <pc:docMk/>
            <pc:sldMk cId="3425643677" sldId="540"/>
            <ac:spMk id="11" creationId="{1D82081A-7841-2E12-F46F-F2CD52E63D21}"/>
          </ac:spMkLst>
        </pc:spChg>
      </pc:sldChg>
      <pc:sldChg chg="addSp delSp ord">
        <pc:chgData name="Michael Beaudoin" userId="S::beam2633@usherbrooke.ca::e0dab844-8b18-409d-b3b9-c88bdd76d57f" providerId="AD" clId="Web-{505B3645-3413-3DA7-3342-C9751EF1F09D}" dt="2023-05-10T19:27:01.260" v="1595"/>
        <pc:sldMkLst>
          <pc:docMk/>
          <pc:sldMk cId="3319977872" sldId="541"/>
        </pc:sldMkLst>
        <pc:spChg chg="add">
          <ac:chgData name="Michael Beaudoin" userId="S::beam2633@usherbrooke.ca::e0dab844-8b18-409d-b3b9-c88bdd76d57f" providerId="AD" clId="Web-{505B3645-3413-3DA7-3342-C9751EF1F09D}" dt="2023-05-10T19:26:50.463" v="1591"/>
          <ac:spMkLst>
            <pc:docMk/>
            <pc:sldMk cId="3319977872" sldId="541"/>
            <ac:spMk id="4" creationId="{D893BCE9-47E4-2129-C523-5152405CAC3D}"/>
          </ac:spMkLst>
        </pc:spChg>
        <pc:spChg chg="del">
          <ac:chgData name="Michael Beaudoin" userId="S::beam2633@usherbrooke.ca::e0dab844-8b18-409d-b3b9-c88bdd76d57f" providerId="AD" clId="Web-{505B3645-3413-3DA7-3342-C9751EF1F09D}" dt="2023-05-10T19:26:39.916" v="1586"/>
          <ac:spMkLst>
            <pc:docMk/>
            <pc:sldMk cId="3319977872" sldId="541"/>
            <ac:spMk id="5" creationId="{1BCBAFCE-4D9D-3346-98C9-10D92A855A9C}"/>
          </ac:spMkLst>
        </pc:spChg>
        <pc:spChg chg="add">
          <ac:chgData name="Michael Beaudoin" userId="S::beam2633@usherbrooke.ca::e0dab844-8b18-409d-b3b9-c88bdd76d57f" providerId="AD" clId="Web-{505B3645-3413-3DA7-3342-C9751EF1F09D}" dt="2023-05-10T19:27:01.260" v="1595"/>
          <ac:spMkLst>
            <pc:docMk/>
            <pc:sldMk cId="3319977872" sldId="541"/>
            <ac:spMk id="8" creationId="{2D718057-49E3-A2C0-AE69-E270954F6CFC}"/>
          </ac:spMkLst>
        </pc:spChg>
        <pc:spChg chg="del">
          <ac:chgData name="Michael Beaudoin" userId="S::beam2633@usherbrooke.ca::e0dab844-8b18-409d-b3b9-c88bdd76d57f" providerId="AD" clId="Web-{505B3645-3413-3DA7-3342-C9751EF1F09D}" dt="2023-05-10T19:26:40.807" v="1587"/>
          <ac:spMkLst>
            <pc:docMk/>
            <pc:sldMk cId="3319977872" sldId="541"/>
            <ac:spMk id="11" creationId="{1D82081A-7841-2E12-F46F-F2CD52E63D21}"/>
          </ac:spMkLst>
        </pc:spChg>
      </pc:sldChg>
      <pc:sldChg chg="addSp modSp add replId">
        <pc:chgData name="Michael Beaudoin" userId="S::beam2633@usherbrooke.ca::e0dab844-8b18-409d-b3b9-c88bdd76d57f" providerId="AD" clId="Web-{505B3645-3413-3DA7-3342-C9751EF1F09D}" dt="2023-05-10T19:05:26.255" v="1204"/>
        <pc:sldMkLst>
          <pc:docMk/>
          <pc:sldMk cId="3775048052" sldId="544"/>
        </pc:sldMkLst>
        <pc:spChg chg="mod">
          <ac:chgData name="Michael Beaudoin" userId="S::beam2633@usherbrooke.ca::e0dab844-8b18-409d-b3b9-c88bdd76d57f" providerId="AD" clId="Web-{505B3645-3413-3DA7-3342-C9751EF1F09D}" dt="2023-05-10T18:37:56.151" v="500" actId="20577"/>
          <ac:spMkLst>
            <pc:docMk/>
            <pc:sldMk cId="3775048052" sldId="544"/>
            <ac:spMk id="2" creationId="{ED190277-9027-DB46-9359-1EF541ECEA03}"/>
          </ac:spMkLst>
        </pc:spChg>
        <pc:spChg chg="add mod">
          <ac:chgData name="Michael Beaudoin" userId="S::beam2633@usherbrooke.ca::e0dab844-8b18-409d-b3b9-c88bdd76d57f" providerId="AD" clId="Web-{505B3645-3413-3DA7-3342-C9751EF1F09D}" dt="2023-05-10T18:48:55.146" v="949" actId="14100"/>
          <ac:spMkLst>
            <pc:docMk/>
            <pc:sldMk cId="3775048052" sldId="544"/>
            <ac:spMk id="6" creationId="{5744F6D4-7097-E30A-D60C-079EE4775EBD}"/>
          </ac:spMkLst>
        </pc:spChg>
        <pc:graphicFrameChg chg="mod modGraphic">
          <ac:chgData name="Michael Beaudoin" userId="S::beam2633@usherbrooke.ca::e0dab844-8b18-409d-b3b9-c88bdd76d57f" providerId="AD" clId="Web-{505B3645-3413-3DA7-3342-C9751EF1F09D}" dt="2023-05-10T19:05:26.255" v="1204"/>
          <ac:graphicFrameMkLst>
            <pc:docMk/>
            <pc:sldMk cId="3775048052" sldId="544"/>
            <ac:graphicFrameMk id="4" creationId="{FEAE80B2-A786-E044-B3F6-1505ADEF9538}"/>
          </ac:graphicFrameMkLst>
        </pc:graphicFrameChg>
      </pc:sldChg>
      <pc:sldChg chg="addSp delSp modSp add replId">
        <pc:chgData name="Michael Beaudoin" userId="S::beam2633@usherbrooke.ca::e0dab844-8b18-409d-b3b9-c88bdd76d57f" providerId="AD" clId="Web-{505B3645-3413-3DA7-3342-C9751EF1F09D}" dt="2023-05-10T19:08:59.853" v="1279" actId="1076"/>
        <pc:sldMkLst>
          <pc:docMk/>
          <pc:sldMk cId="1708911824" sldId="545"/>
        </pc:sldMkLst>
        <pc:spChg chg="add del mod">
          <ac:chgData name="Michael Beaudoin" userId="S::beam2633@usherbrooke.ca::e0dab844-8b18-409d-b3b9-c88bdd76d57f" providerId="AD" clId="Web-{505B3645-3413-3DA7-3342-C9751EF1F09D}" dt="2023-05-10T19:08:19.242" v="1268"/>
          <ac:spMkLst>
            <pc:docMk/>
            <pc:sldMk cId="1708911824" sldId="545"/>
            <ac:spMk id="6" creationId="{18459A0E-89F6-A2EB-0BB1-B5B9734C68AF}"/>
          </ac:spMkLst>
        </pc:spChg>
        <pc:spChg chg="add mod">
          <ac:chgData name="Michael Beaudoin" userId="S::beam2633@usherbrooke.ca::e0dab844-8b18-409d-b3b9-c88bdd76d57f" providerId="AD" clId="Web-{505B3645-3413-3DA7-3342-C9751EF1F09D}" dt="2023-05-10T19:08:59.853" v="1279" actId="1076"/>
          <ac:spMkLst>
            <pc:docMk/>
            <pc:sldMk cId="1708911824" sldId="545"/>
            <ac:spMk id="10" creationId="{ACCEBDC1-DBA0-5255-E60E-E26ACBA537F1}"/>
          </ac:spMkLst>
        </pc:spChg>
        <pc:graphicFrameChg chg="del">
          <ac:chgData name="Michael Beaudoin" userId="S::beam2633@usherbrooke.ca::e0dab844-8b18-409d-b3b9-c88bdd76d57f" providerId="AD" clId="Web-{505B3645-3413-3DA7-3342-C9751EF1F09D}" dt="2023-05-10T19:08:12.945" v="1264"/>
          <ac:graphicFrameMkLst>
            <pc:docMk/>
            <pc:sldMk cId="1708911824" sldId="545"/>
            <ac:graphicFrameMk id="4" creationId="{FEAE80B2-A786-E044-B3F6-1505ADEF9538}"/>
          </ac:graphicFrameMkLst>
        </pc:graphicFrameChg>
        <pc:graphicFrameChg chg="add">
          <ac:chgData name="Michael Beaudoin" userId="S::beam2633@usherbrooke.ca::e0dab844-8b18-409d-b3b9-c88bdd76d57f" providerId="AD" clId="Web-{505B3645-3413-3DA7-3342-C9751EF1F09D}" dt="2023-05-10T19:08:16.133" v="1266"/>
          <ac:graphicFrameMkLst>
            <pc:docMk/>
            <pc:sldMk cId="1708911824" sldId="545"/>
            <ac:graphicFrameMk id="8" creationId="{49BBA319-2D63-BBB6-A6AE-0DF3BBD69939}"/>
          </ac:graphicFrameMkLst>
        </pc:graphicFrameChg>
      </pc:sldChg>
      <pc:sldChg chg="addSp delSp modSp add replId">
        <pc:chgData name="Michael Beaudoin" userId="S::beam2633@usherbrooke.ca::e0dab844-8b18-409d-b3b9-c88bdd76d57f" providerId="AD" clId="Web-{505B3645-3413-3DA7-3342-C9751EF1F09D}" dt="2023-05-10T19:08:53.618" v="1276" actId="14100"/>
        <pc:sldMkLst>
          <pc:docMk/>
          <pc:sldMk cId="2079973633" sldId="546"/>
        </pc:sldMkLst>
        <pc:spChg chg="add del mod">
          <ac:chgData name="Michael Beaudoin" userId="S::beam2633@usherbrooke.ca::e0dab844-8b18-409d-b3b9-c88bdd76d57f" providerId="AD" clId="Web-{505B3645-3413-3DA7-3342-C9751EF1F09D}" dt="2023-05-10T19:08:04.227" v="1261"/>
          <ac:spMkLst>
            <pc:docMk/>
            <pc:sldMk cId="2079973633" sldId="546"/>
            <ac:spMk id="6" creationId="{A53D7D3E-CF89-49CD-AAB7-600A92D9BED5}"/>
          </ac:spMkLst>
        </pc:spChg>
        <pc:spChg chg="add mod">
          <ac:chgData name="Michael Beaudoin" userId="S::beam2633@usherbrooke.ca::e0dab844-8b18-409d-b3b9-c88bdd76d57f" providerId="AD" clId="Web-{505B3645-3413-3DA7-3342-C9751EF1F09D}" dt="2023-05-10T19:08:53.618" v="1276" actId="14100"/>
          <ac:spMkLst>
            <pc:docMk/>
            <pc:sldMk cId="2079973633" sldId="546"/>
            <ac:spMk id="10" creationId="{5A18C7F4-C63E-049C-4784-F760E8680955}"/>
          </ac:spMkLst>
        </pc:spChg>
        <pc:graphicFrameChg chg="del">
          <ac:chgData name="Michael Beaudoin" userId="S::beam2633@usherbrooke.ca::e0dab844-8b18-409d-b3b9-c88bdd76d57f" providerId="AD" clId="Web-{505B3645-3413-3DA7-3342-C9751EF1F09D}" dt="2023-05-10T19:08:07.586" v="1262"/>
          <ac:graphicFrameMkLst>
            <pc:docMk/>
            <pc:sldMk cId="2079973633" sldId="546"/>
            <ac:graphicFrameMk id="4" creationId="{FEAE80B2-A786-E044-B3F6-1505ADEF9538}"/>
          </ac:graphicFrameMkLst>
        </pc:graphicFrameChg>
        <pc:graphicFrameChg chg="add">
          <ac:chgData name="Michael Beaudoin" userId="S::beam2633@usherbrooke.ca::e0dab844-8b18-409d-b3b9-c88bdd76d57f" providerId="AD" clId="Web-{505B3645-3413-3DA7-3342-C9751EF1F09D}" dt="2023-05-10T19:08:09.383" v="1263"/>
          <ac:graphicFrameMkLst>
            <pc:docMk/>
            <pc:sldMk cId="2079973633" sldId="546"/>
            <ac:graphicFrameMk id="8" creationId="{68DCAD4A-663A-810B-BEDD-463D5A93643F}"/>
          </ac:graphicFrameMkLst>
        </pc:graphicFrameChg>
      </pc:sldChg>
      <pc:sldChg chg="addSp delSp modSp add replId">
        <pc:chgData name="Michael Beaudoin" userId="S::beam2633@usherbrooke.ca::e0dab844-8b18-409d-b3b9-c88bdd76d57f" providerId="AD" clId="Web-{505B3645-3413-3DA7-3342-C9751EF1F09D}" dt="2023-05-10T19:08:44.415" v="1273" actId="1076"/>
        <pc:sldMkLst>
          <pc:docMk/>
          <pc:sldMk cId="3243225545" sldId="547"/>
        </pc:sldMkLst>
        <pc:spChg chg="add del mod">
          <ac:chgData name="Michael Beaudoin" userId="S::beam2633@usherbrooke.ca::e0dab844-8b18-409d-b3b9-c88bdd76d57f" providerId="AD" clId="Web-{505B3645-3413-3DA7-3342-C9751EF1F09D}" dt="2023-05-10T19:07:58.914" v="1259"/>
          <ac:spMkLst>
            <pc:docMk/>
            <pc:sldMk cId="3243225545" sldId="547"/>
            <ac:spMk id="6" creationId="{ED4FC5C2-9BCA-F972-2BC8-2862DFDF7E6D}"/>
          </ac:spMkLst>
        </pc:spChg>
        <pc:spChg chg="add mod">
          <ac:chgData name="Michael Beaudoin" userId="S::beam2633@usherbrooke.ca::e0dab844-8b18-409d-b3b9-c88bdd76d57f" providerId="AD" clId="Web-{505B3645-3413-3DA7-3342-C9751EF1F09D}" dt="2023-05-10T19:08:44.415" v="1273" actId="1076"/>
          <ac:spMkLst>
            <pc:docMk/>
            <pc:sldMk cId="3243225545" sldId="547"/>
            <ac:spMk id="16" creationId="{58539A3C-C488-7225-52D8-E64F28A078D5}"/>
          </ac:spMkLst>
        </pc:spChg>
        <pc:graphicFrameChg chg="del modGraphic">
          <ac:chgData name="Michael Beaudoin" userId="S::beam2633@usherbrooke.ca::e0dab844-8b18-409d-b3b9-c88bdd76d57f" providerId="AD" clId="Web-{505B3645-3413-3DA7-3342-C9751EF1F09D}" dt="2023-05-10T19:07:30.242" v="1252"/>
          <ac:graphicFrameMkLst>
            <pc:docMk/>
            <pc:sldMk cId="3243225545" sldId="547"/>
            <ac:graphicFrameMk id="4" creationId="{FEAE80B2-A786-E044-B3F6-1505ADEF9538}"/>
          </ac:graphicFrameMkLst>
        </pc:graphicFrameChg>
        <pc:graphicFrameChg chg="add del mod">
          <ac:chgData name="Michael Beaudoin" userId="S::beam2633@usherbrooke.ca::e0dab844-8b18-409d-b3b9-c88bdd76d57f" providerId="AD" clId="Web-{505B3645-3413-3DA7-3342-C9751EF1F09D}" dt="2023-05-10T19:07:19.382" v="1251"/>
          <ac:graphicFrameMkLst>
            <pc:docMk/>
            <pc:sldMk cId="3243225545" sldId="547"/>
            <ac:graphicFrameMk id="8" creationId="{BAE9B3B8-4617-B23B-3160-5E2B8C77ED93}"/>
          </ac:graphicFrameMkLst>
        </pc:graphicFrameChg>
        <pc:graphicFrameChg chg="add del">
          <ac:chgData name="Michael Beaudoin" userId="S::beam2633@usherbrooke.ca::e0dab844-8b18-409d-b3b9-c88bdd76d57f" providerId="AD" clId="Web-{505B3645-3413-3DA7-3342-C9751EF1F09D}" dt="2023-05-10T19:07:38.570" v="1254"/>
          <ac:graphicFrameMkLst>
            <pc:docMk/>
            <pc:sldMk cId="3243225545" sldId="547"/>
            <ac:graphicFrameMk id="10" creationId="{491F67C9-3284-D362-B006-DEB59A33906A}"/>
          </ac:graphicFrameMkLst>
        </pc:graphicFrameChg>
        <pc:graphicFrameChg chg="add del mod">
          <ac:chgData name="Michael Beaudoin" userId="S::beam2633@usherbrooke.ca::e0dab844-8b18-409d-b3b9-c88bdd76d57f" providerId="AD" clId="Web-{505B3645-3413-3DA7-3342-C9751EF1F09D}" dt="2023-05-10T19:07:56.820" v="1258"/>
          <ac:graphicFrameMkLst>
            <pc:docMk/>
            <pc:sldMk cId="3243225545" sldId="547"/>
            <ac:graphicFrameMk id="12" creationId="{59525115-8CC5-5408-B6E9-C71F12726169}"/>
          </ac:graphicFrameMkLst>
        </pc:graphicFrameChg>
        <pc:graphicFrameChg chg="add">
          <ac:chgData name="Michael Beaudoin" userId="S::beam2633@usherbrooke.ca::e0dab844-8b18-409d-b3b9-c88bdd76d57f" providerId="AD" clId="Web-{505B3645-3413-3DA7-3342-C9751EF1F09D}" dt="2023-05-10T19:08:00.945" v="1260"/>
          <ac:graphicFrameMkLst>
            <pc:docMk/>
            <pc:sldMk cId="3243225545" sldId="547"/>
            <ac:graphicFrameMk id="14" creationId="{A6D10445-4CF9-0AEA-5491-3E627B64C07C}"/>
          </ac:graphicFrameMkLst>
        </pc:graphicFrameChg>
      </pc:sldChg>
      <pc:sldChg chg="addSp modSp add replId">
        <pc:chgData name="Michael Beaudoin" userId="S::beam2633@usherbrooke.ca::e0dab844-8b18-409d-b3b9-c88bdd76d57f" providerId="AD" clId="Web-{505B3645-3413-3DA7-3342-C9751EF1F09D}" dt="2023-05-10T19:07:12.726" v="1249" actId="1076"/>
        <pc:sldMkLst>
          <pc:docMk/>
          <pc:sldMk cId="3818718240" sldId="548"/>
        </pc:sldMkLst>
        <pc:spChg chg="add mod">
          <ac:chgData name="Michael Beaudoin" userId="S::beam2633@usherbrooke.ca::e0dab844-8b18-409d-b3b9-c88bdd76d57f" providerId="AD" clId="Web-{505B3645-3413-3DA7-3342-C9751EF1F09D}" dt="2023-05-10T19:07:12.726" v="1249" actId="1076"/>
          <ac:spMkLst>
            <pc:docMk/>
            <pc:sldMk cId="3818718240" sldId="548"/>
            <ac:spMk id="6" creationId="{1ECB5045-AA0D-DC36-BA1A-D9742F2B3AFE}"/>
          </ac:spMkLst>
        </pc:spChg>
        <pc:graphicFrameChg chg="mod modGraphic">
          <ac:chgData name="Michael Beaudoin" userId="S::beam2633@usherbrooke.ca::e0dab844-8b18-409d-b3b9-c88bdd76d57f" providerId="AD" clId="Web-{505B3645-3413-3DA7-3342-C9751EF1F09D}" dt="2023-05-10T19:07:06.319" v="1248"/>
          <ac:graphicFrameMkLst>
            <pc:docMk/>
            <pc:sldMk cId="3818718240" sldId="548"/>
            <ac:graphicFrameMk id="4" creationId="{FEAE80B2-A786-E044-B3F6-1505ADEF9538}"/>
          </ac:graphicFrameMkLst>
        </pc:graphicFrameChg>
      </pc:sldChg>
      <pc:sldChg chg="addSp modSp add replId">
        <pc:chgData name="Michael Beaudoin" userId="S::beam2633@usherbrooke.ca::e0dab844-8b18-409d-b3b9-c88bdd76d57f" providerId="AD" clId="Web-{505B3645-3413-3DA7-3342-C9751EF1F09D}" dt="2023-05-10T19:05:31.755" v="1206"/>
        <pc:sldMkLst>
          <pc:docMk/>
          <pc:sldMk cId="3673803767" sldId="549"/>
        </pc:sldMkLst>
        <pc:spChg chg="add mod">
          <ac:chgData name="Michael Beaudoin" userId="S::beam2633@usherbrooke.ca::e0dab844-8b18-409d-b3b9-c88bdd76d57f" providerId="AD" clId="Web-{505B3645-3413-3DA7-3342-C9751EF1F09D}" dt="2023-05-10T18:49:03.302" v="952" actId="14100"/>
          <ac:spMkLst>
            <pc:docMk/>
            <pc:sldMk cId="3673803767" sldId="549"/>
            <ac:spMk id="6" creationId="{C74AEE55-43A9-890F-B4B5-3596147C6A4D}"/>
          </ac:spMkLst>
        </pc:spChg>
        <pc:graphicFrameChg chg="mod modGraphic">
          <ac:chgData name="Michael Beaudoin" userId="S::beam2633@usherbrooke.ca::e0dab844-8b18-409d-b3b9-c88bdd76d57f" providerId="AD" clId="Web-{505B3645-3413-3DA7-3342-C9751EF1F09D}" dt="2023-05-10T19:05:31.755" v="1206"/>
          <ac:graphicFrameMkLst>
            <pc:docMk/>
            <pc:sldMk cId="3673803767" sldId="549"/>
            <ac:graphicFrameMk id="4" creationId="{FEAE80B2-A786-E044-B3F6-1505ADEF9538}"/>
          </ac:graphicFrameMkLst>
        </pc:graphicFrameChg>
      </pc:sldChg>
      <pc:sldChg chg="addSp modSp add replId">
        <pc:chgData name="Michael Beaudoin" userId="S::beam2633@usherbrooke.ca::e0dab844-8b18-409d-b3b9-c88bdd76d57f" providerId="AD" clId="Web-{505B3645-3413-3DA7-3342-C9751EF1F09D}" dt="2023-05-10T19:05:38.615" v="1208"/>
        <pc:sldMkLst>
          <pc:docMk/>
          <pc:sldMk cId="1820110005" sldId="550"/>
        </pc:sldMkLst>
        <pc:spChg chg="add mod">
          <ac:chgData name="Michael Beaudoin" userId="S::beam2633@usherbrooke.ca::e0dab844-8b18-409d-b3b9-c88bdd76d57f" providerId="AD" clId="Web-{505B3645-3413-3DA7-3342-C9751EF1F09D}" dt="2023-05-10T18:49:10.661" v="955" actId="14100"/>
          <ac:spMkLst>
            <pc:docMk/>
            <pc:sldMk cId="1820110005" sldId="550"/>
            <ac:spMk id="6" creationId="{454CB20F-C415-BAAD-C7D4-3BDA6608172D}"/>
          </ac:spMkLst>
        </pc:spChg>
        <pc:graphicFrameChg chg="mod modGraphic">
          <ac:chgData name="Michael Beaudoin" userId="S::beam2633@usherbrooke.ca::e0dab844-8b18-409d-b3b9-c88bdd76d57f" providerId="AD" clId="Web-{505B3645-3413-3DA7-3342-C9751EF1F09D}" dt="2023-05-10T19:05:38.615" v="1208"/>
          <ac:graphicFrameMkLst>
            <pc:docMk/>
            <pc:sldMk cId="1820110005" sldId="550"/>
            <ac:graphicFrameMk id="4" creationId="{FEAE80B2-A786-E044-B3F6-1505ADEF9538}"/>
          </ac:graphicFrameMkLst>
        </pc:graphicFrameChg>
      </pc:sldChg>
      <pc:sldChg chg="addSp modSp add replId">
        <pc:chgData name="Michael Beaudoin" userId="S::beam2633@usherbrooke.ca::e0dab844-8b18-409d-b3b9-c88bdd76d57f" providerId="AD" clId="Web-{505B3645-3413-3DA7-3342-C9751EF1F09D}" dt="2023-05-10T18:57:54.014" v="1150" actId="14100"/>
        <pc:sldMkLst>
          <pc:docMk/>
          <pc:sldMk cId="4132983728" sldId="551"/>
        </pc:sldMkLst>
        <pc:spChg chg="add mod">
          <ac:chgData name="Michael Beaudoin" userId="S::beam2633@usherbrooke.ca::e0dab844-8b18-409d-b3b9-c88bdd76d57f" providerId="AD" clId="Web-{505B3645-3413-3DA7-3342-C9751EF1F09D}" dt="2023-05-10T18:57:54.014" v="1150" actId="14100"/>
          <ac:spMkLst>
            <pc:docMk/>
            <pc:sldMk cId="4132983728" sldId="551"/>
            <ac:spMk id="6" creationId="{BBAD0BDA-ED9B-2E17-0A1B-20642C02C6BD}"/>
          </ac:spMkLst>
        </pc:spChg>
      </pc:sldChg>
      <pc:sldChg chg="addSp modSp add replId">
        <pc:chgData name="Michael Beaudoin" userId="S::beam2633@usherbrooke.ca::e0dab844-8b18-409d-b3b9-c88bdd76d57f" providerId="AD" clId="Web-{505B3645-3413-3DA7-3342-C9751EF1F09D}" dt="2023-05-10T18:58:02.373" v="1153" actId="14100"/>
        <pc:sldMkLst>
          <pc:docMk/>
          <pc:sldMk cId="965705429" sldId="552"/>
        </pc:sldMkLst>
        <pc:spChg chg="add mod">
          <ac:chgData name="Michael Beaudoin" userId="S::beam2633@usherbrooke.ca::e0dab844-8b18-409d-b3b9-c88bdd76d57f" providerId="AD" clId="Web-{505B3645-3413-3DA7-3342-C9751EF1F09D}" dt="2023-05-10T18:58:02.373" v="1153" actId="14100"/>
          <ac:spMkLst>
            <pc:docMk/>
            <pc:sldMk cId="965705429" sldId="552"/>
            <ac:spMk id="6" creationId="{620C65AA-54F4-CCB7-CF49-242C954C91C7}"/>
          </ac:spMkLst>
        </pc:spChg>
      </pc:sldChg>
      <pc:sldChg chg="addSp modSp add replId">
        <pc:chgData name="Michael Beaudoin" userId="S::beam2633@usherbrooke.ca::e0dab844-8b18-409d-b3b9-c88bdd76d57f" providerId="AD" clId="Web-{505B3645-3413-3DA7-3342-C9751EF1F09D}" dt="2023-05-10T19:20:22.863" v="1560" actId="1076"/>
        <pc:sldMkLst>
          <pc:docMk/>
          <pc:sldMk cId="2805592246" sldId="553"/>
        </pc:sldMkLst>
        <pc:spChg chg="add mod">
          <ac:chgData name="Michael Beaudoin" userId="S::beam2633@usherbrooke.ca::e0dab844-8b18-409d-b3b9-c88bdd76d57f" providerId="AD" clId="Web-{505B3645-3413-3DA7-3342-C9751EF1F09D}" dt="2023-05-10T19:20:22.863" v="1560" actId="1076"/>
          <ac:spMkLst>
            <pc:docMk/>
            <pc:sldMk cId="2805592246" sldId="553"/>
            <ac:spMk id="6" creationId="{F9D2BE26-6303-E8E5-7461-FE4E9852F18A}"/>
          </ac:spMkLst>
        </pc:spChg>
      </pc:sldChg>
      <pc:sldChg chg="addSp modSp add replId">
        <pc:chgData name="Michael Beaudoin" userId="S::beam2633@usherbrooke.ca::e0dab844-8b18-409d-b3b9-c88bdd76d57f" providerId="AD" clId="Web-{505B3645-3413-3DA7-3342-C9751EF1F09D}" dt="2023-05-10T19:20:16.879" v="1558" actId="1076"/>
        <pc:sldMkLst>
          <pc:docMk/>
          <pc:sldMk cId="2668003537" sldId="554"/>
        </pc:sldMkLst>
        <pc:spChg chg="add mod">
          <ac:chgData name="Michael Beaudoin" userId="S::beam2633@usherbrooke.ca::e0dab844-8b18-409d-b3b9-c88bdd76d57f" providerId="AD" clId="Web-{505B3645-3413-3DA7-3342-C9751EF1F09D}" dt="2023-05-10T19:20:16.879" v="1558" actId="1076"/>
          <ac:spMkLst>
            <pc:docMk/>
            <pc:sldMk cId="2668003537" sldId="554"/>
            <ac:spMk id="6" creationId="{1A68C7CB-721E-1D97-6347-EFFBC9876919}"/>
          </ac:spMkLst>
        </pc:spChg>
      </pc:sldChg>
      <pc:sldChg chg="addSp modSp add replId">
        <pc:chgData name="Michael Beaudoin" userId="S::beam2633@usherbrooke.ca::e0dab844-8b18-409d-b3b9-c88bdd76d57f" providerId="AD" clId="Web-{505B3645-3413-3DA7-3342-C9751EF1F09D}" dt="2023-05-10T19:20:10.988" v="1556" actId="1076"/>
        <pc:sldMkLst>
          <pc:docMk/>
          <pc:sldMk cId="1889631956" sldId="555"/>
        </pc:sldMkLst>
        <pc:spChg chg="add mod">
          <ac:chgData name="Michael Beaudoin" userId="S::beam2633@usherbrooke.ca::e0dab844-8b18-409d-b3b9-c88bdd76d57f" providerId="AD" clId="Web-{505B3645-3413-3DA7-3342-C9751EF1F09D}" dt="2023-05-10T19:20:10.988" v="1556" actId="1076"/>
          <ac:spMkLst>
            <pc:docMk/>
            <pc:sldMk cId="1889631956" sldId="555"/>
            <ac:spMk id="6" creationId="{056DDE64-FE8E-BAA3-EBDC-E515678DDD1E}"/>
          </ac:spMkLst>
        </pc:spChg>
      </pc:sldChg>
      <pc:sldChg chg="addSp modSp add replId">
        <pc:chgData name="Michael Beaudoin" userId="S::beam2633@usherbrooke.ca::e0dab844-8b18-409d-b3b9-c88bdd76d57f" providerId="AD" clId="Web-{505B3645-3413-3DA7-3342-C9751EF1F09D}" dt="2023-05-10T19:20:04.769" v="1554" actId="1076"/>
        <pc:sldMkLst>
          <pc:docMk/>
          <pc:sldMk cId="1585205404" sldId="556"/>
        </pc:sldMkLst>
        <pc:spChg chg="add mod">
          <ac:chgData name="Michael Beaudoin" userId="S::beam2633@usherbrooke.ca::e0dab844-8b18-409d-b3b9-c88bdd76d57f" providerId="AD" clId="Web-{505B3645-3413-3DA7-3342-C9751EF1F09D}" dt="2023-05-10T19:20:04.769" v="1554" actId="1076"/>
          <ac:spMkLst>
            <pc:docMk/>
            <pc:sldMk cId="1585205404" sldId="556"/>
            <ac:spMk id="6" creationId="{25CC2E26-FA63-C89F-D793-6B9F52995A6C}"/>
          </ac:spMkLst>
        </pc:spChg>
      </pc:sldChg>
    </pc:docChg>
  </pc:docChgLst>
  <pc:docChgLst>
    <pc:chgData name="Annie Carrier" userId="S::cara2003@usherbrooke.ca::0caa784b-e7b2-4d53-ad50-cb9410fe6298" providerId="AD" clId="Web-{CA9C478A-A21B-06B4-0C9E-25A5B54AEAD4}"/>
    <pc:docChg chg="modSld">
      <pc:chgData name="Annie Carrier" userId="S::cara2003@usherbrooke.ca::0caa784b-e7b2-4d53-ad50-cb9410fe6298" providerId="AD" clId="Web-{CA9C478A-A21B-06B4-0C9E-25A5B54AEAD4}" dt="2023-05-15T14:23:34.758" v="19" actId="14100"/>
      <pc:docMkLst>
        <pc:docMk/>
      </pc:docMkLst>
      <pc:sldChg chg="modSp">
        <pc:chgData name="Annie Carrier" userId="S::cara2003@usherbrooke.ca::0caa784b-e7b2-4d53-ad50-cb9410fe6298" providerId="AD" clId="Web-{CA9C478A-A21B-06B4-0C9E-25A5B54AEAD4}" dt="2023-05-15T14:23:34.758" v="19" actId="14100"/>
        <pc:sldMkLst>
          <pc:docMk/>
          <pc:sldMk cId="2081253502" sldId="280"/>
        </pc:sldMkLst>
        <pc:spChg chg="mod">
          <ac:chgData name="Annie Carrier" userId="S::cara2003@usherbrooke.ca::0caa784b-e7b2-4d53-ad50-cb9410fe6298" providerId="AD" clId="Web-{CA9C478A-A21B-06B4-0C9E-25A5B54AEAD4}" dt="2023-05-15T14:23:34.758" v="19" actId="14100"/>
          <ac:spMkLst>
            <pc:docMk/>
            <pc:sldMk cId="2081253502" sldId="280"/>
            <ac:spMk id="3" creationId="{D9F58966-C77C-C84E-8B54-9262F41E8C33}"/>
          </ac:spMkLst>
        </pc:spChg>
      </pc:sldChg>
    </pc:docChg>
  </pc:docChgLst>
  <pc:docChgLst>
    <pc:chgData name="Michael Beaudoin" userId="S::beam2633@usherbrooke.ca::e0dab844-8b18-409d-b3b9-c88bdd76d57f" providerId="AD" clId="Web-{8549D7B1-65D1-2DAD-13CC-ACF191CECA2A}"/>
    <pc:docChg chg="addSld modSld">
      <pc:chgData name="Michael Beaudoin" userId="S::beam2633@usherbrooke.ca::e0dab844-8b18-409d-b3b9-c88bdd76d57f" providerId="AD" clId="Web-{8549D7B1-65D1-2DAD-13CC-ACF191CECA2A}" dt="2023-04-26T15:22:11.903" v="82" actId="1076"/>
      <pc:docMkLst>
        <pc:docMk/>
      </pc:docMkLst>
      <pc:sldChg chg="addSp delSp modSp add replId">
        <pc:chgData name="Michael Beaudoin" userId="S::beam2633@usherbrooke.ca::e0dab844-8b18-409d-b3b9-c88bdd76d57f" providerId="AD" clId="Web-{8549D7B1-65D1-2DAD-13CC-ACF191CECA2A}" dt="2023-04-26T15:22:11.903" v="82" actId="1076"/>
        <pc:sldMkLst>
          <pc:docMk/>
          <pc:sldMk cId="568671634" sldId="521"/>
        </pc:sldMkLst>
        <pc:spChg chg="add mod">
          <ac:chgData name="Michael Beaudoin" userId="S::beam2633@usherbrooke.ca::e0dab844-8b18-409d-b3b9-c88bdd76d57f" providerId="AD" clId="Web-{8549D7B1-65D1-2DAD-13CC-ACF191CECA2A}" dt="2023-04-26T14:30:30.054" v="40" actId="1076"/>
          <ac:spMkLst>
            <pc:docMk/>
            <pc:sldMk cId="568671634" sldId="521"/>
            <ac:spMk id="5" creationId="{85D4A127-9591-54A1-A7C7-703C3CB98446}"/>
          </ac:spMkLst>
        </pc:spChg>
        <pc:graphicFrameChg chg="del">
          <ac:chgData name="Michael Beaudoin" userId="S::beam2633@usherbrooke.ca::e0dab844-8b18-409d-b3b9-c88bdd76d57f" providerId="AD" clId="Web-{8549D7B1-65D1-2DAD-13CC-ACF191CECA2A}" dt="2023-04-26T14:05:13.211" v="1"/>
          <ac:graphicFrameMkLst>
            <pc:docMk/>
            <pc:sldMk cId="568671634" sldId="521"/>
            <ac:graphicFrameMk id="4" creationId="{FEAE80B2-A786-E044-B3F6-1505ADEF9538}"/>
          </ac:graphicFrameMkLst>
        </pc:graphicFrameChg>
        <pc:graphicFrameChg chg="add del mod">
          <ac:chgData name="Michael Beaudoin" userId="S::beam2633@usherbrooke.ca::e0dab844-8b18-409d-b3b9-c88bdd76d57f" providerId="AD" clId="Web-{8549D7B1-65D1-2DAD-13CC-ACF191CECA2A}" dt="2023-04-26T15:13:26.097" v="62"/>
          <ac:graphicFrameMkLst>
            <pc:docMk/>
            <pc:sldMk cId="568671634" sldId="521"/>
            <ac:graphicFrameMk id="9" creationId="{E9B7ED48-35FD-465B-9EB8-DD9829560762}"/>
          </ac:graphicFrameMkLst>
        </pc:graphicFrameChg>
        <pc:graphicFrameChg chg="add del mod">
          <ac:chgData name="Michael Beaudoin" userId="S::beam2633@usherbrooke.ca::e0dab844-8b18-409d-b3b9-c88bdd76d57f" providerId="AD" clId="Web-{8549D7B1-65D1-2DAD-13CC-ACF191CECA2A}" dt="2023-04-26T15:14:09.598" v="67"/>
          <ac:graphicFrameMkLst>
            <pc:docMk/>
            <pc:sldMk cId="568671634" sldId="521"/>
            <ac:graphicFrameMk id="10" creationId="{E9B7ED48-35FD-465B-9EB8-DD9829560762}"/>
          </ac:graphicFrameMkLst>
        </pc:graphicFrameChg>
        <pc:graphicFrameChg chg="add mod">
          <ac:chgData name="Michael Beaudoin" userId="S::beam2633@usherbrooke.ca::e0dab844-8b18-409d-b3b9-c88bdd76d57f" providerId="AD" clId="Web-{8549D7B1-65D1-2DAD-13CC-ACF191CECA2A}" dt="2023-04-26T15:21:31.231" v="78" actId="14100"/>
          <ac:graphicFrameMkLst>
            <pc:docMk/>
            <pc:sldMk cId="568671634" sldId="521"/>
            <ac:graphicFrameMk id="11" creationId="{AC1ECE69-7869-8A92-4625-10A81B5BC29A}"/>
          </ac:graphicFrameMkLst>
        </pc:graphicFrameChg>
        <pc:graphicFrameChg chg="add mod">
          <ac:chgData name="Michael Beaudoin" userId="S::beam2633@usherbrooke.ca::e0dab844-8b18-409d-b3b9-c88bdd76d57f" providerId="AD" clId="Web-{8549D7B1-65D1-2DAD-13CC-ACF191CECA2A}" dt="2023-04-26T15:22:11.903" v="82" actId="1076"/>
          <ac:graphicFrameMkLst>
            <pc:docMk/>
            <pc:sldMk cId="568671634" sldId="521"/>
            <ac:graphicFrameMk id="12" creationId="{D1D055A9-351E-6980-595D-09995C40C8BC}"/>
          </ac:graphicFrameMkLst>
        </pc:graphicFrameChg>
        <pc:picChg chg="add del mod">
          <ac:chgData name="Michael Beaudoin" userId="S::beam2633@usherbrooke.ca::e0dab844-8b18-409d-b3b9-c88bdd76d57f" providerId="AD" clId="Web-{8549D7B1-65D1-2DAD-13CC-ACF191CECA2A}" dt="2023-04-26T15:18:05.180" v="69"/>
          <ac:picMkLst>
            <pc:docMk/>
            <pc:sldMk cId="568671634" sldId="521"/>
            <ac:picMk id="4" creationId="{75FA4943-B79C-4CB1-3CA8-CA4E0920BD7B}"/>
          </ac:picMkLst>
        </pc:picChg>
        <pc:picChg chg="add del mod">
          <ac:chgData name="Michael Beaudoin" userId="S::beam2633@usherbrooke.ca::e0dab844-8b18-409d-b3b9-c88bdd76d57f" providerId="AD" clId="Web-{8549D7B1-65D1-2DAD-13CC-ACF191CECA2A}" dt="2023-04-26T14:08:31.058" v="5"/>
          <ac:picMkLst>
            <pc:docMk/>
            <pc:sldMk cId="568671634" sldId="521"/>
            <ac:picMk id="5" creationId="{8BFF6567-BAD0-E287-34D8-DB3C84FF993A}"/>
          </ac:picMkLst>
        </pc:picChg>
        <pc:picChg chg="add del mod">
          <ac:chgData name="Michael Beaudoin" userId="S::beam2633@usherbrooke.ca::e0dab844-8b18-409d-b3b9-c88bdd76d57f" providerId="AD" clId="Web-{8549D7B1-65D1-2DAD-13CC-ACF191CECA2A}" dt="2023-04-26T14:08:37.042" v="7"/>
          <ac:picMkLst>
            <pc:docMk/>
            <pc:sldMk cId="568671634" sldId="521"/>
            <ac:picMk id="6" creationId="{A4FCC49C-23F1-5559-D29D-F40E01066A41}"/>
          </ac:picMkLst>
        </pc:picChg>
        <pc:picChg chg="add del mod ord">
          <ac:chgData name="Michael Beaudoin" userId="S::beam2633@usherbrooke.ca::e0dab844-8b18-409d-b3b9-c88bdd76d57f" providerId="AD" clId="Web-{8549D7B1-65D1-2DAD-13CC-ACF191CECA2A}" dt="2023-04-26T14:40:29.002" v="53"/>
          <ac:picMkLst>
            <pc:docMk/>
            <pc:sldMk cId="568671634" sldId="521"/>
            <ac:picMk id="6" creationId="{C8F049DC-BCCA-D6A2-AAE0-0B67830066B6}"/>
          </ac:picMkLst>
        </pc:picChg>
        <pc:picChg chg="add del mod">
          <ac:chgData name="Michael Beaudoin" userId="S::beam2633@usherbrooke.ca::e0dab844-8b18-409d-b3b9-c88bdd76d57f" providerId="AD" clId="Web-{8549D7B1-65D1-2DAD-13CC-ACF191CECA2A}" dt="2023-04-26T15:18:03.196" v="68"/>
          <ac:picMkLst>
            <pc:docMk/>
            <pc:sldMk cId="568671634" sldId="521"/>
            <ac:picMk id="7" creationId="{9D30D141-C352-A5F7-9E8D-8DD6910C42BB}"/>
          </ac:picMkLst>
        </pc:picChg>
        <pc:picChg chg="add del mod">
          <ac:chgData name="Michael Beaudoin" userId="S::beam2633@usherbrooke.ca::e0dab844-8b18-409d-b3b9-c88bdd76d57f" providerId="AD" clId="Web-{8549D7B1-65D1-2DAD-13CC-ACF191CECA2A}" dt="2023-04-26T14:09:05.637" v="12"/>
          <ac:picMkLst>
            <pc:docMk/>
            <pc:sldMk cId="568671634" sldId="521"/>
            <ac:picMk id="7" creationId="{C390AE8B-2A3E-D1C2-0E5E-DCABC455227C}"/>
          </ac:picMkLst>
        </pc:picChg>
        <pc:picChg chg="add del mod">
          <ac:chgData name="Michael Beaudoin" userId="S::beam2633@usherbrooke.ca::e0dab844-8b18-409d-b3b9-c88bdd76d57f" providerId="AD" clId="Web-{8549D7B1-65D1-2DAD-13CC-ACF191CECA2A}" dt="2023-04-26T14:56:05.596" v="58"/>
          <ac:picMkLst>
            <pc:docMk/>
            <pc:sldMk cId="568671634" sldId="521"/>
            <ac:picMk id="8" creationId="{24C1D099-8C0C-C31E-1AF3-0EDE4EA3B382}"/>
          </ac:picMkLst>
        </pc:picChg>
        <pc:picChg chg="add del mod">
          <ac:chgData name="Michael Beaudoin" userId="S::beam2633@usherbrooke.ca::e0dab844-8b18-409d-b3b9-c88bdd76d57f" providerId="AD" clId="Web-{8549D7B1-65D1-2DAD-13CC-ACF191CECA2A}" dt="2023-04-26T14:10:44.419" v="18"/>
          <ac:picMkLst>
            <pc:docMk/>
            <pc:sldMk cId="568671634" sldId="521"/>
            <ac:picMk id="8" creationId="{27259D6C-CF73-AF53-071C-048B962217DD}"/>
          </ac:picMkLst>
        </pc:picChg>
      </pc:sldChg>
    </pc:docChg>
  </pc:docChgLst>
  <pc:docChgLst>
    <pc:chgData name="Michael Beaudoin" userId="S::beam2633@usherbrooke.ca::e0dab844-8b18-409d-b3b9-c88bdd76d57f" providerId="AD" clId="Web-{7D8382B3-2D9C-7B28-A5A3-2D247A08FD23}"/>
    <pc:docChg chg="modSld sldOrd">
      <pc:chgData name="Michael Beaudoin" userId="S::beam2633@usherbrooke.ca::e0dab844-8b18-409d-b3b9-c88bdd76d57f" providerId="AD" clId="Web-{7D8382B3-2D9C-7B28-A5A3-2D247A08FD23}" dt="2023-05-10T17:28:42.939" v="1405"/>
      <pc:docMkLst>
        <pc:docMk/>
      </pc:docMkLst>
      <pc:sldChg chg="addSp delSp modSp ord delCm">
        <pc:chgData name="Michael Beaudoin" userId="S::beam2633@usherbrooke.ca::e0dab844-8b18-409d-b3b9-c88bdd76d57f" providerId="AD" clId="Web-{7D8382B3-2D9C-7B28-A5A3-2D247A08FD23}" dt="2023-05-10T14:27:56.870" v="1331"/>
        <pc:sldMkLst>
          <pc:docMk/>
          <pc:sldMk cId="912121978" sldId="515"/>
        </pc:sldMkLst>
        <pc:graphicFrameChg chg="add del mod modGraphic">
          <ac:chgData name="Michael Beaudoin" userId="S::beam2633@usherbrooke.ca::e0dab844-8b18-409d-b3b9-c88bdd76d57f" providerId="AD" clId="Web-{7D8382B3-2D9C-7B28-A5A3-2D247A08FD23}" dt="2023-05-10T14:27:56.870" v="1331"/>
          <ac:graphicFrameMkLst>
            <pc:docMk/>
            <pc:sldMk cId="912121978" sldId="515"/>
            <ac:graphicFrameMk id="4" creationId="{FEAE80B2-A786-E044-B3F6-1505ADEF9538}"/>
          </ac:graphicFrameMkLst>
        </pc:graphicFrameChg>
      </pc:sldChg>
      <pc:sldChg chg="modSp ord">
        <pc:chgData name="Michael Beaudoin" userId="S::beam2633@usherbrooke.ca::e0dab844-8b18-409d-b3b9-c88bdd76d57f" providerId="AD" clId="Web-{7D8382B3-2D9C-7B28-A5A3-2D247A08FD23}" dt="2023-05-10T17:28:24.938" v="1404"/>
        <pc:sldMkLst>
          <pc:docMk/>
          <pc:sldMk cId="2726364613" sldId="516"/>
        </pc:sldMkLst>
        <pc:graphicFrameChg chg="mod modGraphic">
          <ac:chgData name="Michael Beaudoin" userId="S::beam2633@usherbrooke.ca::e0dab844-8b18-409d-b3b9-c88bdd76d57f" providerId="AD" clId="Web-{7D8382B3-2D9C-7B28-A5A3-2D247A08FD23}" dt="2023-05-10T17:28:24.938" v="1404"/>
          <ac:graphicFrameMkLst>
            <pc:docMk/>
            <pc:sldMk cId="2726364613" sldId="516"/>
            <ac:graphicFrameMk id="4" creationId="{FEAE80B2-A786-E044-B3F6-1505ADEF9538}"/>
          </ac:graphicFrameMkLst>
        </pc:graphicFrameChg>
      </pc:sldChg>
      <pc:sldChg chg="ord">
        <pc:chgData name="Michael Beaudoin" userId="S::beam2633@usherbrooke.ca::e0dab844-8b18-409d-b3b9-c88bdd76d57f" providerId="AD" clId="Web-{7D8382B3-2D9C-7B28-A5A3-2D247A08FD23}" dt="2023-05-10T12:25:39.683" v="191"/>
        <pc:sldMkLst>
          <pc:docMk/>
          <pc:sldMk cId="3452078032" sldId="522"/>
        </pc:sldMkLst>
      </pc:sldChg>
      <pc:sldChg chg="addSp delSp modSp ord">
        <pc:chgData name="Michael Beaudoin" userId="S::beam2633@usherbrooke.ca::e0dab844-8b18-409d-b3b9-c88bdd76d57f" providerId="AD" clId="Web-{7D8382B3-2D9C-7B28-A5A3-2D247A08FD23}" dt="2023-05-10T14:21:45.895" v="1218"/>
        <pc:sldMkLst>
          <pc:docMk/>
          <pc:sldMk cId="2947397495" sldId="524"/>
        </pc:sldMkLst>
        <pc:spChg chg="mod">
          <ac:chgData name="Michael Beaudoin" userId="S::beam2633@usherbrooke.ca::e0dab844-8b18-409d-b3b9-c88bdd76d57f" providerId="AD" clId="Web-{7D8382B3-2D9C-7B28-A5A3-2D247A08FD23}" dt="2023-05-10T14:18:20.001" v="1163" actId="20577"/>
          <ac:spMkLst>
            <pc:docMk/>
            <pc:sldMk cId="2947397495" sldId="524"/>
            <ac:spMk id="2" creationId="{9D4ACD4A-3566-B7DD-C31A-49ED6936BFD2}"/>
          </ac:spMkLst>
        </pc:spChg>
        <pc:graphicFrameChg chg="add mod modGraphic">
          <ac:chgData name="Michael Beaudoin" userId="S::beam2633@usherbrooke.ca::e0dab844-8b18-409d-b3b9-c88bdd76d57f" providerId="AD" clId="Web-{7D8382B3-2D9C-7B28-A5A3-2D247A08FD23}" dt="2023-05-10T14:18:39.236" v="1181"/>
          <ac:graphicFrameMkLst>
            <pc:docMk/>
            <pc:sldMk cId="2947397495" sldId="524"/>
            <ac:graphicFrameMk id="3" creationId="{066F88B7-A2C2-C936-2D6C-F2660510B719}"/>
          </ac:graphicFrameMkLst>
        </pc:graphicFrameChg>
        <pc:graphicFrameChg chg="add del mod modGraphic">
          <ac:chgData name="Michael Beaudoin" userId="S::beam2633@usherbrooke.ca::e0dab844-8b18-409d-b3b9-c88bdd76d57f" providerId="AD" clId="Web-{7D8382B3-2D9C-7B28-A5A3-2D247A08FD23}" dt="2023-05-10T13:27:01.640" v="684"/>
          <ac:graphicFrameMkLst>
            <pc:docMk/>
            <pc:sldMk cId="2947397495" sldId="524"/>
            <ac:graphicFrameMk id="5" creationId="{CC4E7A1A-CA8D-7B61-92DA-F1880CAAD315}"/>
          </ac:graphicFrameMkLst>
        </pc:graphicFrameChg>
        <pc:graphicFrameChg chg="add del mod">
          <ac:chgData name="Michael Beaudoin" userId="S::beam2633@usherbrooke.ca::e0dab844-8b18-409d-b3b9-c88bdd76d57f" providerId="AD" clId="Web-{7D8382B3-2D9C-7B28-A5A3-2D247A08FD23}" dt="2023-05-10T13:40:16.606" v="808"/>
          <ac:graphicFrameMkLst>
            <pc:docMk/>
            <pc:sldMk cId="2947397495" sldId="524"/>
            <ac:graphicFrameMk id="7" creationId="{F541F341-E91C-82FF-BF9A-069BF9E73B92}"/>
          </ac:graphicFrameMkLst>
        </pc:graphicFrameChg>
        <pc:graphicFrameChg chg="mod modGraphic">
          <ac:chgData name="Michael Beaudoin" userId="S::beam2633@usherbrooke.ca::e0dab844-8b18-409d-b3b9-c88bdd76d57f" providerId="AD" clId="Web-{7D8382B3-2D9C-7B28-A5A3-2D247A08FD23}" dt="2023-05-10T14:15:14.811" v="1137"/>
          <ac:graphicFrameMkLst>
            <pc:docMk/>
            <pc:sldMk cId="2947397495" sldId="524"/>
            <ac:graphicFrameMk id="9" creationId="{3A48F803-1A67-A09C-7453-504EF9515926}"/>
          </ac:graphicFrameMkLst>
        </pc:graphicFrameChg>
        <pc:graphicFrameChg chg="add del mod modGraphic">
          <ac:chgData name="Michael Beaudoin" userId="S::beam2633@usherbrooke.ca::e0dab844-8b18-409d-b3b9-c88bdd76d57f" providerId="AD" clId="Web-{7D8382B3-2D9C-7B28-A5A3-2D247A08FD23}" dt="2023-05-10T13:52:42.946" v="987"/>
          <ac:graphicFrameMkLst>
            <pc:docMk/>
            <pc:sldMk cId="2947397495" sldId="524"/>
            <ac:graphicFrameMk id="12" creationId="{D9B51436-025C-7B4B-750A-5B91C7168501}"/>
          </ac:graphicFrameMkLst>
        </pc:graphicFrameChg>
        <pc:graphicFrameChg chg="add del mod">
          <ac:chgData name="Michael Beaudoin" userId="S::beam2633@usherbrooke.ca::e0dab844-8b18-409d-b3b9-c88bdd76d57f" providerId="AD" clId="Web-{7D8382B3-2D9C-7B28-A5A3-2D247A08FD23}" dt="2023-05-10T14:14:58.201" v="1112"/>
          <ac:graphicFrameMkLst>
            <pc:docMk/>
            <pc:sldMk cId="2947397495" sldId="524"/>
            <ac:graphicFrameMk id="14" creationId="{8FF56D3B-9B98-24A7-032B-90D5994CF752}"/>
          </ac:graphicFrameMkLst>
        </pc:graphicFrameChg>
        <pc:graphicFrameChg chg="add del mod">
          <ac:chgData name="Michael Beaudoin" userId="S::beam2633@usherbrooke.ca::e0dab844-8b18-409d-b3b9-c88bdd76d57f" providerId="AD" clId="Web-{7D8382B3-2D9C-7B28-A5A3-2D247A08FD23}" dt="2023-05-10T14:18:30.861" v="1178"/>
          <ac:graphicFrameMkLst>
            <pc:docMk/>
            <pc:sldMk cId="2947397495" sldId="524"/>
            <ac:graphicFrameMk id="16" creationId="{34170E52-5D33-F158-1341-33E212AF49C1}"/>
          </ac:graphicFrameMkLst>
        </pc:graphicFrameChg>
        <pc:graphicFrameChg chg="del mod modGraphic">
          <ac:chgData name="Michael Beaudoin" userId="S::beam2633@usherbrooke.ca::e0dab844-8b18-409d-b3b9-c88bdd76d57f" providerId="AD" clId="Web-{7D8382B3-2D9C-7B28-A5A3-2D247A08FD23}" dt="2023-05-10T13:10:58.109" v="528"/>
          <ac:graphicFrameMkLst>
            <pc:docMk/>
            <pc:sldMk cId="2947397495" sldId="524"/>
            <ac:graphicFrameMk id="19" creationId="{DEF03F7E-E838-3708-12F2-AC77CF738B27}"/>
          </ac:graphicFrameMkLst>
        </pc:graphicFrameChg>
        <pc:graphicFrameChg chg="add del mod">
          <ac:chgData name="Michael Beaudoin" userId="S::beam2633@usherbrooke.ca::e0dab844-8b18-409d-b3b9-c88bdd76d57f" providerId="AD" clId="Web-{7D8382B3-2D9C-7B28-A5A3-2D247A08FD23}" dt="2023-05-10T14:21:45.895" v="1218"/>
          <ac:graphicFrameMkLst>
            <pc:docMk/>
            <pc:sldMk cId="2947397495" sldId="524"/>
            <ac:graphicFrameMk id="20" creationId="{D9AE73AA-9BE2-FFAF-686A-3A34AACED452}"/>
          </ac:graphicFrameMkLst>
        </pc:graphicFrameChg>
        <pc:graphicFrameChg chg="mod modGraphic">
          <ac:chgData name="Michael Beaudoin" userId="S::beam2633@usherbrooke.ca::e0dab844-8b18-409d-b3b9-c88bdd76d57f" providerId="AD" clId="Web-{7D8382B3-2D9C-7B28-A5A3-2D247A08FD23}" dt="2023-05-10T14:21:41.926" v="1217"/>
          <ac:graphicFrameMkLst>
            <pc:docMk/>
            <pc:sldMk cId="2947397495" sldId="524"/>
            <ac:graphicFrameMk id="21" creationId="{3142694A-965A-A345-955D-FE648E7A03F7}"/>
          </ac:graphicFrameMkLst>
        </pc:graphicFrameChg>
      </pc:sldChg>
      <pc:sldChg chg="addSp delSp modSp ord delCm">
        <pc:chgData name="Michael Beaudoin" userId="S::beam2633@usherbrooke.ca::e0dab844-8b18-409d-b3b9-c88bdd76d57f" providerId="AD" clId="Web-{7D8382B3-2D9C-7B28-A5A3-2D247A08FD23}" dt="2023-05-10T14:20:51.847" v="1200"/>
        <pc:sldMkLst>
          <pc:docMk/>
          <pc:sldMk cId="453357115" sldId="525"/>
        </pc:sldMkLst>
        <pc:spChg chg="mod">
          <ac:chgData name="Michael Beaudoin" userId="S::beam2633@usherbrooke.ca::e0dab844-8b18-409d-b3b9-c88bdd76d57f" providerId="AD" clId="Web-{7D8382B3-2D9C-7B28-A5A3-2D247A08FD23}" dt="2023-05-10T13:48:29.223" v="849" actId="20577"/>
          <ac:spMkLst>
            <pc:docMk/>
            <pc:sldMk cId="453357115" sldId="525"/>
            <ac:spMk id="2" creationId="{9D4ACD4A-3566-B7DD-C31A-49ED6936BFD2}"/>
          </ac:spMkLst>
        </pc:spChg>
        <pc:graphicFrameChg chg="mod modGraphic">
          <ac:chgData name="Michael Beaudoin" userId="S::beam2633@usherbrooke.ca::e0dab844-8b18-409d-b3b9-c88bdd76d57f" providerId="AD" clId="Web-{7D8382B3-2D9C-7B28-A5A3-2D247A08FD23}" dt="2023-05-10T14:15:21.076" v="1140"/>
          <ac:graphicFrameMkLst>
            <pc:docMk/>
            <pc:sldMk cId="453357115" sldId="525"/>
            <ac:graphicFrameMk id="4" creationId="{7689C9BF-C55F-5F67-D994-D9BEF88434D6}"/>
          </ac:graphicFrameMkLst>
        </pc:graphicFrameChg>
        <pc:graphicFrameChg chg="add del mod">
          <ac:chgData name="Michael Beaudoin" userId="S::beam2633@usherbrooke.ca::e0dab844-8b18-409d-b3b9-c88bdd76d57f" providerId="AD" clId="Web-{7D8382B3-2D9C-7B28-A5A3-2D247A08FD23}" dt="2023-05-10T14:13:46.216" v="1110"/>
          <ac:graphicFrameMkLst>
            <pc:docMk/>
            <pc:sldMk cId="453357115" sldId="525"/>
            <ac:graphicFrameMk id="5" creationId="{59394FA5-FD4A-8CD3-5AF5-341AA38AFE0B}"/>
          </ac:graphicFrameMkLst>
        </pc:graphicFrameChg>
        <pc:graphicFrameChg chg="mod modGraphic">
          <ac:chgData name="Michael Beaudoin" userId="S::beam2633@usherbrooke.ca::e0dab844-8b18-409d-b3b9-c88bdd76d57f" providerId="AD" clId="Web-{7D8382B3-2D9C-7B28-A5A3-2D247A08FD23}" dt="2023-05-10T14:16:48.578" v="1160"/>
          <ac:graphicFrameMkLst>
            <pc:docMk/>
            <pc:sldMk cId="453357115" sldId="525"/>
            <ac:graphicFrameMk id="6" creationId="{DD7410CF-460C-C7BF-70A6-3B5EC26F2491}"/>
          </ac:graphicFrameMkLst>
        </pc:graphicFrameChg>
        <pc:graphicFrameChg chg="add del mod">
          <ac:chgData name="Michael Beaudoin" userId="S::beam2633@usherbrooke.ca::e0dab844-8b18-409d-b3b9-c88bdd76d57f" providerId="AD" clId="Web-{7D8382B3-2D9C-7B28-A5A3-2D247A08FD23}" dt="2023-05-10T14:16:51.937" v="1161"/>
          <ac:graphicFrameMkLst>
            <pc:docMk/>
            <pc:sldMk cId="453357115" sldId="525"/>
            <ac:graphicFrameMk id="9" creationId="{0B9D7654-C6C1-133F-8BD4-FB783522A574}"/>
          </ac:graphicFrameMkLst>
        </pc:graphicFrameChg>
        <pc:graphicFrameChg chg="mod modGraphic">
          <ac:chgData name="Michael Beaudoin" userId="S::beam2633@usherbrooke.ca::e0dab844-8b18-409d-b3b9-c88bdd76d57f" providerId="AD" clId="Web-{7D8382B3-2D9C-7B28-A5A3-2D247A08FD23}" dt="2023-05-10T14:20:51.847" v="1200"/>
          <ac:graphicFrameMkLst>
            <pc:docMk/>
            <pc:sldMk cId="453357115" sldId="525"/>
            <ac:graphicFrameMk id="10" creationId="{BC25EA2D-685C-33C4-1316-8FE8AE6D48A0}"/>
          </ac:graphicFrameMkLst>
        </pc:graphicFrameChg>
        <pc:graphicFrameChg chg="add del mod modGraphic">
          <ac:chgData name="Michael Beaudoin" userId="S::beam2633@usherbrooke.ca::e0dab844-8b18-409d-b3b9-c88bdd76d57f" providerId="AD" clId="Web-{7D8382B3-2D9C-7B28-A5A3-2D247A08FD23}" dt="2023-05-10T14:20:44.191" v="1184"/>
          <ac:graphicFrameMkLst>
            <pc:docMk/>
            <pc:sldMk cId="453357115" sldId="525"/>
            <ac:graphicFrameMk id="13" creationId="{73B87F95-ECBD-F2BB-2251-815D94ACF9E1}"/>
          </ac:graphicFrameMkLst>
        </pc:graphicFrameChg>
      </pc:sldChg>
      <pc:sldChg chg="ord">
        <pc:chgData name="Michael Beaudoin" userId="S::beam2633@usherbrooke.ca::e0dab844-8b18-409d-b3b9-c88bdd76d57f" providerId="AD" clId="Web-{7D8382B3-2D9C-7B28-A5A3-2D247A08FD23}" dt="2023-05-10T17:28:42.939" v="1405"/>
        <pc:sldMkLst>
          <pc:docMk/>
          <pc:sldMk cId="679640589" sldId="526"/>
        </pc:sldMkLst>
      </pc:sldChg>
    </pc:docChg>
  </pc:docChgLst>
  <pc:docChgLst>
    <pc:chgData name="Annie Carrier" userId="0caa784b-e7b2-4d53-ad50-cb9410fe6298" providerId="ADAL" clId="{0D40DF47-AB5A-ED4A-BACA-8801B13EE4EF}"/>
    <pc:docChg chg="undo custSel addSld delSld modSld">
      <pc:chgData name="Annie Carrier" userId="0caa784b-e7b2-4d53-ad50-cb9410fe6298" providerId="ADAL" clId="{0D40DF47-AB5A-ED4A-BACA-8801B13EE4EF}" dt="2023-05-25T16:36:00.348" v="2520" actId="20577"/>
      <pc:docMkLst>
        <pc:docMk/>
      </pc:docMkLst>
      <pc:sldChg chg="modSp del">
        <pc:chgData name="Annie Carrier" userId="0caa784b-e7b2-4d53-ad50-cb9410fe6298" providerId="ADAL" clId="{0D40DF47-AB5A-ED4A-BACA-8801B13EE4EF}" dt="2023-05-15T14:27:35.886" v="331" actId="2696"/>
        <pc:sldMkLst>
          <pc:docMk/>
          <pc:sldMk cId="2081253502" sldId="280"/>
        </pc:sldMkLst>
        <pc:spChg chg="mod">
          <ac:chgData name="Annie Carrier" userId="0caa784b-e7b2-4d53-ad50-cb9410fe6298" providerId="ADAL" clId="{0D40DF47-AB5A-ED4A-BACA-8801B13EE4EF}" dt="2023-05-15T14:24:49.847" v="11" actId="20577"/>
          <ac:spMkLst>
            <pc:docMk/>
            <pc:sldMk cId="2081253502" sldId="280"/>
            <ac:spMk id="3" creationId="{D9F58966-C77C-C84E-8B54-9262F41E8C33}"/>
          </ac:spMkLst>
        </pc:spChg>
      </pc:sldChg>
      <pc:sldChg chg="delSp modSp modAnim modNotesTx">
        <pc:chgData name="Annie Carrier" userId="0caa784b-e7b2-4d53-ad50-cb9410fe6298" providerId="ADAL" clId="{0D40DF47-AB5A-ED4A-BACA-8801B13EE4EF}" dt="2023-05-15T15:09:59.881" v="1442"/>
        <pc:sldMkLst>
          <pc:docMk/>
          <pc:sldMk cId="661590581" sldId="283"/>
        </pc:sldMkLst>
        <pc:spChg chg="mod">
          <ac:chgData name="Annie Carrier" userId="0caa784b-e7b2-4d53-ad50-cb9410fe6298" providerId="ADAL" clId="{0D40DF47-AB5A-ED4A-BACA-8801B13EE4EF}" dt="2023-05-15T15:08:09.884" v="1437" actId="207"/>
          <ac:spMkLst>
            <pc:docMk/>
            <pc:sldMk cId="661590581" sldId="283"/>
            <ac:spMk id="3" creationId="{D1B47AA3-67A5-3946-B254-9C9296F01F76}"/>
          </ac:spMkLst>
        </pc:spChg>
        <pc:spChg chg="del mod">
          <ac:chgData name="Annie Carrier" userId="0caa784b-e7b2-4d53-ad50-cb9410fe6298" providerId="ADAL" clId="{0D40DF47-AB5A-ED4A-BACA-8801B13EE4EF}" dt="2023-05-15T14:58:46.904" v="890" actId="478"/>
          <ac:spMkLst>
            <pc:docMk/>
            <pc:sldMk cId="661590581" sldId="283"/>
            <ac:spMk id="5" creationId="{FB395D78-F628-AECF-9C90-B8FCBBE64967}"/>
          </ac:spMkLst>
        </pc:spChg>
        <pc:spChg chg="mod">
          <ac:chgData name="Annie Carrier" userId="0caa784b-e7b2-4d53-ad50-cb9410fe6298" providerId="ADAL" clId="{0D40DF47-AB5A-ED4A-BACA-8801B13EE4EF}" dt="2023-05-15T15:06:46.572" v="1427" actId="20577"/>
          <ac:spMkLst>
            <pc:docMk/>
            <pc:sldMk cId="661590581" sldId="283"/>
            <ac:spMk id="6" creationId="{E46318CE-1412-FA4E-A56C-E40CABEAC3EA}"/>
          </ac:spMkLst>
        </pc:spChg>
      </pc:sldChg>
      <pc:sldChg chg="modSp del">
        <pc:chgData name="Annie Carrier" userId="0caa784b-e7b2-4d53-ad50-cb9410fe6298" providerId="ADAL" clId="{0D40DF47-AB5A-ED4A-BACA-8801B13EE4EF}" dt="2023-05-15T15:17:25.670" v="1806" actId="2696"/>
        <pc:sldMkLst>
          <pc:docMk/>
          <pc:sldMk cId="3772655884" sldId="285"/>
        </pc:sldMkLst>
        <pc:spChg chg="mod">
          <ac:chgData name="Annie Carrier" userId="0caa784b-e7b2-4d53-ad50-cb9410fe6298" providerId="ADAL" clId="{0D40DF47-AB5A-ED4A-BACA-8801B13EE4EF}" dt="2023-05-15T15:10:34.314" v="1445" actId="20577"/>
          <ac:spMkLst>
            <pc:docMk/>
            <pc:sldMk cId="3772655884" sldId="285"/>
            <ac:spMk id="3" creationId="{90095DDD-9354-7A4E-8043-5B497EB8F010}"/>
          </ac:spMkLst>
        </pc:spChg>
      </pc:sldChg>
      <pc:sldChg chg="addSp modSp">
        <pc:chgData name="Annie Carrier" userId="0caa784b-e7b2-4d53-ad50-cb9410fe6298" providerId="ADAL" clId="{0D40DF47-AB5A-ED4A-BACA-8801B13EE4EF}" dt="2023-05-15T14:39:14.878" v="562" actId="20577"/>
        <pc:sldMkLst>
          <pc:docMk/>
          <pc:sldMk cId="166917895" sldId="514"/>
        </pc:sldMkLst>
        <pc:spChg chg="mod">
          <ac:chgData name="Annie Carrier" userId="0caa784b-e7b2-4d53-ad50-cb9410fe6298" providerId="ADAL" clId="{0D40DF47-AB5A-ED4A-BACA-8801B13EE4EF}" dt="2023-05-15T14:36:12.263" v="470" actId="1076"/>
          <ac:spMkLst>
            <pc:docMk/>
            <pc:sldMk cId="166917895" sldId="514"/>
            <ac:spMk id="3" creationId="{964A4905-6E0A-5C42-A2C9-CA423310C905}"/>
          </ac:spMkLst>
        </pc:spChg>
        <pc:graphicFrameChg chg="add mod modGraphic">
          <ac:chgData name="Annie Carrier" userId="0caa784b-e7b2-4d53-ad50-cb9410fe6298" providerId="ADAL" clId="{0D40DF47-AB5A-ED4A-BACA-8801B13EE4EF}" dt="2023-05-15T14:39:14.878" v="562" actId="20577"/>
          <ac:graphicFrameMkLst>
            <pc:docMk/>
            <pc:sldMk cId="166917895" sldId="514"/>
            <ac:graphicFrameMk id="4" creationId="{2DC7A682-5405-D540-9062-857FCD56E858}"/>
          </ac:graphicFrameMkLst>
        </pc:graphicFrameChg>
        <pc:graphicFrameChg chg="mod modGraphic">
          <ac:chgData name="Annie Carrier" userId="0caa784b-e7b2-4d53-ad50-cb9410fe6298" providerId="ADAL" clId="{0D40DF47-AB5A-ED4A-BACA-8801B13EE4EF}" dt="2023-05-15T14:38:08.377" v="538" actId="20577"/>
          <ac:graphicFrameMkLst>
            <pc:docMk/>
            <pc:sldMk cId="166917895" sldId="514"/>
            <ac:graphicFrameMk id="5" creationId="{2770A867-AD3D-994E-CC87-A2358F8B0386}"/>
          </ac:graphicFrameMkLst>
        </pc:graphicFrameChg>
      </pc:sldChg>
      <pc:sldChg chg="modSp">
        <pc:chgData name="Annie Carrier" userId="0caa784b-e7b2-4d53-ad50-cb9410fe6298" providerId="ADAL" clId="{0D40DF47-AB5A-ED4A-BACA-8801B13EE4EF}" dt="2023-05-15T14:40:56.129" v="589" actId="14100"/>
        <pc:sldMkLst>
          <pc:docMk/>
          <pc:sldMk cId="912121978" sldId="515"/>
        </pc:sldMkLst>
        <pc:graphicFrameChg chg="modGraphic">
          <ac:chgData name="Annie Carrier" userId="0caa784b-e7b2-4d53-ad50-cb9410fe6298" providerId="ADAL" clId="{0D40DF47-AB5A-ED4A-BACA-8801B13EE4EF}" dt="2023-05-15T14:40:56.129" v="589" actId="14100"/>
          <ac:graphicFrameMkLst>
            <pc:docMk/>
            <pc:sldMk cId="912121978" sldId="515"/>
            <ac:graphicFrameMk id="4" creationId="{FEAE80B2-A786-E044-B3F6-1505ADEF9538}"/>
          </ac:graphicFrameMkLst>
        </pc:graphicFrameChg>
      </pc:sldChg>
      <pc:sldChg chg="modSp">
        <pc:chgData name="Annie Carrier" userId="0caa784b-e7b2-4d53-ad50-cb9410fe6298" providerId="ADAL" clId="{0D40DF47-AB5A-ED4A-BACA-8801B13EE4EF}" dt="2023-05-15T14:47:00.599" v="748" actId="122"/>
        <pc:sldMkLst>
          <pc:docMk/>
          <pc:sldMk cId="2726364613" sldId="516"/>
        </pc:sldMkLst>
        <pc:spChg chg="mod">
          <ac:chgData name="Annie Carrier" userId="0caa784b-e7b2-4d53-ad50-cb9410fe6298" providerId="ADAL" clId="{0D40DF47-AB5A-ED4A-BACA-8801B13EE4EF}" dt="2023-05-15T14:44:16.140" v="666" actId="20577"/>
          <ac:spMkLst>
            <pc:docMk/>
            <pc:sldMk cId="2726364613" sldId="516"/>
            <ac:spMk id="2" creationId="{ED190277-9027-DB46-9359-1EF541ECEA03}"/>
          </ac:spMkLst>
        </pc:spChg>
        <pc:graphicFrameChg chg="modGraphic">
          <ac:chgData name="Annie Carrier" userId="0caa784b-e7b2-4d53-ad50-cb9410fe6298" providerId="ADAL" clId="{0D40DF47-AB5A-ED4A-BACA-8801B13EE4EF}" dt="2023-05-15T14:47:00.599" v="748" actId="122"/>
          <ac:graphicFrameMkLst>
            <pc:docMk/>
            <pc:sldMk cId="2726364613" sldId="516"/>
            <ac:graphicFrameMk id="9" creationId="{B424C802-2586-6011-BB59-95676C226AE2}"/>
          </ac:graphicFrameMkLst>
        </pc:graphicFrameChg>
      </pc:sldChg>
      <pc:sldChg chg="modSp">
        <pc:chgData name="Annie Carrier" userId="0caa784b-e7b2-4d53-ad50-cb9410fe6298" providerId="ADAL" clId="{0D40DF47-AB5A-ED4A-BACA-8801B13EE4EF}" dt="2023-05-15T14:54:53.591" v="859" actId="1036"/>
        <pc:sldMkLst>
          <pc:docMk/>
          <pc:sldMk cId="3445038669" sldId="517"/>
        </pc:sldMkLst>
        <pc:spChg chg="mod">
          <ac:chgData name="Annie Carrier" userId="0caa784b-e7b2-4d53-ad50-cb9410fe6298" providerId="ADAL" clId="{0D40DF47-AB5A-ED4A-BACA-8801B13EE4EF}" dt="2023-05-15T14:53:07.297" v="824" actId="20577"/>
          <ac:spMkLst>
            <pc:docMk/>
            <pc:sldMk cId="3445038669" sldId="517"/>
            <ac:spMk id="2" creationId="{ED190277-9027-DB46-9359-1EF541ECEA03}"/>
          </ac:spMkLst>
        </pc:spChg>
        <pc:spChg chg="mod">
          <ac:chgData name="Annie Carrier" userId="0caa784b-e7b2-4d53-ad50-cb9410fe6298" providerId="ADAL" clId="{0D40DF47-AB5A-ED4A-BACA-8801B13EE4EF}" dt="2023-05-15T14:54:53.591" v="859" actId="1036"/>
          <ac:spMkLst>
            <pc:docMk/>
            <pc:sldMk cId="3445038669" sldId="517"/>
            <ac:spMk id="6" creationId="{17BA70FF-E04D-8389-89D1-DDCA428B6FC9}"/>
          </ac:spMkLst>
        </pc:spChg>
        <pc:graphicFrameChg chg="mod modGraphic">
          <ac:chgData name="Annie Carrier" userId="0caa784b-e7b2-4d53-ad50-cb9410fe6298" providerId="ADAL" clId="{0D40DF47-AB5A-ED4A-BACA-8801B13EE4EF}" dt="2023-05-15T14:54:41.502" v="857" actId="14100"/>
          <ac:graphicFrameMkLst>
            <pc:docMk/>
            <pc:sldMk cId="3445038669" sldId="517"/>
            <ac:graphicFrameMk id="4" creationId="{FEAE80B2-A786-E044-B3F6-1505ADEF9538}"/>
          </ac:graphicFrameMkLst>
        </pc:graphicFrameChg>
      </pc:sldChg>
      <pc:sldChg chg="modSp">
        <pc:chgData name="Annie Carrier" userId="0caa784b-e7b2-4d53-ad50-cb9410fe6298" providerId="ADAL" clId="{0D40DF47-AB5A-ED4A-BACA-8801B13EE4EF}" dt="2023-05-15T14:44:27.662" v="675" actId="20577"/>
        <pc:sldMkLst>
          <pc:docMk/>
          <pc:sldMk cId="1158619549" sldId="536"/>
        </pc:sldMkLst>
        <pc:spChg chg="mod">
          <ac:chgData name="Annie Carrier" userId="0caa784b-e7b2-4d53-ad50-cb9410fe6298" providerId="ADAL" clId="{0D40DF47-AB5A-ED4A-BACA-8801B13EE4EF}" dt="2023-05-15T14:44:27.662" v="675" actId="20577"/>
          <ac:spMkLst>
            <pc:docMk/>
            <pc:sldMk cId="1158619549" sldId="536"/>
            <ac:spMk id="2" creationId="{1E91FCC3-815C-69A3-D824-92E7517CC431}"/>
          </ac:spMkLst>
        </pc:spChg>
      </pc:sldChg>
      <pc:sldChg chg="addSp delSp modSp">
        <pc:chgData name="Annie Carrier" userId="0caa784b-e7b2-4d53-ad50-cb9410fe6298" providerId="ADAL" clId="{0D40DF47-AB5A-ED4A-BACA-8801B13EE4EF}" dt="2023-05-15T14:51:49.718" v="802" actId="255"/>
        <pc:sldMkLst>
          <pc:docMk/>
          <pc:sldMk cId="3775048052" sldId="544"/>
        </pc:sldMkLst>
        <pc:spChg chg="del">
          <ac:chgData name="Annie Carrier" userId="0caa784b-e7b2-4d53-ad50-cb9410fe6298" providerId="ADAL" clId="{0D40DF47-AB5A-ED4A-BACA-8801B13EE4EF}" dt="2023-05-15T14:51:25.887" v="791" actId="478"/>
          <ac:spMkLst>
            <pc:docMk/>
            <pc:sldMk cId="3775048052" sldId="544"/>
            <ac:spMk id="2" creationId="{ED190277-9027-DB46-9359-1EF541ECEA03}"/>
          </ac:spMkLst>
        </pc:spChg>
        <pc:spChg chg="add del mod">
          <ac:chgData name="Annie Carrier" userId="0caa784b-e7b2-4d53-ad50-cb9410fe6298" providerId="ADAL" clId="{0D40DF47-AB5A-ED4A-BACA-8801B13EE4EF}" dt="2023-05-15T14:51:30.629" v="792" actId="478"/>
          <ac:spMkLst>
            <pc:docMk/>
            <pc:sldMk cId="3775048052" sldId="544"/>
            <ac:spMk id="7" creationId="{59B2960C-CA18-5A4D-969C-4D66CCB6D289}"/>
          </ac:spMkLst>
        </pc:spChg>
        <pc:spChg chg="add mod">
          <ac:chgData name="Annie Carrier" userId="0caa784b-e7b2-4d53-ad50-cb9410fe6298" providerId="ADAL" clId="{0D40DF47-AB5A-ED4A-BACA-8801B13EE4EF}" dt="2023-05-15T14:51:49.718" v="802" actId="255"/>
          <ac:spMkLst>
            <pc:docMk/>
            <pc:sldMk cId="3775048052" sldId="544"/>
            <ac:spMk id="8" creationId="{122F4E10-73B5-BE43-89F7-E1F543F58A5D}"/>
          </ac:spMkLst>
        </pc:spChg>
        <pc:graphicFrameChg chg="modGraphic">
          <ac:chgData name="Annie Carrier" userId="0caa784b-e7b2-4d53-ad50-cb9410fe6298" providerId="ADAL" clId="{0D40DF47-AB5A-ED4A-BACA-8801B13EE4EF}" dt="2023-05-15T14:51:08.213" v="790" actId="122"/>
          <ac:graphicFrameMkLst>
            <pc:docMk/>
            <pc:sldMk cId="3775048052" sldId="544"/>
            <ac:graphicFrameMk id="4" creationId="{FEAE80B2-A786-E044-B3F6-1505ADEF9538}"/>
          </ac:graphicFrameMkLst>
        </pc:graphicFrameChg>
      </pc:sldChg>
      <pc:sldChg chg="delSp del">
        <pc:chgData name="Annie Carrier" userId="0caa784b-e7b2-4d53-ad50-cb9410fe6298" providerId="ADAL" clId="{0D40DF47-AB5A-ED4A-BACA-8801B13EE4EF}" dt="2023-05-15T14:49:10.563" v="763" actId="2696"/>
        <pc:sldMkLst>
          <pc:docMk/>
          <pc:sldMk cId="1708911824" sldId="545"/>
        </pc:sldMkLst>
        <pc:spChg chg="del">
          <ac:chgData name="Annie Carrier" userId="0caa784b-e7b2-4d53-ad50-cb9410fe6298" providerId="ADAL" clId="{0D40DF47-AB5A-ED4A-BACA-8801B13EE4EF}" dt="2023-05-15T14:48:40.396" v="755"/>
          <ac:spMkLst>
            <pc:docMk/>
            <pc:sldMk cId="1708911824" sldId="545"/>
            <ac:spMk id="10" creationId="{ACCEBDC1-DBA0-5255-E60E-E26ACBA537F1}"/>
          </ac:spMkLst>
        </pc:spChg>
      </pc:sldChg>
      <pc:sldChg chg="delSp modSp del">
        <pc:chgData name="Annie Carrier" userId="0caa784b-e7b2-4d53-ad50-cb9410fe6298" providerId="ADAL" clId="{0D40DF47-AB5A-ED4A-BACA-8801B13EE4EF}" dt="2023-05-15T14:49:35.573" v="767" actId="2696"/>
        <pc:sldMkLst>
          <pc:docMk/>
          <pc:sldMk cId="2079973633" sldId="546"/>
        </pc:sldMkLst>
        <pc:spChg chg="del">
          <ac:chgData name="Annie Carrier" userId="0caa784b-e7b2-4d53-ad50-cb9410fe6298" providerId="ADAL" clId="{0D40DF47-AB5A-ED4A-BACA-8801B13EE4EF}" dt="2023-05-15T14:49:14.191" v="764"/>
          <ac:spMkLst>
            <pc:docMk/>
            <pc:sldMk cId="2079973633" sldId="546"/>
            <ac:spMk id="7" creationId="{B2ABDB39-D0D3-1BE6-88F8-1DBD0ACEA705}"/>
          </ac:spMkLst>
        </pc:spChg>
        <pc:graphicFrameChg chg="modGraphic">
          <ac:chgData name="Annie Carrier" userId="0caa784b-e7b2-4d53-ad50-cb9410fe6298" providerId="ADAL" clId="{0D40DF47-AB5A-ED4A-BACA-8801B13EE4EF}" dt="2023-05-15T14:47:51.940" v="750" actId="255"/>
          <ac:graphicFrameMkLst>
            <pc:docMk/>
            <pc:sldMk cId="2079973633" sldId="546"/>
            <ac:graphicFrameMk id="5" creationId="{8EBA3EB2-BC5C-6513-D0E6-AAD6DDC9663E}"/>
          </ac:graphicFrameMkLst>
        </pc:graphicFrameChg>
      </pc:sldChg>
      <pc:sldChg chg="delSp del">
        <pc:chgData name="Annie Carrier" userId="0caa784b-e7b2-4d53-ad50-cb9410fe6298" providerId="ADAL" clId="{0D40DF47-AB5A-ED4A-BACA-8801B13EE4EF}" dt="2023-05-15T14:49:41.071" v="769" actId="2696"/>
        <pc:sldMkLst>
          <pc:docMk/>
          <pc:sldMk cId="3243225545" sldId="547"/>
        </pc:sldMkLst>
        <pc:spChg chg="del">
          <ac:chgData name="Annie Carrier" userId="0caa784b-e7b2-4d53-ad50-cb9410fe6298" providerId="ADAL" clId="{0D40DF47-AB5A-ED4A-BACA-8801B13EE4EF}" dt="2023-05-15T14:49:39.203" v="768"/>
          <ac:spMkLst>
            <pc:docMk/>
            <pc:sldMk cId="3243225545" sldId="547"/>
            <ac:spMk id="7" creationId="{80A9064E-4257-3C1F-0966-C2CB65D72EB5}"/>
          </ac:spMkLst>
        </pc:spChg>
      </pc:sldChg>
      <pc:sldChg chg="delSp del">
        <pc:chgData name="Annie Carrier" userId="0caa784b-e7b2-4d53-ad50-cb9410fe6298" providerId="ADAL" clId="{0D40DF47-AB5A-ED4A-BACA-8801B13EE4EF}" dt="2023-05-15T14:50:02.430" v="774" actId="2696"/>
        <pc:sldMkLst>
          <pc:docMk/>
          <pc:sldMk cId="3818718240" sldId="548"/>
        </pc:sldMkLst>
        <pc:spChg chg="del">
          <ac:chgData name="Annie Carrier" userId="0caa784b-e7b2-4d53-ad50-cb9410fe6298" providerId="ADAL" clId="{0D40DF47-AB5A-ED4A-BACA-8801B13EE4EF}" dt="2023-05-15T14:49:55.593" v="772"/>
          <ac:spMkLst>
            <pc:docMk/>
            <pc:sldMk cId="3818718240" sldId="548"/>
            <ac:spMk id="13" creationId="{40CEAA77-A1BC-2DC2-927D-B449661A70AC}"/>
          </ac:spMkLst>
        </pc:spChg>
      </pc:sldChg>
      <pc:sldChg chg="delSp del">
        <pc:chgData name="Annie Carrier" userId="0caa784b-e7b2-4d53-ad50-cb9410fe6298" providerId="ADAL" clId="{0D40DF47-AB5A-ED4A-BACA-8801B13EE4EF}" dt="2023-05-15T14:52:13.283" v="806" actId="2696"/>
        <pc:sldMkLst>
          <pc:docMk/>
          <pc:sldMk cId="3673803767" sldId="549"/>
        </pc:sldMkLst>
        <pc:spChg chg="del">
          <ac:chgData name="Annie Carrier" userId="0caa784b-e7b2-4d53-ad50-cb9410fe6298" providerId="ADAL" clId="{0D40DF47-AB5A-ED4A-BACA-8801B13EE4EF}" dt="2023-05-15T14:52:11.037" v="805"/>
          <ac:spMkLst>
            <pc:docMk/>
            <pc:sldMk cId="3673803767" sldId="549"/>
            <ac:spMk id="9" creationId="{D0DECD56-D85F-E8B2-8A83-8369FC4EFFBA}"/>
          </ac:spMkLst>
        </pc:spChg>
      </pc:sldChg>
      <pc:sldChg chg="delSp del">
        <pc:chgData name="Annie Carrier" userId="0caa784b-e7b2-4d53-ad50-cb9410fe6298" providerId="ADAL" clId="{0D40DF47-AB5A-ED4A-BACA-8801B13EE4EF}" dt="2023-05-15T14:52:33.184" v="810" actId="2696"/>
        <pc:sldMkLst>
          <pc:docMk/>
          <pc:sldMk cId="1820110005" sldId="550"/>
        </pc:sldMkLst>
        <pc:spChg chg="del">
          <ac:chgData name="Annie Carrier" userId="0caa784b-e7b2-4d53-ad50-cb9410fe6298" providerId="ADAL" clId="{0D40DF47-AB5A-ED4A-BACA-8801B13EE4EF}" dt="2023-05-15T14:52:31.458" v="809"/>
          <ac:spMkLst>
            <pc:docMk/>
            <pc:sldMk cId="1820110005" sldId="550"/>
            <ac:spMk id="9" creationId="{ECBB92D6-1774-6684-464D-7CF8C707D422}"/>
          </ac:spMkLst>
        </pc:spChg>
      </pc:sldChg>
      <pc:sldChg chg="modSp">
        <pc:chgData name="Annie Carrier" userId="0caa784b-e7b2-4d53-ad50-cb9410fe6298" providerId="ADAL" clId="{0D40DF47-AB5A-ED4A-BACA-8801B13EE4EF}" dt="2023-05-15T14:41:52.042" v="616" actId="122"/>
        <pc:sldMkLst>
          <pc:docMk/>
          <pc:sldMk cId="4132983728" sldId="551"/>
        </pc:sldMkLst>
        <pc:graphicFrameChg chg="modGraphic">
          <ac:chgData name="Annie Carrier" userId="0caa784b-e7b2-4d53-ad50-cb9410fe6298" providerId="ADAL" clId="{0D40DF47-AB5A-ED4A-BACA-8801B13EE4EF}" dt="2023-05-15T14:41:52.042" v="616" actId="122"/>
          <ac:graphicFrameMkLst>
            <pc:docMk/>
            <pc:sldMk cId="4132983728" sldId="551"/>
            <ac:graphicFrameMk id="7" creationId="{42A60175-4BAD-7ADE-3C9C-B6B6E310852D}"/>
          </ac:graphicFrameMkLst>
        </pc:graphicFrameChg>
      </pc:sldChg>
      <pc:sldChg chg="modSp del">
        <pc:chgData name="Annie Carrier" userId="0caa784b-e7b2-4d53-ad50-cb9410fe6298" providerId="ADAL" clId="{0D40DF47-AB5A-ED4A-BACA-8801B13EE4EF}" dt="2023-05-15T14:42:59.051" v="625" actId="2696"/>
        <pc:sldMkLst>
          <pc:docMk/>
          <pc:sldMk cId="965705429" sldId="552"/>
        </pc:sldMkLst>
        <pc:graphicFrameChg chg="modGraphic">
          <ac:chgData name="Annie Carrier" userId="0caa784b-e7b2-4d53-ad50-cb9410fe6298" providerId="ADAL" clId="{0D40DF47-AB5A-ED4A-BACA-8801B13EE4EF}" dt="2023-05-15T14:42:09.181" v="617" actId="122"/>
          <ac:graphicFrameMkLst>
            <pc:docMk/>
            <pc:sldMk cId="965705429" sldId="552"/>
            <ac:graphicFrameMk id="7" creationId="{4783C66C-AA85-AA1E-A13B-216B5CBB1E48}"/>
          </ac:graphicFrameMkLst>
        </pc:graphicFrameChg>
      </pc:sldChg>
      <pc:sldChg chg="del">
        <pc:chgData name="Annie Carrier" userId="0caa784b-e7b2-4d53-ad50-cb9410fe6298" providerId="ADAL" clId="{0D40DF47-AB5A-ED4A-BACA-8801B13EE4EF}" dt="2023-05-15T14:56:43.543" v="882" actId="2696"/>
        <pc:sldMkLst>
          <pc:docMk/>
          <pc:sldMk cId="2805592246" sldId="553"/>
        </pc:sldMkLst>
      </pc:sldChg>
      <pc:sldChg chg="delSp del">
        <pc:chgData name="Annie Carrier" userId="0caa784b-e7b2-4d53-ad50-cb9410fe6298" providerId="ADAL" clId="{0D40DF47-AB5A-ED4A-BACA-8801B13EE4EF}" dt="2023-05-15T14:56:13.399" v="876" actId="2696"/>
        <pc:sldMkLst>
          <pc:docMk/>
          <pc:sldMk cId="2668003537" sldId="554"/>
        </pc:sldMkLst>
        <pc:spChg chg="del">
          <ac:chgData name="Annie Carrier" userId="0caa784b-e7b2-4d53-ad50-cb9410fe6298" providerId="ADAL" clId="{0D40DF47-AB5A-ED4A-BACA-8801B13EE4EF}" dt="2023-05-15T14:56:11.621" v="875"/>
          <ac:spMkLst>
            <pc:docMk/>
            <pc:sldMk cId="2668003537" sldId="554"/>
            <ac:spMk id="9" creationId="{F733AEBB-D85A-692A-8F68-64AD252BEC79}"/>
          </ac:spMkLst>
        </pc:spChg>
      </pc:sldChg>
      <pc:sldChg chg="delSp del">
        <pc:chgData name="Annie Carrier" userId="0caa784b-e7b2-4d53-ad50-cb9410fe6298" providerId="ADAL" clId="{0D40DF47-AB5A-ED4A-BACA-8801B13EE4EF}" dt="2023-05-15T14:55:43.919" v="870" actId="2696"/>
        <pc:sldMkLst>
          <pc:docMk/>
          <pc:sldMk cId="1889631956" sldId="555"/>
        </pc:sldMkLst>
        <pc:spChg chg="del">
          <ac:chgData name="Annie Carrier" userId="0caa784b-e7b2-4d53-ad50-cb9410fe6298" providerId="ADAL" clId="{0D40DF47-AB5A-ED4A-BACA-8801B13EE4EF}" dt="2023-05-15T14:55:39.891" v="869"/>
          <ac:spMkLst>
            <pc:docMk/>
            <pc:sldMk cId="1889631956" sldId="555"/>
            <ac:spMk id="9" creationId="{C666726E-8048-82AC-EFAC-41D02CCE1011}"/>
          </ac:spMkLst>
        </pc:spChg>
      </pc:sldChg>
      <pc:sldChg chg="delSp del">
        <pc:chgData name="Annie Carrier" userId="0caa784b-e7b2-4d53-ad50-cb9410fe6298" providerId="ADAL" clId="{0D40DF47-AB5A-ED4A-BACA-8801B13EE4EF}" dt="2023-05-15T14:55:13.082" v="864" actId="2696"/>
        <pc:sldMkLst>
          <pc:docMk/>
          <pc:sldMk cId="1585205404" sldId="556"/>
        </pc:sldMkLst>
        <pc:spChg chg="del">
          <ac:chgData name="Annie Carrier" userId="0caa784b-e7b2-4d53-ad50-cb9410fe6298" providerId="ADAL" clId="{0D40DF47-AB5A-ED4A-BACA-8801B13EE4EF}" dt="2023-05-15T14:55:11.208" v="863"/>
          <ac:spMkLst>
            <pc:docMk/>
            <pc:sldMk cId="1585205404" sldId="556"/>
            <ac:spMk id="9" creationId="{FF6C4B45-04B6-A4D2-F6C9-1BC96577C57D}"/>
          </ac:spMkLst>
        </pc:spChg>
      </pc:sldChg>
      <pc:sldChg chg="modSp add">
        <pc:chgData name="Annie Carrier" userId="0caa784b-e7b2-4d53-ad50-cb9410fe6298" providerId="ADAL" clId="{0D40DF47-AB5A-ED4A-BACA-8801B13EE4EF}" dt="2023-05-15T14:27:39.911" v="335" actId="20577"/>
        <pc:sldMkLst>
          <pc:docMk/>
          <pc:sldMk cId="1605954984" sldId="557"/>
        </pc:sldMkLst>
        <pc:spChg chg="mod">
          <ac:chgData name="Annie Carrier" userId="0caa784b-e7b2-4d53-ad50-cb9410fe6298" providerId="ADAL" clId="{0D40DF47-AB5A-ED4A-BACA-8801B13EE4EF}" dt="2023-05-15T14:27:39.911" v="335" actId="20577"/>
          <ac:spMkLst>
            <pc:docMk/>
            <pc:sldMk cId="1605954984" sldId="557"/>
            <ac:spMk id="2" creationId="{F59C2923-2077-5A48-929D-8DE48583D9D5}"/>
          </ac:spMkLst>
        </pc:spChg>
        <pc:spChg chg="mod">
          <ac:chgData name="Annie Carrier" userId="0caa784b-e7b2-4d53-ad50-cb9410fe6298" providerId="ADAL" clId="{0D40DF47-AB5A-ED4A-BACA-8801B13EE4EF}" dt="2023-05-15T14:27:32.814" v="330" actId="113"/>
          <ac:spMkLst>
            <pc:docMk/>
            <pc:sldMk cId="1605954984" sldId="557"/>
            <ac:spMk id="3" creationId="{9D44D5B0-9378-3A43-A06C-DD8535F3C4CF}"/>
          </ac:spMkLst>
        </pc:spChg>
      </pc:sldChg>
      <pc:sldChg chg="addSp delSp add">
        <pc:chgData name="Annie Carrier" userId="0caa784b-e7b2-4d53-ad50-cb9410fe6298" providerId="ADAL" clId="{0D40DF47-AB5A-ED4A-BACA-8801B13EE4EF}" dt="2023-05-15T14:42:53.426" v="624"/>
        <pc:sldMkLst>
          <pc:docMk/>
          <pc:sldMk cId="1962314078" sldId="558"/>
        </pc:sldMkLst>
        <pc:spChg chg="del">
          <ac:chgData name="Annie Carrier" userId="0caa784b-e7b2-4d53-ad50-cb9410fe6298" providerId="ADAL" clId="{0D40DF47-AB5A-ED4A-BACA-8801B13EE4EF}" dt="2023-05-15T14:42:51.987" v="623" actId="478"/>
          <ac:spMkLst>
            <pc:docMk/>
            <pc:sldMk cId="1962314078" sldId="558"/>
            <ac:spMk id="6" creationId="{BBAD0BDA-ED9B-2E17-0A1B-20642C02C6BD}"/>
          </ac:spMkLst>
        </pc:spChg>
        <pc:spChg chg="add">
          <ac:chgData name="Annie Carrier" userId="0caa784b-e7b2-4d53-ad50-cb9410fe6298" providerId="ADAL" clId="{0D40DF47-AB5A-ED4A-BACA-8801B13EE4EF}" dt="2023-05-15T14:42:53.426" v="624"/>
          <ac:spMkLst>
            <pc:docMk/>
            <pc:sldMk cId="1962314078" sldId="558"/>
            <ac:spMk id="8" creationId="{10FF14B5-20CA-F745-B713-2734413F92BB}"/>
          </ac:spMkLst>
        </pc:spChg>
      </pc:sldChg>
      <pc:sldChg chg="addSp delSp add">
        <pc:chgData name="Annie Carrier" userId="0caa784b-e7b2-4d53-ad50-cb9410fe6298" providerId="ADAL" clId="{0D40DF47-AB5A-ED4A-BACA-8801B13EE4EF}" dt="2023-05-15T14:48:46.770" v="757"/>
        <pc:sldMkLst>
          <pc:docMk/>
          <pc:sldMk cId="2558749356" sldId="559"/>
        </pc:sldMkLst>
        <pc:spChg chg="add">
          <ac:chgData name="Annie Carrier" userId="0caa784b-e7b2-4d53-ad50-cb9410fe6298" providerId="ADAL" clId="{0D40DF47-AB5A-ED4A-BACA-8801B13EE4EF}" dt="2023-05-15T14:48:46.770" v="757"/>
          <ac:spMkLst>
            <pc:docMk/>
            <pc:sldMk cId="2558749356" sldId="559"/>
            <ac:spMk id="6" creationId="{07D9994C-6FCA-EF41-B8CC-7E8BEAFE77AE}"/>
          </ac:spMkLst>
        </pc:spChg>
        <pc:spChg chg="del">
          <ac:chgData name="Annie Carrier" userId="0caa784b-e7b2-4d53-ad50-cb9410fe6298" providerId="ADAL" clId="{0D40DF47-AB5A-ED4A-BACA-8801B13EE4EF}" dt="2023-05-15T14:48:45.069" v="756" actId="478"/>
          <ac:spMkLst>
            <pc:docMk/>
            <pc:sldMk cId="2558749356" sldId="559"/>
            <ac:spMk id="11" creationId="{CDA5B1A2-FF4B-B99D-D959-34A19E7898AE}"/>
          </ac:spMkLst>
        </pc:spChg>
      </pc:sldChg>
      <pc:sldChg chg="addSp delSp modSp add">
        <pc:chgData name="Annie Carrier" userId="0caa784b-e7b2-4d53-ad50-cb9410fe6298" providerId="ADAL" clId="{0D40DF47-AB5A-ED4A-BACA-8801B13EE4EF}" dt="2023-05-15T14:49:27.601" v="766" actId="14100"/>
        <pc:sldMkLst>
          <pc:docMk/>
          <pc:sldMk cId="219139709" sldId="560"/>
        </pc:sldMkLst>
        <pc:spChg chg="add mod">
          <ac:chgData name="Annie Carrier" userId="0caa784b-e7b2-4d53-ad50-cb9410fe6298" providerId="ADAL" clId="{0D40DF47-AB5A-ED4A-BACA-8801B13EE4EF}" dt="2023-05-15T14:49:27.601" v="766" actId="14100"/>
          <ac:spMkLst>
            <pc:docMk/>
            <pc:sldMk cId="219139709" sldId="560"/>
            <ac:spMk id="6" creationId="{E53E4582-708E-DC4B-A64C-FBBA96FEF7EB}"/>
          </ac:spMkLst>
        </pc:spChg>
        <pc:spChg chg="del">
          <ac:chgData name="Annie Carrier" userId="0caa784b-e7b2-4d53-ad50-cb9410fe6298" providerId="ADAL" clId="{0D40DF47-AB5A-ED4A-BACA-8801B13EE4EF}" dt="2023-05-15T14:48:58.409" v="760" actId="478"/>
          <ac:spMkLst>
            <pc:docMk/>
            <pc:sldMk cId="219139709" sldId="560"/>
            <ac:spMk id="11" creationId="{CDA5B1A2-FF4B-B99D-D959-34A19E7898AE}"/>
          </ac:spMkLst>
        </pc:spChg>
        <pc:graphicFrameChg chg="add del">
          <ac:chgData name="Annie Carrier" userId="0caa784b-e7b2-4d53-ad50-cb9410fe6298" providerId="ADAL" clId="{0D40DF47-AB5A-ED4A-BACA-8801B13EE4EF}" dt="2023-05-15T14:48:55.503" v="759" actId="478"/>
          <ac:graphicFrameMkLst>
            <pc:docMk/>
            <pc:sldMk cId="219139709" sldId="560"/>
            <ac:graphicFrameMk id="9" creationId="{B424C802-2586-6011-BB59-95676C226AE2}"/>
          </ac:graphicFrameMkLst>
        </pc:graphicFrameChg>
      </pc:sldChg>
      <pc:sldChg chg="addSp delSp modSp add">
        <pc:chgData name="Annie Carrier" userId="0caa784b-e7b2-4d53-ad50-cb9410fe6298" providerId="ADAL" clId="{0D40DF47-AB5A-ED4A-BACA-8801B13EE4EF}" dt="2023-05-15T14:49:48.220" v="771" actId="1076"/>
        <pc:sldMkLst>
          <pc:docMk/>
          <pc:sldMk cId="2895988104" sldId="561"/>
        </pc:sldMkLst>
        <pc:spChg chg="add mod">
          <ac:chgData name="Annie Carrier" userId="0caa784b-e7b2-4d53-ad50-cb9410fe6298" providerId="ADAL" clId="{0D40DF47-AB5A-ED4A-BACA-8801B13EE4EF}" dt="2023-05-15T14:49:48.220" v="771" actId="1076"/>
          <ac:spMkLst>
            <pc:docMk/>
            <pc:sldMk cId="2895988104" sldId="561"/>
            <ac:spMk id="6" creationId="{D7463E0D-777A-8E45-8096-B4EC04AB578E}"/>
          </ac:spMkLst>
        </pc:spChg>
        <pc:spChg chg="del">
          <ac:chgData name="Annie Carrier" userId="0caa784b-e7b2-4d53-ad50-cb9410fe6298" providerId="ADAL" clId="{0D40DF47-AB5A-ED4A-BACA-8801B13EE4EF}" dt="2023-05-15T14:49:02.076" v="761" actId="478"/>
          <ac:spMkLst>
            <pc:docMk/>
            <pc:sldMk cId="2895988104" sldId="561"/>
            <ac:spMk id="11" creationId="{CDA5B1A2-FF4B-B99D-D959-34A19E7898AE}"/>
          </ac:spMkLst>
        </pc:spChg>
      </pc:sldChg>
      <pc:sldChg chg="addSp delSp modSp add">
        <pc:chgData name="Annie Carrier" userId="0caa784b-e7b2-4d53-ad50-cb9410fe6298" providerId="ADAL" clId="{0D40DF47-AB5A-ED4A-BACA-8801B13EE4EF}" dt="2023-05-15T14:50:15.141" v="776" actId="14100"/>
        <pc:sldMkLst>
          <pc:docMk/>
          <pc:sldMk cId="4126562904" sldId="562"/>
        </pc:sldMkLst>
        <pc:spChg chg="add mod">
          <ac:chgData name="Annie Carrier" userId="0caa784b-e7b2-4d53-ad50-cb9410fe6298" providerId="ADAL" clId="{0D40DF47-AB5A-ED4A-BACA-8801B13EE4EF}" dt="2023-05-15T14:50:15.141" v="776" actId="14100"/>
          <ac:spMkLst>
            <pc:docMk/>
            <pc:sldMk cId="4126562904" sldId="562"/>
            <ac:spMk id="6" creationId="{8B839097-BAB9-A142-9DC0-FF6A8E588835}"/>
          </ac:spMkLst>
        </pc:spChg>
        <pc:spChg chg="del">
          <ac:chgData name="Annie Carrier" userId="0caa784b-e7b2-4d53-ad50-cb9410fe6298" providerId="ADAL" clId="{0D40DF47-AB5A-ED4A-BACA-8801B13EE4EF}" dt="2023-05-15T14:49:05.618" v="762" actId="478"/>
          <ac:spMkLst>
            <pc:docMk/>
            <pc:sldMk cId="4126562904" sldId="562"/>
            <ac:spMk id="11" creationId="{CDA5B1A2-FF4B-B99D-D959-34A19E7898AE}"/>
          </ac:spMkLst>
        </pc:spChg>
      </pc:sldChg>
      <pc:sldChg chg="addSp delSp add">
        <pc:chgData name="Annie Carrier" userId="0caa784b-e7b2-4d53-ad50-cb9410fe6298" providerId="ADAL" clId="{0D40DF47-AB5A-ED4A-BACA-8801B13EE4EF}" dt="2023-05-15T14:52:23.558" v="808"/>
        <pc:sldMkLst>
          <pc:docMk/>
          <pc:sldMk cId="17035859" sldId="563"/>
        </pc:sldMkLst>
        <pc:spChg chg="del">
          <ac:chgData name="Annie Carrier" userId="0caa784b-e7b2-4d53-ad50-cb9410fe6298" providerId="ADAL" clId="{0D40DF47-AB5A-ED4A-BACA-8801B13EE4EF}" dt="2023-05-15T14:52:21.869" v="807" actId="478"/>
          <ac:spMkLst>
            <pc:docMk/>
            <pc:sldMk cId="17035859" sldId="563"/>
            <ac:spMk id="6" creationId="{5744F6D4-7097-E30A-D60C-079EE4775EBD}"/>
          </ac:spMkLst>
        </pc:spChg>
        <pc:spChg chg="add">
          <ac:chgData name="Annie Carrier" userId="0caa784b-e7b2-4d53-ad50-cb9410fe6298" providerId="ADAL" clId="{0D40DF47-AB5A-ED4A-BACA-8801B13EE4EF}" dt="2023-05-15T14:52:23.558" v="808"/>
          <ac:spMkLst>
            <pc:docMk/>
            <pc:sldMk cId="17035859" sldId="563"/>
            <ac:spMk id="7" creationId="{EA7EC361-7955-F04C-AEDE-750BFAA843C8}"/>
          </ac:spMkLst>
        </pc:spChg>
      </pc:sldChg>
      <pc:sldChg chg="addSp delSp add">
        <pc:chgData name="Annie Carrier" userId="0caa784b-e7b2-4d53-ad50-cb9410fe6298" providerId="ADAL" clId="{0D40DF47-AB5A-ED4A-BACA-8801B13EE4EF}" dt="2023-05-15T14:52:42.837" v="814"/>
        <pc:sldMkLst>
          <pc:docMk/>
          <pc:sldMk cId="3699348449" sldId="564"/>
        </pc:sldMkLst>
        <pc:spChg chg="del">
          <ac:chgData name="Annie Carrier" userId="0caa784b-e7b2-4d53-ad50-cb9410fe6298" providerId="ADAL" clId="{0D40DF47-AB5A-ED4A-BACA-8801B13EE4EF}" dt="2023-05-15T14:52:40.733" v="813" actId="478"/>
          <ac:spMkLst>
            <pc:docMk/>
            <pc:sldMk cId="3699348449" sldId="564"/>
            <ac:spMk id="6" creationId="{5744F6D4-7097-E30A-D60C-079EE4775EBD}"/>
          </ac:spMkLst>
        </pc:spChg>
        <pc:spChg chg="add">
          <ac:chgData name="Annie Carrier" userId="0caa784b-e7b2-4d53-ad50-cb9410fe6298" providerId="ADAL" clId="{0D40DF47-AB5A-ED4A-BACA-8801B13EE4EF}" dt="2023-05-15T14:52:42.837" v="814"/>
          <ac:spMkLst>
            <pc:docMk/>
            <pc:sldMk cId="3699348449" sldId="564"/>
            <ac:spMk id="7" creationId="{58A945EF-9571-3944-9177-1BDAF8A4500E}"/>
          </ac:spMkLst>
        </pc:spChg>
        <pc:graphicFrameChg chg="add del">
          <ac:chgData name="Annie Carrier" userId="0caa784b-e7b2-4d53-ad50-cb9410fe6298" providerId="ADAL" clId="{0D40DF47-AB5A-ED4A-BACA-8801B13EE4EF}" dt="2023-05-15T14:52:38.511" v="812" actId="478"/>
          <ac:graphicFrameMkLst>
            <pc:docMk/>
            <pc:sldMk cId="3699348449" sldId="564"/>
            <ac:graphicFrameMk id="4" creationId="{FEAE80B2-A786-E044-B3F6-1505ADEF9538}"/>
          </ac:graphicFrameMkLst>
        </pc:graphicFrameChg>
      </pc:sldChg>
      <pc:sldChg chg="addSp delSp modSp add">
        <pc:chgData name="Annie Carrier" userId="0caa784b-e7b2-4d53-ad50-cb9410fe6298" providerId="ADAL" clId="{0D40DF47-AB5A-ED4A-BACA-8801B13EE4EF}" dt="2023-05-15T14:55:25.698" v="867" actId="1076"/>
        <pc:sldMkLst>
          <pc:docMk/>
          <pc:sldMk cId="2587106979" sldId="565"/>
        </pc:sldMkLst>
        <pc:spChg chg="del">
          <ac:chgData name="Annie Carrier" userId="0caa784b-e7b2-4d53-ad50-cb9410fe6298" providerId="ADAL" clId="{0D40DF47-AB5A-ED4A-BACA-8801B13EE4EF}" dt="2023-05-15T14:55:19.825" v="865" actId="478"/>
          <ac:spMkLst>
            <pc:docMk/>
            <pc:sldMk cId="2587106979" sldId="565"/>
            <ac:spMk id="6" creationId="{17BA70FF-E04D-8389-89D1-DDCA428B6FC9}"/>
          </ac:spMkLst>
        </pc:spChg>
        <pc:spChg chg="add mod">
          <ac:chgData name="Annie Carrier" userId="0caa784b-e7b2-4d53-ad50-cb9410fe6298" providerId="ADAL" clId="{0D40DF47-AB5A-ED4A-BACA-8801B13EE4EF}" dt="2023-05-15T14:55:25.698" v="867" actId="1076"/>
          <ac:spMkLst>
            <pc:docMk/>
            <pc:sldMk cId="2587106979" sldId="565"/>
            <ac:spMk id="7" creationId="{AA6D6B04-F92D-4349-82EC-B266BCC72179}"/>
          </ac:spMkLst>
        </pc:spChg>
      </pc:sldChg>
      <pc:sldChg chg="addSp delSp modSp add">
        <pc:chgData name="Annie Carrier" userId="0caa784b-e7b2-4d53-ad50-cb9410fe6298" providerId="ADAL" clId="{0D40DF47-AB5A-ED4A-BACA-8801B13EE4EF}" dt="2023-05-15T14:56:00.521" v="874" actId="1076"/>
        <pc:sldMkLst>
          <pc:docMk/>
          <pc:sldMk cId="1497351992" sldId="566"/>
        </pc:sldMkLst>
        <pc:spChg chg="del">
          <ac:chgData name="Annie Carrier" userId="0caa784b-e7b2-4d53-ad50-cb9410fe6298" providerId="ADAL" clId="{0D40DF47-AB5A-ED4A-BACA-8801B13EE4EF}" dt="2023-05-15T14:55:33.124" v="868" actId="478"/>
          <ac:spMkLst>
            <pc:docMk/>
            <pc:sldMk cId="1497351992" sldId="566"/>
            <ac:spMk id="6" creationId="{17BA70FF-E04D-8389-89D1-DDCA428B6FC9}"/>
          </ac:spMkLst>
        </pc:spChg>
        <pc:spChg chg="add mod">
          <ac:chgData name="Annie Carrier" userId="0caa784b-e7b2-4d53-ad50-cb9410fe6298" providerId="ADAL" clId="{0D40DF47-AB5A-ED4A-BACA-8801B13EE4EF}" dt="2023-05-15T14:56:00.521" v="874" actId="1076"/>
          <ac:spMkLst>
            <pc:docMk/>
            <pc:sldMk cId="1497351992" sldId="566"/>
            <ac:spMk id="7" creationId="{F74DDAA1-6659-FD4E-A656-B28619629407}"/>
          </ac:spMkLst>
        </pc:spChg>
        <pc:graphicFrameChg chg="mod">
          <ac:chgData name="Annie Carrier" userId="0caa784b-e7b2-4d53-ad50-cb9410fe6298" providerId="ADAL" clId="{0D40DF47-AB5A-ED4A-BACA-8801B13EE4EF}" dt="2023-05-15T14:55:55.428" v="873" actId="1076"/>
          <ac:graphicFrameMkLst>
            <pc:docMk/>
            <pc:sldMk cId="1497351992" sldId="566"/>
            <ac:graphicFrameMk id="4" creationId="{FEAE80B2-A786-E044-B3F6-1505ADEF9538}"/>
          </ac:graphicFrameMkLst>
        </pc:graphicFrameChg>
      </pc:sldChg>
      <pc:sldChg chg="addSp delSp modSp add">
        <pc:chgData name="Annie Carrier" userId="0caa784b-e7b2-4d53-ad50-cb9410fe6298" providerId="ADAL" clId="{0D40DF47-AB5A-ED4A-BACA-8801B13EE4EF}" dt="2023-05-15T14:56:24.946" v="879" actId="1076"/>
        <pc:sldMkLst>
          <pc:docMk/>
          <pc:sldMk cId="98232948" sldId="567"/>
        </pc:sldMkLst>
        <pc:spChg chg="del">
          <ac:chgData name="Annie Carrier" userId="0caa784b-e7b2-4d53-ad50-cb9410fe6298" providerId="ADAL" clId="{0D40DF47-AB5A-ED4A-BACA-8801B13EE4EF}" dt="2023-05-15T14:56:18.778" v="877" actId="478"/>
          <ac:spMkLst>
            <pc:docMk/>
            <pc:sldMk cId="98232948" sldId="567"/>
            <ac:spMk id="6" creationId="{17BA70FF-E04D-8389-89D1-DDCA428B6FC9}"/>
          </ac:spMkLst>
        </pc:spChg>
        <pc:spChg chg="add mod">
          <ac:chgData name="Annie Carrier" userId="0caa784b-e7b2-4d53-ad50-cb9410fe6298" providerId="ADAL" clId="{0D40DF47-AB5A-ED4A-BACA-8801B13EE4EF}" dt="2023-05-15T14:56:24.946" v="879" actId="1076"/>
          <ac:spMkLst>
            <pc:docMk/>
            <pc:sldMk cId="98232948" sldId="567"/>
            <ac:spMk id="7" creationId="{4E87CAB5-0191-284B-ABDA-366A01FC4E57}"/>
          </ac:spMkLst>
        </pc:spChg>
      </pc:sldChg>
      <pc:sldChg chg="modSp add">
        <pc:chgData name="Annie Carrier" userId="0caa784b-e7b2-4d53-ad50-cb9410fe6298" providerId="ADAL" clId="{0D40DF47-AB5A-ED4A-BACA-8801B13EE4EF}" dt="2023-05-15T14:56:39.679" v="881" actId="1076"/>
        <pc:sldMkLst>
          <pc:docMk/>
          <pc:sldMk cId="90963830" sldId="568"/>
        </pc:sldMkLst>
        <pc:spChg chg="mod">
          <ac:chgData name="Annie Carrier" userId="0caa784b-e7b2-4d53-ad50-cb9410fe6298" providerId="ADAL" clId="{0D40DF47-AB5A-ED4A-BACA-8801B13EE4EF}" dt="2023-05-15T14:56:39.679" v="881" actId="1076"/>
          <ac:spMkLst>
            <pc:docMk/>
            <pc:sldMk cId="90963830" sldId="568"/>
            <ac:spMk id="7" creationId="{4E87CAB5-0191-284B-ABDA-366A01FC4E57}"/>
          </ac:spMkLst>
        </pc:spChg>
      </pc:sldChg>
      <pc:sldChg chg="modSp add modAnim">
        <pc:chgData name="Annie Carrier" userId="0caa784b-e7b2-4d53-ad50-cb9410fe6298" providerId="ADAL" clId="{0D40DF47-AB5A-ED4A-BACA-8801B13EE4EF}" dt="2023-05-15T15:18:16.815" v="1844"/>
        <pc:sldMkLst>
          <pc:docMk/>
          <pc:sldMk cId="1306002317" sldId="569"/>
        </pc:sldMkLst>
        <pc:spChg chg="mod">
          <ac:chgData name="Annie Carrier" userId="0caa784b-e7b2-4d53-ad50-cb9410fe6298" providerId="ADAL" clId="{0D40DF47-AB5A-ED4A-BACA-8801B13EE4EF}" dt="2023-05-15T15:11:00.048" v="1461" actId="20577"/>
          <ac:spMkLst>
            <pc:docMk/>
            <pc:sldMk cId="1306002317" sldId="569"/>
            <ac:spMk id="2" creationId="{1CC25261-FC9E-4B4E-A64C-E75CC34027BE}"/>
          </ac:spMkLst>
        </pc:spChg>
        <pc:spChg chg="mod">
          <ac:chgData name="Annie Carrier" userId="0caa784b-e7b2-4d53-ad50-cb9410fe6298" providerId="ADAL" clId="{0D40DF47-AB5A-ED4A-BACA-8801B13EE4EF}" dt="2023-05-15T15:17:43.509" v="1840" actId="20577"/>
          <ac:spMkLst>
            <pc:docMk/>
            <pc:sldMk cId="1306002317" sldId="569"/>
            <ac:spMk id="3" creationId="{2153F3F8-C610-8446-9A50-A4102854F784}"/>
          </ac:spMkLst>
        </pc:spChg>
      </pc:sldChg>
      <pc:sldChg chg="modSp add">
        <pc:chgData name="Annie Carrier" userId="0caa784b-e7b2-4d53-ad50-cb9410fe6298" providerId="ADAL" clId="{0D40DF47-AB5A-ED4A-BACA-8801B13EE4EF}" dt="2023-05-25T16:36:00.348" v="2520" actId="20577"/>
        <pc:sldMkLst>
          <pc:docMk/>
          <pc:sldMk cId="3625953529" sldId="570"/>
        </pc:sldMkLst>
        <pc:spChg chg="mod">
          <ac:chgData name="Annie Carrier" userId="0caa784b-e7b2-4d53-ad50-cb9410fe6298" providerId="ADAL" clId="{0D40DF47-AB5A-ED4A-BACA-8801B13EE4EF}" dt="2023-05-25T16:34:35.411" v="2487" actId="255"/>
          <ac:spMkLst>
            <pc:docMk/>
            <pc:sldMk cId="3625953529" sldId="570"/>
            <ac:spMk id="2" creationId="{1ABF50C5-A3CC-F84A-B728-69B6C27855E0}"/>
          </ac:spMkLst>
        </pc:spChg>
        <pc:spChg chg="mod">
          <ac:chgData name="Annie Carrier" userId="0caa784b-e7b2-4d53-ad50-cb9410fe6298" providerId="ADAL" clId="{0D40DF47-AB5A-ED4A-BACA-8801B13EE4EF}" dt="2023-05-25T16:36:00.348" v="2520" actId="20577"/>
          <ac:spMkLst>
            <pc:docMk/>
            <pc:sldMk cId="3625953529" sldId="570"/>
            <ac:spMk id="3" creationId="{D1FD3B10-2147-AC46-BD3C-5E4A333F1CC1}"/>
          </ac:spMkLst>
        </pc:spChg>
      </pc:sldChg>
    </pc:docChg>
  </pc:docChgLst>
  <pc:docChgLst>
    <pc:chgData name="Michael Beaudoin" userId="S::beam2633@usherbrooke.ca::e0dab844-8b18-409d-b3b9-c88bdd76d57f" providerId="AD" clId="Web-{F4B944E4-5D69-37AB-7CED-3BC2E5739C90}"/>
    <pc:docChg chg="">
      <pc:chgData name="Michael Beaudoin" userId="S::beam2633@usherbrooke.ca::e0dab844-8b18-409d-b3b9-c88bdd76d57f" providerId="AD" clId="Web-{F4B944E4-5D69-37AB-7CED-3BC2E5739C90}" dt="2023-05-10T11:43:41.616" v="3"/>
      <pc:docMkLst>
        <pc:docMk/>
      </pc:docMkLst>
      <pc:sldChg chg="delCm">
        <pc:chgData name="Michael Beaudoin" userId="S::beam2633@usherbrooke.ca::e0dab844-8b18-409d-b3b9-c88bdd76d57f" providerId="AD" clId="Web-{F4B944E4-5D69-37AB-7CED-3BC2E5739C90}" dt="2023-05-10T11:43:26.663" v="0"/>
        <pc:sldMkLst>
          <pc:docMk/>
          <pc:sldMk cId="2726364613" sldId="516"/>
        </pc:sldMkLst>
      </pc:sldChg>
      <pc:sldChg chg="delCm">
        <pc:chgData name="Michael Beaudoin" userId="S::beam2633@usherbrooke.ca::e0dab844-8b18-409d-b3b9-c88bdd76d57f" providerId="AD" clId="Web-{F4B944E4-5D69-37AB-7CED-3BC2E5739C90}" dt="2023-05-10T11:43:34.194" v="2"/>
        <pc:sldMkLst>
          <pc:docMk/>
          <pc:sldMk cId="3445038669" sldId="517"/>
        </pc:sldMkLst>
      </pc:sldChg>
      <pc:sldChg chg="delCm">
        <pc:chgData name="Michael Beaudoin" userId="S::beam2633@usherbrooke.ca::e0dab844-8b18-409d-b3b9-c88bdd76d57f" providerId="AD" clId="Web-{F4B944E4-5D69-37AB-7CED-3BC2E5739C90}" dt="2023-05-10T11:43:41.616" v="3"/>
        <pc:sldMkLst>
          <pc:docMk/>
          <pc:sldMk cId="568671634" sldId="521"/>
        </pc:sldMkLst>
      </pc:sldChg>
    </pc:docChg>
  </pc:docChgLst>
  <pc:docChgLst>
    <pc:chgData name="Annie Carrier" userId="S::cara2003@usherbrooke.ca::0caa784b-e7b2-4d53-ad50-cb9410fe6298" providerId="AD" clId="Web-{2A7C77A6-3988-6D77-A203-73C017B534EC}"/>
    <pc:docChg chg="modSld">
      <pc:chgData name="Annie Carrier" userId="S::cara2003@usherbrooke.ca::0caa784b-e7b2-4d53-ad50-cb9410fe6298" providerId="AD" clId="Web-{2A7C77A6-3988-6D77-A203-73C017B534EC}" dt="2023-05-25T16:37:40.790" v="7" actId="20577"/>
      <pc:docMkLst>
        <pc:docMk/>
      </pc:docMkLst>
      <pc:sldChg chg="modSp">
        <pc:chgData name="Annie Carrier" userId="S::cara2003@usherbrooke.ca::0caa784b-e7b2-4d53-ad50-cb9410fe6298" providerId="AD" clId="Web-{2A7C77A6-3988-6D77-A203-73C017B534EC}" dt="2023-05-25T16:37:40.790" v="7" actId="20577"/>
        <pc:sldMkLst>
          <pc:docMk/>
          <pc:sldMk cId="3625953529" sldId="570"/>
        </pc:sldMkLst>
        <pc:spChg chg="mod">
          <ac:chgData name="Annie Carrier" userId="S::cara2003@usherbrooke.ca::0caa784b-e7b2-4d53-ad50-cb9410fe6298" providerId="AD" clId="Web-{2A7C77A6-3988-6D77-A203-73C017B534EC}" dt="2023-05-25T16:36:59.493" v="1" actId="20577"/>
          <ac:spMkLst>
            <pc:docMk/>
            <pc:sldMk cId="3625953529" sldId="570"/>
            <ac:spMk id="2" creationId="{1ABF50C5-A3CC-F84A-B728-69B6C27855E0}"/>
          </ac:spMkLst>
        </pc:spChg>
        <pc:spChg chg="mod">
          <ac:chgData name="Annie Carrier" userId="S::cara2003@usherbrooke.ca::0caa784b-e7b2-4d53-ad50-cb9410fe6298" providerId="AD" clId="Web-{2A7C77A6-3988-6D77-A203-73C017B534EC}" dt="2023-05-25T16:37:40.790" v="7" actId="20577"/>
          <ac:spMkLst>
            <pc:docMk/>
            <pc:sldMk cId="3625953529" sldId="570"/>
            <ac:spMk id="3" creationId="{D1FD3B10-2147-AC46-BD3C-5E4A333F1CC1}"/>
          </ac:spMkLst>
        </pc:spChg>
      </pc:sldChg>
    </pc:docChg>
  </pc:docChgLst>
  <pc:docChgLst>
    <pc:chgData name="Michael Beaudoin" userId="S::beam2633@usherbrooke.ca::e0dab844-8b18-409d-b3b9-c88bdd76d57f" providerId="AD" clId="Web-{5FFF3FA4-669F-46B5-8BCB-B9FB3754EEC5}"/>
    <pc:docChg chg="delSld modSld">
      <pc:chgData name="Michael Beaudoin" userId="S::beam2633@usherbrooke.ca::e0dab844-8b18-409d-b3b9-c88bdd76d57f" providerId="AD" clId="Web-{5FFF3FA4-669F-46B5-8BCB-B9FB3754EEC5}" dt="2023-05-14T19:54:54.868" v="1571" actId="20577"/>
      <pc:docMkLst>
        <pc:docMk/>
      </pc:docMkLst>
      <pc:sldChg chg="modSp">
        <pc:chgData name="Michael Beaudoin" userId="S::beam2633@usherbrooke.ca::e0dab844-8b18-409d-b3b9-c88bdd76d57f" providerId="AD" clId="Web-{5FFF3FA4-669F-46B5-8BCB-B9FB3754EEC5}" dt="2023-05-14T19:24:39.126" v="1032" actId="20577"/>
        <pc:sldMkLst>
          <pc:docMk/>
          <pc:sldMk cId="2081253502" sldId="280"/>
        </pc:sldMkLst>
        <pc:spChg chg="mod">
          <ac:chgData name="Michael Beaudoin" userId="S::beam2633@usherbrooke.ca::e0dab844-8b18-409d-b3b9-c88bdd76d57f" providerId="AD" clId="Web-{5FFF3FA4-669F-46B5-8BCB-B9FB3754EEC5}" dt="2023-05-14T19:24:39.126" v="1032" actId="20577"/>
          <ac:spMkLst>
            <pc:docMk/>
            <pc:sldMk cId="2081253502" sldId="280"/>
            <ac:spMk id="3" creationId="{D9F58966-C77C-C84E-8B54-9262F41E8C33}"/>
          </ac:spMkLst>
        </pc:spChg>
      </pc:sldChg>
      <pc:sldChg chg="addSp modSp addAnim delCm">
        <pc:chgData name="Michael Beaudoin" userId="S::beam2633@usherbrooke.ca::e0dab844-8b18-409d-b3b9-c88bdd76d57f" providerId="AD" clId="Web-{5FFF3FA4-669F-46B5-8BCB-B9FB3754EEC5}" dt="2023-05-14T19:53:58.697" v="1507" actId="20577"/>
        <pc:sldMkLst>
          <pc:docMk/>
          <pc:sldMk cId="661590581" sldId="283"/>
        </pc:sldMkLst>
        <pc:spChg chg="mod">
          <ac:chgData name="Michael Beaudoin" userId="S::beam2633@usherbrooke.ca::e0dab844-8b18-409d-b3b9-c88bdd76d57f" providerId="AD" clId="Web-{5FFF3FA4-669F-46B5-8BCB-B9FB3754EEC5}" dt="2023-05-14T19:40:07.677" v="1181" actId="20577"/>
          <ac:spMkLst>
            <pc:docMk/>
            <pc:sldMk cId="661590581" sldId="283"/>
            <ac:spMk id="3" creationId="{D1B47AA3-67A5-3946-B254-9C9296F01F76}"/>
          </ac:spMkLst>
        </pc:spChg>
        <pc:spChg chg="add mod">
          <ac:chgData name="Michael Beaudoin" userId="S::beam2633@usherbrooke.ca::e0dab844-8b18-409d-b3b9-c88bdd76d57f" providerId="AD" clId="Web-{5FFF3FA4-669F-46B5-8BCB-B9FB3754EEC5}" dt="2023-05-14T19:53:58.697" v="1507" actId="20577"/>
          <ac:spMkLst>
            <pc:docMk/>
            <pc:sldMk cId="661590581" sldId="283"/>
            <ac:spMk id="5" creationId="{FB395D78-F628-AECF-9C90-B8FCBBE64967}"/>
          </ac:spMkLst>
        </pc:spChg>
        <pc:spChg chg="mod">
          <ac:chgData name="Michael Beaudoin" userId="S::beam2633@usherbrooke.ca::e0dab844-8b18-409d-b3b9-c88bdd76d57f" providerId="AD" clId="Web-{5FFF3FA4-669F-46B5-8BCB-B9FB3754EEC5}" dt="2023-05-14T19:44:51.985" v="1449" actId="20577"/>
          <ac:spMkLst>
            <pc:docMk/>
            <pc:sldMk cId="661590581" sldId="283"/>
            <ac:spMk id="6" creationId="{E46318CE-1412-FA4E-A56C-E40CABEAC3EA}"/>
          </ac:spMkLst>
        </pc:spChg>
      </pc:sldChg>
      <pc:sldChg chg="modSp">
        <pc:chgData name="Michael Beaudoin" userId="S::beam2633@usherbrooke.ca::e0dab844-8b18-409d-b3b9-c88bdd76d57f" providerId="AD" clId="Web-{5FFF3FA4-669F-46B5-8BCB-B9FB3754EEC5}" dt="2023-05-14T19:54:54.868" v="1571" actId="20577"/>
        <pc:sldMkLst>
          <pc:docMk/>
          <pc:sldMk cId="3772655884" sldId="285"/>
        </pc:sldMkLst>
        <pc:spChg chg="mod">
          <ac:chgData name="Michael Beaudoin" userId="S::beam2633@usherbrooke.ca::e0dab844-8b18-409d-b3b9-c88bdd76d57f" providerId="AD" clId="Web-{5FFF3FA4-669F-46B5-8BCB-B9FB3754EEC5}" dt="2023-05-14T19:54:54.868" v="1571" actId="20577"/>
          <ac:spMkLst>
            <pc:docMk/>
            <pc:sldMk cId="3772655884" sldId="285"/>
            <ac:spMk id="3" creationId="{90095DDD-9354-7A4E-8043-5B497EB8F010}"/>
          </ac:spMkLst>
        </pc:spChg>
      </pc:sldChg>
      <pc:sldChg chg="del">
        <pc:chgData name="Michael Beaudoin" userId="S::beam2633@usherbrooke.ca::e0dab844-8b18-409d-b3b9-c88bdd76d57f" providerId="AD" clId="Web-{5FFF3FA4-669F-46B5-8BCB-B9FB3754EEC5}" dt="2023-05-14T14:24:38.440" v="667"/>
        <pc:sldMkLst>
          <pc:docMk/>
          <pc:sldMk cId="1947231639" sldId="288"/>
        </pc:sldMkLst>
      </pc:sldChg>
      <pc:sldChg chg="addSp modSp">
        <pc:chgData name="Michael Beaudoin" userId="S::beam2633@usherbrooke.ca::e0dab844-8b18-409d-b3b9-c88bdd76d57f" providerId="AD" clId="Web-{5FFF3FA4-669F-46B5-8BCB-B9FB3754EEC5}" dt="2023-05-14T14:50:14.049" v="1004" actId="1076"/>
        <pc:sldMkLst>
          <pc:docMk/>
          <pc:sldMk cId="166917895" sldId="514"/>
        </pc:sldMkLst>
        <pc:spChg chg="mod">
          <ac:chgData name="Michael Beaudoin" userId="S::beam2633@usherbrooke.ca::e0dab844-8b18-409d-b3b9-c88bdd76d57f" providerId="AD" clId="Web-{5FFF3FA4-669F-46B5-8BCB-B9FB3754EEC5}" dt="2023-05-14T14:41:13.872" v="876" actId="20577"/>
          <ac:spMkLst>
            <pc:docMk/>
            <pc:sldMk cId="166917895" sldId="514"/>
            <ac:spMk id="3" creationId="{964A4905-6E0A-5C42-A2C9-CA423310C905}"/>
          </ac:spMkLst>
        </pc:spChg>
        <pc:graphicFrameChg chg="add mod modGraphic">
          <ac:chgData name="Michael Beaudoin" userId="S::beam2633@usherbrooke.ca::e0dab844-8b18-409d-b3b9-c88bdd76d57f" providerId="AD" clId="Web-{5FFF3FA4-669F-46B5-8BCB-B9FB3754EEC5}" dt="2023-05-14T14:50:14.049" v="1004" actId="1076"/>
          <ac:graphicFrameMkLst>
            <pc:docMk/>
            <pc:sldMk cId="166917895" sldId="514"/>
            <ac:graphicFrameMk id="5" creationId="{2770A867-AD3D-994E-CC87-A2358F8B0386}"/>
          </ac:graphicFrameMkLst>
        </pc:graphicFrameChg>
      </pc:sldChg>
      <pc:sldChg chg="modSp">
        <pc:chgData name="Michael Beaudoin" userId="S::beam2633@usherbrooke.ca::e0dab844-8b18-409d-b3b9-c88bdd76d57f" providerId="AD" clId="Web-{5FFF3FA4-669F-46B5-8BCB-B9FB3754EEC5}" dt="2023-05-14T14:15:14.607" v="448"/>
        <pc:sldMkLst>
          <pc:docMk/>
          <pc:sldMk cId="912121978" sldId="515"/>
        </pc:sldMkLst>
        <pc:graphicFrameChg chg="mod modGraphic">
          <ac:chgData name="Michael Beaudoin" userId="S::beam2633@usherbrooke.ca::e0dab844-8b18-409d-b3b9-c88bdd76d57f" providerId="AD" clId="Web-{5FFF3FA4-669F-46B5-8BCB-B9FB3754EEC5}" dt="2023-05-14T14:15:14.607" v="448"/>
          <ac:graphicFrameMkLst>
            <pc:docMk/>
            <pc:sldMk cId="912121978" sldId="515"/>
            <ac:graphicFrameMk id="4" creationId="{FEAE80B2-A786-E044-B3F6-1505ADEF9538}"/>
          </ac:graphicFrameMkLst>
        </pc:graphicFrameChg>
      </pc:sldChg>
      <pc:sldChg chg="modSp">
        <pc:chgData name="Michael Beaudoin" userId="S::beam2633@usherbrooke.ca::e0dab844-8b18-409d-b3b9-c88bdd76d57f" providerId="AD" clId="Web-{5FFF3FA4-669F-46B5-8BCB-B9FB3754EEC5}" dt="2023-05-14T14:22:03.564" v="622" actId="20577"/>
        <pc:sldMkLst>
          <pc:docMk/>
          <pc:sldMk cId="2726364613" sldId="516"/>
        </pc:sldMkLst>
        <pc:spChg chg="mod">
          <ac:chgData name="Michael Beaudoin" userId="S::beam2633@usherbrooke.ca::e0dab844-8b18-409d-b3b9-c88bdd76d57f" providerId="AD" clId="Web-{5FFF3FA4-669F-46B5-8BCB-B9FB3754EEC5}" dt="2023-05-14T14:22:03.564" v="622" actId="20577"/>
          <ac:spMkLst>
            <pc:docMk/>
            <pc:sldMk cId="2726364613" sldId="516"/>
            <ac:spMk id="2" creationId="{ED190277-9027-DB46-9359-1EF541ECEA03}"/>
          </ac:spMkLst>
        </pc:spChg>
        <pc:graphicFrameChg chg="mod modGraphic">
          <ac:chgData name="Michael Beaudoin" userId="S::beam2633@usherbrooke.ca::e0dab844-8b18-409d-b3b9-c88bdd76d57f" providerId="AD" clId="Web-{5FFF3FA4-669F-46B5-8BCB-B9FB3754EEC5}" dt="2023-05-14T14:15:22.466" v="454"/>
          <ac:graphicFrameMkLst>
            <pc:docMk/>
            <pc:sldMk cId="2726364613" sldId="516"/>
            <ac:graphicFrameMk id="9" creationId="{B424C802-2586-6011-BB59-95676C226AE2}"/>
          </ac:graphicFrameMkLst>
        </pc:graphicFrameChg>
      </pc:sldChg>
      <pc:sldChg chg="modSp">
        <pc:chgData name="Michael Beaudoin" userId="S::beam2633@usherbrooke.ca::e0dab844-8b18-409d-b3b9-c88bdd76d57f" providerId="AD" clId="Web-{5FFF3FA4-669F-46B5-8BCB-B9FB3754EEC5}" dt="2023-05-14T14:27:04.676" v="802" actId="1076"/>
        <pc:sldMkLst>
          <pc:docMk/>
          <pc:sldMk cId="3445038669" sldId="517"/>
        </pc:sldMkLst>
        <pc:spChg chg="mod">
          <ac:chgData name="Michael Beaudoin" userId="S::beam2633@usherbrooke.ca::e0dab844-8b18-409d-b3b9-c88bdd76d57f" providerId="AD" clId="Web-{5FFF3FA4-669F-46B5-8BCB-B9FB3754EEC5}" dt="2023-05-14T14:23:20.768" v="642" actId="20577"/>
          <ac:spMkLst>
            <pc:docMk/>
            <pc:sldMk cId="3445038669" sldId="517"/>
            <ac:spMk id="2" creationId="{ED190277-9027-DB46-9359-1EF541ECEA03}"/>
          </ac:spMkLst>
        </pc:spChg>
        <pc:spChg chg="mod">
          <ac:chgData name="Michael Beaudoin" userId="S::beam2633@usherbrooke.ca::e0dab844-8b18-409d-b3b9-c88bdd76d57f" providerId="AD" clId="Web-{5FFF3FA4-669F-46B5-8BCB-B9FB3754EEC5}" dt="2023-05-14T14:27:04.676" v="802" actId="1076"/>
          <ac:spMkLst>
            <pc:docMk/>
            <pc:sldMk cId="3445038669" sldId="517"/>
            <ac:spMk id="6" creationId="{17BA70FF-E04D-8389-89D1-DDCA428B6FC9}"/>
          </ac:spMkLst>
        </pc:spChg>
        <pc:graphicFrameChg chg="mod modGraphic">
          <ac:chgData name="Michael Beaudoin" userId="S::beam2633@usherbrooke.ca::e0dab844-8b18-409d-b3b9-c88bdd76d57f" providerId="AD" clId="Web-{5FFF3FA4-669F-46B5-8BCB-B9FB3754EEC5}" dt="2023-05-14T14:26:53.692" v="801"/>
          <ac:graphicFrameMkLst>
            <pc:docMk/>
            <pc:sldMk cId="3445038669" sldId="517"/>
            <ac:graphicFrameMk id="4" creationId="{FEAE80B2-A786-E044-B3F6-1505ADEF9538}"/>
          </ac:graphicFrameMkLst>
        </pc:graphicFrameChg>
      </pc:sldChg>
      <pc:sldChg chg="del">
        <pc:chgData name="Michael Beaudoin" userId="S::beam2633@usherbrooke.ca::e0dab844-8b18-409d-b3b9-c88bdd76d57f" providerId="AD" clId="Web-{5FFF3FA4-669F-46B5-8BCB-B9FB3754EEC5}" dt="2023-05-14T14:24:31.487" v="666"/>
        <pc:sldMkLst>
          <pc:docMk/>
          <pc:sldMk cId="1491858707" sldId="518"/>
        </pc:sldMkLst>
      </pc:sldChg>
      <pc:sldChg chg="del">
        <pc:chgData name="Michael Beaudoin" userId="S::beam2633@usherbrooke.ca::e0dab844-8b18-409d-b3b9-c88bdd76d57f" providerId="AD" clId="Web-{5FFF3FA4-669F-46B5-8BCB-B9FB3754EEC5}" dt="2023-05-14T14:24:31.440" v="648"/>
        <pc:sldMkLst>
          <pc:docMk/>
          <pc:sldMk cId="220144831" sldId="520"/>
        </pc:sldMkLst>
      </pc:sldChg>
      <pc:sldChg chg="del">
        <pc:chgData name="Michael Beaudoin" userId="S::beam2633@usherbrooke.ca::e0dab844-8b18-409d-b3b9-c88bdd76d57f" providerId="AD" clId="Web-{5FFF3FA4-669F-46B5-8BCB-B9FB3754EEC5}" dt="2023-05-14T14:24:31.456" v="649"/>
        <pc:sldMkLst>
          <pc:docMk/>
          <pc:sldMk cId="568671634" sldId="521"/>
        </pc:sldMkLst>
      </pc:sldChg>
      <pc:sldChg chg="del">
        <pc:chgData name="Michael Beaudoin" userId="S::beam2633@usherbrooke.ca::e0dab844-8b18-409d-b3b9-c88bdd76d57f" providerId="AD" clId="Web-{5FFF3FA4-669F-46B5-8BCB-B9FB3754EEC5}" dt="2023-05-14T14:24:31.487" v="665"/>
        <pc:sldMkLst>
          <pc:docMk/>
          <pc:sldMk cId="3452078032" sldId="522"/>
        </pc:sldMkLst>
      </pc:sldChg>
      <pc:sldChg chg="del">
        <pc:chgData name="Michael Beaudoin" userId="S::beam2633@usherbrooke.ca::e0dab844-8b18-409d-b3b9-c88bdd76d57f" providerId="AD" clId="Web-{5FFF3FA4-669F-46B5-8BCB-B9FB3754EEC5}" dt="2023-05-14T14:24:31.472" v="663"/>
        <pc:sldMkLst>
          <pc:docMk/>
          <pc:sldMk cId="2947397495" sldId="524"/>
        </pc:sldMkLst>
      </pc:sldChg>
      <pc:sldChg chg="del">
        <pc:chgData name="Michael Beaudoin" userId="S::beam2633@usherbrooke.ca::e0dab844-8b18-409d-b3b9-c88bdd76d57f" providerId="AD" clId="Web-{5FFF3FA4-669F-46B5-8BCB-B9FB3754EEC5}" dt="2023-05-14T14:24:31.487" v="664"/>
        <pc:sldMkLst>
          <pc:docMk/>
          <pc:sldMk cId="453357115" sldId="525"/>
        </pc:sldMkLst>
      </pc:sldChg>
      <pc:sldChg chg="del">
        <pc:chgData name="Michael Beaudoin" userId="S::beam2633@usherbrooke.ca::e0dab844-8b18-409d-b3b9-c88bdd76d57f" providerId="AD" clId="Web-{5FFF3FA4-669F-46B5-8BCB-B9FB3754EEC5}" dt="2023-05-14T14:24:31.472" v="662"/>
        <pc:sldMkLst>
          <pc:docMk/>
          <pc:sldMk cId="679640589" sldId="526"/>
        </pc:sldMkLst>
      </pc:sldChg>
      <pc:sldChg chg="del">
        <pc:chgData name="Michael Beaudoin" userId="S::beam2633@usherbrooke.ca::e0dab844-8b18-409d-b3b9-c88bdd76d57f" providerId="AD" clId="Web-{5FFF3FA4-669F-46B5-8BCB-B9FB3754EEC5}" dt="2023-05-14T14:24:31.472" v="661"/>
        <pc:sldMkLst>
          <pc:docMk/>
          <pc:sldMk cId="239924031" sldId="527"/>
        </pc:sldMkLst>
      </pc:sldChg>
      <pc:sldChg chg="del">
        <pc:chgData name="Michael Beaudoin" userId="S::beam2633@usherbrooke.ca::e0dab844-8b18-409d-b3b9-c88bdd76d57f" providerId="AD" clId="Web-{5FFF3FA4-669F-46B5-8BCB-B9FB3754EEC5}" dt="2023-05-14T14:24:31.472" v="660"/>
        <pc:sldMkLst>
          <pc:docMk/>
          <pc:sldMk cId="3989994982" sldId="528"/>
        </pc:sldMkLst>
      </pc:sldChg>
      <pc:sldChg chg="del">
        <pc:chgData name="Michael Beaudoin" userId="S::beam2633@usherbrooke.ca::e0dab844-8b18-409d-b3b9-c88bdd76d57f" providerId="AD" clId="Web-{5FFF3FA4-669F-46B5-8BCB-B9FB3754EEC5}" dt="2023-05-14T14:24:31.472" v="659"/>
        <pc:sldMkLst>
          <pc:docMk/>
          <pc:sldMk cId="4237374380" sldId="529"/>
        </pc:sldMkLst>
      </pc:sldChg>
      <pc:sldChg chg="del">
        <pc:chgData name="Michael Beaudoin" userId="S::beam2633@usherbrooke.ca::e0dab844-8b18-409d-b3b9-c88bdd76d57f" providerId="AD" clId="Web-{5FFF3FA4-669F-46B5-8BCB-B9FB3754EEC5}" dt="2023-05-14T14:24:31.472" v="658"/>
        <pc:sldMkLst>
          <pc:docMk/>
          <pc:sldMk cId="2751615950" sldId="530"/>
        </pc:sldMkLst>
      </pc:sldChg>
      <pc:sldChg chg="del">
        <pc:chgData name="Michael Beaudoin" userId="S::beam2633@usherbrooke.ca::e0dab844-8b18-409d-b3b9-c88bdd76d57f" providerId="AD" clId="Web-{5FFF3FA4-669F-46B5-8BCB-B9FB3754EEC5}" dt="2023-05-14T14:24:31.472" v="657"/>
        <pc:sldMkLst>
          <pc:docMk/>
          <pc:sldMk cId="244397767" sldId="531"/>
        </pc:sldMkLst>
      </pc:sldChg>
      <pc:sldChg chg="del">
        <pc:chgData name="Michael Beaudoin" userId="S::beam2633@usherbrooke.ca::e0dab844-8b18-409d-b3b9-c88bdd76d57f" providerId="AD" clId="Web-{5FFF3FA4-669F-46B5-8BCB-B9FB3754EEC5}" dt="2023-05-14T14:24:31.456" v="656"/>
        <pc:sldMkLst>
          <pc:docMk/>
          <pc:sldMk cId="749463031" sldId="532"/>
        </pc:sldMkLst>
      </pc:sldChg>
      <pc:sldChg chg="del">
        <pc:chgData name="Michael Beaudoin" userId="S::beam2633@usherbrooke.ca::e0dab844-8b18-409d-b3b9-c88bdd76d57f" providerId="AD" clId="Web-{5FFF3FA4-669F-46B5-8BCB-B9FB3754EEC5}" dt="2023-05-14T14:24:31.456" v="655"/>
        <pc:sldMkLst>
          <pc:docMk/>
          <pc:sldMk cId="1328774773" sldId="533"/>
        </pc:sldMkLst>
      </pc:sldChg>
      <pc:sldChg chg="modSp">
        <pc:chgData name="Michael Beaudoin" userId="S::beam2633@usherbrooke.ca::e0dab844-8b18-409d-b3b9-c88bdd76d57f" providerId="AD" clId="Web-{5FFF3FA4-669F-46B5-8BCB-B9FB3754EEC5}" dt="2023-05-14T14:22:14.189" v="629" actId="20577"/>
        <pc:sldMkLst>
          <pc:docMk/>
          <pc:sldMk cId="1158619549" sldId="536"/>
        </pc:sldMkLst>
        <pc:spChg chg="mod">
          <ac:chgData name="Michael Beaudoin" userId="S::beam2633@usherbrooke.ca::e0dab844-8b18-409d-b3b9-c88bdd76d57f" providerId="AD" clId="Web-{5FFF3FA4-669F-46B5-8BCB-B9FB3754EEC5}" dt="2023-05-14T14:22:14.189" v="629" actId="20577"/>
          <ac:spMkLst>
            <pc:docMk/>
            <pc:sldMk cId="1158619549" sldId="536"/>
            <ac:spMk id="2" creationId="{1E91FCC3-815C-69A3-D824-92E7517CC431}"/>
          </ac:spMkLst>
        </pc:spChg>
      </pc:sldChg>
      <pc:sldChg chg="del">
        <pc:chgData name="Michael Beaudoin" userId="S::beam2633@usherbrooke.ca::e0dab844-8b18-409d-b3b9-c88bdd76d57f" providerId="AD" clId="Web-{5FFF3FA4-669F-46B5-8BCB-B9FB3754EEC5}" dt="2023-05-14T14:24:31.456" v="654"/>
        <pc:sldMkLst>
          <pc:docMk/>
          <pc:sldMk cId="3630625939" sldId="537"/>
        </pc:sldMkLst>
      </pc:sldChg>
      <pc:sldChg chg="del">
        <pc:chgData name="Michael Beaudoin" userId="S::beam2633@usherbrooke.ca::e0dab844-8b18-409d-b3b9-c88bdd76d57f" providerId="AD" clId="Web-{5FFF3FA4-669F-46B5-8BCB-B9FB3754EEC5}" dt="2023-05-14T14:24:31.456" v="653"/>
        <pc:sldMkLst>
          <pc:docMk/>
          <pc:sldMk cId="1798423385" sldId="538"/>
        </pc:sldMkLst>
      </pc:sldChg>
      <pc:sldChg chg="del">
        <pc:chgData name="Michael Beaudoin" userId="S::beam2633@usherbrooke.ca::e0dab844-8b18-409d-b3b9-c88bdd76d57f" providerId="AD" clId="Web-{5FFF3FA4-669F-46B5-8BCB-B9FB3754EEC5}" dt="2023-05-14T14:24:31.456" v="652"/>
        <pc:sldMkLst>
          <pc:docMk/>
          <pc:sldMk cId="2753813203" sldId="539"/>
        </pc:sldMkLst>
      </pc:sldChg>
      <pc:sldChg chg="del">
        <pc:chgData name="Michael Beaudoin" userId="S::beam2633@usherbrooke.ca::e0dab844-8b18-409d-b3b9-c88bdd76d57f" providerId="AD" clId="Web-{5FFF3FA4-669F-46B5-8BCB-B9FB3754EEC5}" dt="2023-05-14T14:24:31.456" v="651"/>
        <pc:sldMkLst>
          <pc:docMk/>
          <pc:sldMk cId="3425643677" sldId="540"/>
        </pc:sldMkLst>
      </pc:sldChg>
      <pc:sldChg chg="del">
        <pc:chgData name="Michael Beaudoin" userId="S::beam2633@usherbrooke.ca::e0dab844-8b18-409d-b3b9-c88bdd76d57f" providerId="AD" clId="Web-{5FFF3FA4-669F-46B5-8BCB-B9FB3754EEC5}" dt="2023-05-14T14:24:31.456" v="650"/>
        <pc:sldMkLst>
          <pc:docMk/>
          <pc:sldMk cId="3319977872" sldId="541"/>
        </pc:sldMkLst>
      </pc:sldChg>
      <pc:sldChg chg="addSp delSp modSp">
        <pc:chgData name="Michael Beaudoin" userId="S::beam2633@usherbrooke.ca::e0dab844-8b18-409d-b3b9-c88bdd76d57f" providerId="AD" clId="Web-{5FFF3FA4-669F-46B5-8BCB-B9FB3754EEC5}" dt="2023-05-14T14:22:52.611" v="635" actId="20577"/>
        <pc:sldMkLst>
          <pc:docMk/>
          <pc:sldMk cId="3775048052" sldId="544"/>
        </pc:sldMkLst>
        <pc:spChg chg="mod">
          <ac:chgData name="Michael Beaudoin" userId="S::beam2633@usherbrooke.ca::e0dab844-8b18-409d-b3b9-c88bdd76d57f" providerId="AD" clId="Web-{5FFF3FA4-669F-46B5-8BCB-B9FB3754EEC5}" dt="2023-05-14T14:22:52.611" v="635" actId="20577"/>
          <ac:spMkLst>
            <pc:docMk/>
            <pc:sldMk cId="3775048052" sldId="544"/>
            <ac:spMk id="2" creationId="{ED190277-9027-DB46-9359-1EF541ECEA03}"/>
          </ac:spMkLst>
        </pc:spChg>
        <pc:graphicFrameChg chg="add del mod modGraphic">
          <ac:chgData name="Michael Beaudoin" userId="S::beam2633@usherbrooke.ca::e0dab844-8b18-409d-b3b9-c88bdd76d57f" providerId="AD" clId="Web-{5FFF3FA4-669F-46B5-8BCB-B9FB3754EEC5}" dt="2023-05-14T14:20:48.954" v="605"/>
          <ac:graphicFrameMkLst>
            <pc:docMk/>
            <pc:sldMk cId="3775048052" sldId="544"/>
            <ac:graphicFrameMk id="4" creationId="{FEAE80B2-A786-E044-B3F6-1505ADEF9538}"/>
          </ac:graphicFrameMkLst>
        </pc:graphicFrameChg>
        <pc:graphicFrameChg chg="add del">
          <ac:chgData name="Michael Beaudoin" userId="S::beam2633@usherbrooke.ca::e0dab844-8b18-409d-b3b9-c88bdd76d57f" providerId="AD" clId="Web-{5FFF3FA4-669F-46B5-8BCB-B9FB3754EEC5}" dt="2023-05-14T14:16:23.748" v="466"/>
          <ac:graphicFrameMkLst>
            <pc:docMk/>
            <pc:sldMk cId="3775048052" sldId="544"/>
            <ac:graphicFrameMk id="7" creationId="{3D6B41A7-08A4-6048-0F8D-4B91F84988CA}"/>
          </ac:graphicFrameMkLst>
        </pc:graphicFrameChg>
      </pc:sldChg>
      <pc:sldChg chg="addSp delSp modSp">
        <pc:chgData name="Michael Beaudoin" userId="S::beam2633@usherbrooke.ca::e0dab844-8b18-409d-b3b9-c88bdd76d57f" providerId="AD" clId="Web-{5FFF3FA4-669F-46B5-8BCB-B9FB3754EEC5}" dt="2023-05-14T14:22:24.955" v="631" actId="20577"/>
        <pc:sldMkLst>
          <pc:docMk/>
          <pc:sldMk cId="1708911824" sldId="545"/>
        </pc:sldMkLst>
        <pc:spChg chg="mod">
          <ac:chgData name="Michael Beaudoin" userId="S::beam2633@usherbrooke.ca::e0dab844-8b18-409d-b3b9-c88bdd76d57f" providerId="AD" clId="Web-{5FFF3FA4-669F-46B5-8BCB-B9FB3754EEC5}" dt="2023-05-14T14:22:24.955" v="631" actId="20577"/>
          <ac:spMkLst>
            <pc:docMk/>
            <pc:sldMk cId="1708911824" sldId="545"/>
            <ac:spMk id="2" creationId="{ED190277-9027-DB46-9359-1EF541ECEA03}"/>
          </ac:spMkLst>
        </pc:spChg>
        <pc:graphicFrameChg chg="add ord">
          <ac:chgData name="Michael Beaudoin" userId="S::beam2633@usherbrooke.ca::e0dab844-8b18-409d-b3b9-c88bdd76d57f" providerId="AD" clId="Web-{5FFF3FA4-669F-46B5-8BCB-B9FB3754EEC5}" dt="2023-05-14T14:15:47.888" v="457"/>
          <ac:graphicFrameMkLst>
            <pc:docMk/>
            <pc:sldMk cId="1708911824" sldId="545"/>
            <ac:graphicFrameMk id="5" creationId="{997FE2C2-C0F7-7D21-D49C-4AC410BECAD4}"/>
          </ac:graphicFrameMkLst>
        </pc:graphicFrameChg>
        <pc:graphicFrameChg chg="del">
          <ac:chgData name="Michael Beaudoin" userId="S::beam2633@usherbrooke.ca::e0dab844-8b18-409d-b3b9-c88bdd76d57f" providerId="AD" clId="Web-{5FFF3FA4-669F-46B5-8BCB-B9FB3754EEC5}" dt="2023-05-14T14:15:34.685" v="455"/>
          <ac:graphicFrameMkLst>
            <pc:docMk/>
            <pc:sldMk cId="1708911824" sldId="545"/>
            <ac:graphicFrameMk id="8" creationId="{49BBA319-2D63-BBB6-A6AE-0DF3BBD69939}"/>
          </ac:graphicFrameMkLst>
        </pc:graphicFrameChg>
      </pc:sldChg>
      <pc:sldChg chg="addSp delSp modSp">
        <pc:chgData name="Michael Beaudoin" userId="S::beam2633@usherbrooke.ca::e0dab844-8b18-409d-b3b9-c88bdd76d57f" providerId="AD" clId="Web-{5FFF3FA4-669F-46B5-8BCB-B9FB3754EEC5}" dt="2023-05-14T14:22:36.845" v="632" actId="20577"/>
        <pc:sldMkLst>
          <pc:docMk/>
          <pc:sldMk cId="2079973633" sldId="546"/>
        </pc:sldMkLst>
        <pc:spChg chg="mod">
          <ac:chgData name="Michael Beaudoin" userId="S::beam2633@usherbrooke.ca::e0dab844-8b18-409d-b3b9-c88bdd76d57f" providerId="AD" clId="Web-{5FFF3FA4-669F-46B5-8BCB-B9FB3754EEC5}" dt="2023-05-14T14:22:36.845" v="632" actId="20577"/>
          <ac:spMkLst>
            <pc:docMk/>
            <pc:sldMk cId="2079973633" sldId="546"/>
            <ac:spMk id="2" creationId="{ED190277-9027-DB46-9359-1EF541ECEA03}"/>
          </ac:spMkLst>
        </pc:spChg>
        <pc:spChg chg="ord">
          <ac:chgData name="Michael Beaudoin" userId="S::beam2633@usherbrooke.ca::e0dab844-8b18-409d-b3b9-c88bdd76d57f" providerId="AD" clId="Web-{5FFF3FA4-669F-46B5-8BCB-B9FB3754EEC5}" dt="2023-05-14T14:17:08.092" v="470"/>
          <ac:spMkLst>
            <pc:docMk/>
            <pc:sldMk cId="2079973633" sldId="546"/>
            <ac:spMk id="3" creationId="{964A4905-6E0A-5C42-A2C9-CA423310C905}"/>
          </ac:spMkLst>
        </pc:spChg>
        <pc:spChg chg="add mod">
          <ac:chgData name="Michael Beaudoin" userId="S::beam2633@usherbrooke.ca::e0dab844-8b18-409d-b3b9-c88bdd76d57f" providerId="AD" clId="Web-{5FFF3FA4-669F-46B5-8BCB-B9FB3754EEC5}" dt="2023-05-14T14:17:26.655" v="473" actId="14100"/>
          <ac:spMkLst>
            <pc:docMk/>
            <pc:sldMk cId="2079973633" sldId="546"/>
            <ac:spMk id="7" creationId="{B2ABDB39-D0D3-1BE6-88F8-1DBD0ACEA705}"/>
          </ac:spMkLst>
        </pc:spChg>
        <pc:graphicFrameChg chg="add">
          <ac:chgData name="Michael Beaudoin" userId="S::beam2633@usherbrooke.ca::e0dab844-8b18-409d-b3b9-c88bdd76d57f" providerId="AD" clId="Web-{5FFF3FA4-669F-46B5-8BCB-B9FB3754EEC5}" dt="2023-05-14T14:15:59.576" v="459"/>
          <ac:graphicFrameMkLst>
            <pc:docMk/>
            <pc:sldMk cId="2079973633" sldId="546"/>
            <ac:graphicFrameMk id="5" creationId="{8EBA3EB2-BC5C-6513-D0E6-AAD6DDC9663E}"/>
          </ac:graphicFrameMkLst>
        </pc:graphicFrameChg>
        <pc:graphicFrameChg chg="del">
          <ac:chgData name="Michael Beaudoin" userId="S::beam2633@usherbrooke.ca::e0dab844-8b18-409d-b3b9-c88bdd76d57f" providerId="AD" clId="Web-{5FFF3FA4-669F-46B5-8BCB-B9FB3754EEC5}" dt="2023-05-14T14:15:58.904" v="458"/>
          <ac:graphicFrameMkLst>
            <pc:docMk/>
            <pc:sldMk cId="2079973633" sldId="546"/>
            <ac:graphicFrameMk id="8" creationId="{68DCAD4A-663A-810B-BEDD-463D5A93643F}"/>
          </ac:graphicFrameMkLst>
        </pc:graphicFrameChg>
      </pc:sldChg>
      <pc:sldChg chg="addSp delSp modSp">
        <pc:chgData name="Michael Beaudoin" userId="S::beam2633@usherbrooke.ca::e0dab844-8b18-409d-b3b9-c88bdd76d57f" providerId="AD" clId="Web-{5FFF3FA4-669F-46B5-8BCB-B9FB3754EEC5}" dt="2023-05-14T19:30:50.090" v="1140" actId="14100"/>
        <pc:sldMkLst>
          <pc:docMk/>
          <pc:sldMk cId="3243225545" sldId="547"/>
        </pc:sldMkLst>
        <pc:spChg chg="mod">
          <ac:chgData name="Michael Beaudoin" userId="S::beam2633@usherbrooke.ca::e0dab844-8b18-409d-b3b9-c88bdd76d57f" providerId="AD" clId="Web-{5FFF3FA4-669F-46B5-8BCB-B9FB3754EEC5}" dt="2023-05-14T14:22:41.892" v="633" actId="20577"/>
          <ac:spMkLst>
            <pc:docMk/>
            <pc:sldMk cId="3243225545" sldId="547"/>
            <ac:spMk id="2" creationId="{ED190277-9027-DB46-9359-1EF541ECEA03}"/>
          </ac:spMkLst>
        </pc:spChg>
        <pc:spChg chg="add mod">
          <ac:chgData name="Michael Beaudoin" userId="S::beam2633@usherbrooke.ca::e0dab844-8b18-409d-b3b9-c88bdd76d57f" providerId="AD" clId="Web-{5FFF3FA4-669F-46B5-8BCB-B9FB3754EEC5}" dt="2023-05-14T19:30:50.090" v="1140" actId="14100"/>
          <ac:spMkLst>
            <pc:docMk/>
            <pc:sldMk cId="3243225545" sldId="547"/>
            <ac:spMk id="7" creationId="{80A9064E-4257-3C1F-0966-C2CB65D72EB5}"/>
          </ac:spMkLst>
        </pc:spChg>
        <pc:graphicFrameChg chg="add">
          <ac:chgData name="Michael Beaudoin" userId="S::beam2633@usherbrooke.ca::e0dab844-8b18-409d-b3b9-c88bdd76d57f" providerId="AD" clId="Web-{5FFF3FA4-669F-46B5-8BCB-B9FB3754EEC5}" dt="2023-05-14T14:16:05.654" v="461"/>
          <ac:graphicFrameMkLst>
            <pc:docMk/>
            <pc:sldMk cId="3243225545" sldId="547"/>
            <ac:graphicFrameMk id="5" creationId="{7D6CE706-ABA9-0E0B-4937-14F5BC818EA7}"/>
          </ac:graphicFrameMkLst>
        </pc:graphicFrameChg>
        <pc:graphicFrameChg chg="del">
          <ac:chgData name="Michael Beaudoin" userId="S::beam2633@usherbrooke.ca::e0dab844-8b18-409d-b3b9-c88bdd76d57f" providerId="AD" clId="Web-{5FFF3FA4-669F-46B5-8BCB-B9FB3754EEC5}" dt="2023-05-14T14:16:05.029" v="460"/>
          <ac:graphicFrameMkLst>
            <pc:docMk/>
            <pc:sldMk cId="3243225545" sldId="547"/>
            <ac:graphicFrameMk id="14" creationId="{A6D10445-4CF9-0AEA-5491-3E627B64C07C}"/>
          </ac:graphicFrameMkLst>
        </pc:graphicFrameChg>
      </pc:sldChg>
      <pc:sldChg chg="addSp delSp modSp">
        <pc:chgData name="Michael Beaudoin" userId="S::beam2633@usherbrooke.ca::e0dab844-8b18-409d-b3b9-c88bdd76d57f" providerId="AD" clId="Web-{5FFF3FA4-669F-46B5-8BCB-B9FB3754EEC5}" dt="2023-05-14T19:30:57.981" v="1141" actId="14100"/>
        <pc:sldMkLst>
          <pc:docMk/>
          <pc:sldMk cId="3818718240" sldId="548"/>
        </pc:sldMkLst>
        <pc:spChg chg="mod">
          <ac:chgData name="Michael Beaudoin" userId="S::beam2633@usherbrooke.ca::e0dab844-8b18-409d-b3b9-c88bdd76d57f" providerId="AD" clId="Web-{5FFF3FA4-669F-46B5-8BCB-B9FB3754EEC5}" dt="2023-05-14T14:22:46.471" v="634" actId="20577"/>
          <ac:spMkLst>
            <pc:docMk/>
            <pc:sldMk cId="3818718240" sldId="548"/>
            <ac:spMk id="2" creationId="{ED190277-9027-DB46-9359-1EF541ECEA03}"/>
          </ac:spMkLst>
        </pc:spChg>
        <pc:spChg chg="del">
          <ac:chgData name="Michael Beaudoin" userId="S::beam2633@usherbrooke.ca::e0dab844-8b18-409d-b3b9-c88bdd76d57f" providerId="AD" clId="Web-{5FFF3FA4-669F-46B5-8BCB-B9FB3754EEC5}" dt="2023-05-14T14:18:23.249" v="478"/>
          <ac:spMkLst>
            <pc:docMk/>
            <pc:sldMk cId="3818718240" sldId="548"/>
            <ac:spMk id="3" creationId="{964A4905-6E0A-5C42-A2C9-CA423310C905}"/>
          </ac:spMkLst>
        </pc:spChg>
        <pc:spChg chg="add del mod">
          <ac:chgData name="Michael Beaudoin" userId="S::beam2633@usherbrooke.ca::e0dab844-8b18-409d-b3b9-c88bdd76d57f" providerId="AD" clId="Web-{5FFF3FA4-669F-46B5-8BCB-B9FB3754EEC5}" dt="2023-05-14T14:18:33.187" v="479"/>
          <ac:spMkLst>
            <pc:docMk/>
            <pc:sldMk cId="3818718240" sldId="548"/>
            <ac:spMk id="11" creationId="{B923668B-F5D8-DFE7-53A2-3288E6250A3A}"/>
          </ac:spMkLst>
        </pc:spChg>
        <pc:spChg chg="add mod">
          <ac:chgData name="Michael Beaudoin" userId="S::beam2633@usherbrooke.ca::e0dab844-8b18-409d-b3b9-c88bdd76d57f" providerId="AD" clId="Web-{5FFF3FA4-669F-46B5-8BCB-B9FB3754EEC5}" dt="2023-05-14T19:30:57.981" v="1141" actId="14100"/>
          <ac:spMkLst>
            <pc:docMk/>
            <pc:sldMk cId="3818718240" sldId="548"/>
            <ac:spMk id="13" creationId="{40CEAA77-A1BC-2DC2-927D-B449661A70AC}"/>
          </ac:spMkLst>
        </pc:spChg>
        <pc:graphicFrameChg chg="del">
          <ac:chgData name="Michael Beaudoin" userId="S::beam2633@usherbrooke.ca::e0dab844-8b18-409d-b3b9-c88bdd76d57f" providerId="AD" clId="Web-{5FFF3FA4-669F-46B5-8BCB-B9FB3754EEC5}" dt="2023-05-14T14:16:08.951" v="462"/>
          <ac:graphicFrameMkLst>
            <pc:docMk/>
            <pc:sldMk cId="3818718240" sldId="548"/>
            <ac:graphicFrameMk id="4" creationId="{FEAE80B2-A786-E044-B3F6-1505ADEF9538}"/>
          </ac:graphicFrameMkLst>
        </pc:graphicFrameChg>
        <pc:graphicFrameChg chg="add del">
          <ac:chgData name="Michael Beaudoin" userId="S::beam2633@usherbrooke.ca::e0dab844-8b18-409d-b3b9-c88bdd76d57f" providerId="AD" clId="Web-{5FFF3FA4-669F-46B5-8BCB-B9FB3754EEC5}" dt="2023-05-14T14:16:39.076" v="468"/>
          <ac:graphicFrameMkLst>
            <pc:docMk/>
            <pc:sldMk cId="3818718240" sldId="548"/>
            <ac:graphicFrameMk id="7" creationId="{15BD1EF9-8307-44D6-2C93-AF5A9BB0B493}"/>
          </ac:graphicFrameMkLst>
        </pc:graphicFrameChg>
        <pc:graphicFrameChg chg="add">
          <ac:chgData name="Michael Beaudoin" userId="S::beam2633@usherbrooke.ca::e0dab844-8b18-409d-b3b9-c88bdd76d57f" providerId="AD" clId="Web-{5FFF3FA4-669F-46B5-8BCB-B9FB3754EEC5}" dt="2023-05-14T14:16:48.452" v="469"/>
          <ac:graphicFrameMkLst>
            <pc:docMk/>
            <pc:sldMk cId="3818718240" sldId="548"/>
            <ac:graphicFrameMk id="9" creationId="{E3DB80DB-376B-40E7-4245-5082A449E979}"/>
          </ac:graphicFrameMkLst>
        </pc:graphicFrameChg>
      </pc:sldChg>
      <pc:sldChg chg="addSp delSp modSp">
        <pc:chgData name="Michael Beaudoin" userId="S::beam2633@usherbrooke.ca::e0dab844-8b18-409d-b3b9-c88bdd76d57f" providerId="AD" clId="Web-{5FFF3FA4-669F-46B5-8BCB-B9FB3754EEC5}" dt="2023-05-14T14:22:58.377" v="636" actId="20577"/>
        <pc:sldMkLst>
          <pc:docMk/>
          <pc:sldMk cId="3673803767" sldId="549"/>
        </pc:sldMkLst>
        <pc:spChg chg="mod">
          <ac:chgData name="Michael Beaudoin" userId="S::beam2633@usherbrooke.ca::e0dab844-8b18-409d-b3b9-c88bdd76d57f" providerId="AD" clId="Web-{5FFF3FA4-669F-46B5-8BCB-B9FB3754EEC5}" dt="2023-05-14T14:22:58.377" v="636" actId="20577"/>
          <ac:spMkLst>
            <pc:docMk/>
            <pc:sldMk cId="3673803767" sldId="549"/>
            <ac:spMk id="2" creationId="{ED190277-9027-DB46-9359-1EF541ECEA03}"/>
          </ac:spMkLst>
        </pc:spChg>
        <pc:spChg chg="add mod">
          <ac:chgData name="Michael Beaudoin" userId="S::beam2633@usherbrooke.ca::e0dab844-8b18-409d-b3b9-c88bdd76d57f" providerId="AD" clId="Web-{5FFF3FA4-669F-46B5-8BCB-B9FB3754EEC5}" dt="2023-05-14T14:21:20.095" v="611" actId="1076"/>
          <ac:spMkLst>
            <pc:docMk/>
            <pc:sldMk cId="3673803767" sldId="549"/>
            <ac:spMk id="9" creationId="{D0DECD56-D85F-E8B2-8A83-8369FC4EFFBA}"/>
          </ac:spMkLst>
        </pc:spChg>
        <pc:graphicFrameChg chg="del">
          <ac:chgData name="Michael Beaudoin" userId="S::beam2633@usherbrooke.ca::e0dab844-8b18-409d-b3b9-c88bdd76d57f" providerId="AD" clId="Web-{5FFF3FA4-669F-46B5-8BCB-B9FB3754EEC5}" dt="2023-05-14T14:20:59.626" v="606"/>
          <ac:graphicFrameMkLst>
            <pc:docMk/>
            <pc:sldMk cId="3673803767" sldId="549"/>
            <ac:graphicFrameMk id="4" creationId="{FEAE80B2-A786-E044-B3F6-1505ADEF9538}"/>
          </ac:graphicFrameMkLst>
        </pc:graphicFrameChg>
        <pc:graphicFrameChg chg="add">
          <ac:chgData name="Michael Beaudoin" userId="S::beam2633@usherbrooke.ca::e0dab844-8b18-409d-b3b9-c88bdd76d57f" providerId="AD" clId="Web-{5FFF3FA4-669F-46B5-8BCB-B9FB3754EEC5}" dt="2023-05-14T14:21:00.079" v="607"/>
          <ac:graphicFrameMkLst>
            <pc:docMk/>
            <pc:sldMk cId="3673803767" sldId="549"/>
            <ac:graphicFrameMk id="7" creationId="{58750FF9-FCBF-FC13-884E-34EFC1E25517}"/>
          </ac:graphicFrameMkLst>
        </pc:graphicFrameChg>
      </pc:sldChg>
      <pc:sldChg chg="addSp delSp modSp">
        <pc:chgData name="Michael Beaudoin" userId="S::beam2633@usherbrooke.ca::e0dab844-8b18-409d-b3b9-c88bdd76d57f" providerId="AD" clId="Web-{5FFF3FA4-669F-46B5-8BCB-B9FB3754EEC5}" dt="2023-05-14T14:23:02.799" v="637" actId="20577"/>
        <pc:sldMkLst>
          <pc:docMk/>
          <pc:sldMk cId="1820110005" sldId="550"/>
        </pc:sldMkLst>
        <pc:spChg chg="mod">
          <ac:chgData name="Michael Beaudoin" userId="S::beam2633@usherbrooke.ca::e0dab844-8b18-409d-b3b9-c88bdd76d57f" providerId="AD" clId="Web-{5FFF3FA4-669F-46B5-8BCB-B9FB3754EEC5}" dt="2023-05-14T14:23:02.799" v="637" actId="20577"/>
          <ac:spMkLst>
            <pc:docMk/>
            <pc:sldMk cId="1820110005" sldId="550"/>
            <ac:spMk id="2" creationId="{ED190277-9027-DB46-9359-1EF541ECEA03}"/>
          </ac:spMkLst>
        </pc:spChg>
        <pc:spChg chg="add mod">
          <ac:chgData name="Michael Beaudoin" userId="S::beam2633@usherbrooke.ca::e0dab844-8b18-409d-b3b9-c88bdd76d57f" providerId="AD" clId="Web-{5FFF3FA4-669F-46B5-8BCB-B9FB3754EEC5}" dt="2023-05-14T14:21:27.720" v="613" actId="1076"/>
          <ac:spMkLst>
            <pc:docMk/>
            <pc:sldMk cId="1820110005" sldId="550"/>
            <ac:spMk id="9" creationId="{ECBB92D6-1774-6684-464D-7CF8C707D422}"/>
          </ac:spMkLst>
        </pc:spChg>
        <pc:graphicFrameChg chg="del">
          <ac:chgData name="Michael Beaudoin" userId="S::beam2633@usherbrooke.ca::e0dab844-8b18-409d-b3b9-c88bdd76d57f" providerId="AD" clId="Web-{5FFF3FA4-669F-46B5-8BCB-B9FB3754EEC5}" dt="2023-05-14T14:21:04.204" v="608"/>
          <ac:graphicFrameMkLst>
            <pc:docMk/>
            <pc:sldMk cId="1820110005" sldId="550"/>
            <ac:graphicFrameMk id="4" creationId="{FEAE80B2-A786-E044-B3F6-1505ADEF9538}"/>
          </ac:graphicFrameMkLst>
        </pc:graphicFrameChg>
        <pc:graphicFrameChg chg="add">
          <ac:chgData name="Michael Beaudoin" userId="S::beam2633@usherbrooke.ca::e0dab844-8b18-409d-b3b9-c88bdd76d57f" providerId="AD" clId="Web-{5FFF3FA4-669F-46B5-8BCB-B9FB3754EEC5}" dt="2023-05-14T14:21:04.767" v="609"/>
          <ac:graphicFrameMkLst>
            <pc:docMk/>
            <pc:sldMk cId="1820110005" sldId="550"/>
            <ac:graphicFrameMk id="7" creationId="{46AA135F-F93B-17A2-E452-F6B47E1CBCC8}"/>
          </ac:graphicFrameMkLst>
        </pc:graphicFrameChg>
      </pc:sldChg>
      <pc:sldChg chg="addSp delSp modSp">
        <pc:chgData name="Michael Beaudoin" userId="S::beam2633@usherbrooke.ca::e0dab844-8b18-409d-b3b9-c88bdd76d57f" providerId="AD" clId="Web-{5FFF3FA4-669F-46B5-8BCB-B9FB3754EEC5}" dt="2023-05-14T14:15:09.295" v="442"/>
        <pc:sldMkLst>
          <pc:docMk/>
          <pc:sldMk cId="4132983728" sldId="551"/>
        </pc:sldMkLst>
        <pc:graphicFrameChg chg="del">
          <ac:chgData name="Michael Beaudoin" userId="S::beam2633@usherbrooke.ca::e0dab844-8b18-409d-b3b9-c88bdd76d57f" providerId="AD" clId="Web-{5FFF3FA4-669F-46B5-8BCB-B9FB3754EEC5}" dt="2023-05-14T13:23:05.224" v="154"/>
          <ac:graphicFrameMkLst>
            <pc:docMk/>
            <pc:sldMk cId="4132983728" sldId="551"/>
            <ac:graphicFrameMk id="4" creationId="{FEAE80B2-A786-E044-B3F6-1505ADEF9538}"/>
          </ac:graphicFrameMkLst>
        </pc:graphicFrameChg>
        <pc:graphicFrameChg chg="add mod ord modGraphic">
          <ac:chgData name="Michael Beaudoin" userId="S::beam2633@usherbrooke.ca::e0dab844-8b18-409d-b3b9-c88bdd76d57f" providerId="AD" clId="Web-{5FFF3FA4-669F-46B5-8BCB-B9FB3754EEC5}" dt="2023-05-14T14:15:09.295" v="442"/>
          <ac:graphicFrameMkLst>
            <pc:docMk/>
            <pc:sldMk cId="4132983728" sldId="551"/>
            <ac:graphicFrameMk id="7" creationId="{42A60175-4BAD-7ADE-3C9C-B6B6E310852D}"/>
          </ac:graphicFrameMkLst>
        </pc:graphicFrameChg>
      </pc:sldChg>
      <pc:sldChg chg="addSp delSp modSp">
        <pc:chgData name="Michael Beaudoin" userId="S::beam2633@usherbrooke.ca::e0dab844-8b18-409d-b3b9-c88bdd76d57f" providerId="AD" clId="Web-{5FFF3FA4-669F-46B5-8BCB-B9FB3754EEC5}" dt="2023-05-14T14:15:02.794" v="436"/>
        <pc:sldMkLst>
          <pc:docMk/>
          <pc:sldMk cId="965705429" sldId="552"/>
        </pc:sldMkLst>
        <pc:spChg chg="add mod">
          <ac:chgData name="Michael Beaudoin" userId="S::beam2633@usherbrooke.ca::e0dab844-8b18-409d-b3b9-c88bdd76d57f" providerId="AD" clId="Web-{5FFF3FA4-669F-46B5-8BCB-B9FB3754EEC5}" dt="2023-05-14T13:23:32.724" v="160" actId="1076"/>
          <ac:spMkLst>
            <pc:docMk/>
            <pc:sldMk cId="965705429" sldId="552"/>
            <ac:spMk id="9" creationId="{D7F954CC-CD5E-B36A-7389-AAEFAC22AF66}"/>
          </ac:spMkLst>
        </pc:spChg>
        <pc:graphicFrameChg chg="del">
          <ac:chgData name="Michael Beaudoin" userId="S::beam2633@usherbrooke.ca::e0dab844-8b18-409d-b3b9-c88bdd76d57f" providerId="AD" clId="Web-{5FFF3FA4-669F-46B5-8BCB-B9FB3754EEC5}" dt="2023-05-14T13:23:22.037" v="157"/>
          <ac:graphicFrameMkLst>
            <pc:docMk/>
            <pc:sldMk cId="965705429" sldId="552"/>
            <ac:graphicFrameMk id="4" creationId="{FEAE80B2-A786-E044-B3F6-1505ADEF9538}"/>
          </ac:graphicFrameMkLst>
        </pc:graphicFrameChg>
        <pc:graphicFrameChg chg="add mod modGraphic">
          <ac:chgData name="Michael Beaudoin" userId="S::beam2633@usherbrooke.ca::e0dab844-8b18-409d-b3b9-c88bdd76d57f" providerId="AD" clId="Web-{5FFF3FA4-669F-46B5-8BCB-B9FB3754EEC5}" dt="2023-05-14T14:15:02.794" v="436"/>
          <ac:graphicFrameMkLst>
            <pc:docMk/>
            <pc:sldMk cId="965705429" sldId="552"/>
            <ac:graphicFrameMk id="7" creationId="{4783C66C-AA85-AA1E-A13B-216B5CBB1E48}"/>
          </ac:graphicFrameMkLst>
        </pc:graphicFrameChg>
      </pc:sldChg>
      <pc:sldChg chg="addSp delSp modSp">
        <pc:chgData name="Michael Beaudoin" userId="S::beam2633@usherbrooke.ca::e0dab844-8b18-409d-b3b9-c88bdd76d57f" providerId="AD" clId="Web-{5FFF3FA4-669F-46B5-8BCB-B9FB3754EEC5}" dt="2023-05-14T14:28:01.099" v="819" actId="14100"/>
        <pc:sldMkLst>
          <pc:docMk/>
          <pc:sldMk cId="2805592246" sldId="553"/>
        </pc:sldMkLst>
        <pc:spChg chg="mod">
          <ac:chgData name="Michael Beaudoin" userId="S::beam2633@usherbrooke.ca::e0dab844-8b18-409d-b3b9-c88bdd76d57f" providerId="AD" clId="Web-{5FFF3FA4-669F-46B5-8BCB-B9FB3754EEC5}" dt="2023-05-14T14:23:41.190" v="647" actId="20577"/>
          <ac:spMkLst>
            <pc:docMk/>
            <pc:sldMk cId="2805592246" sldId="553"/>
            <ac:spMk id="2" creationId="{ED190277-9027-DB46-9359-1EF541ECEA03}"/>
          </ac:spMkLst>
        </pc:spChg>
        <pc:spChg chg="add mod">
          <ac:chgData name="Michael Beaudoin" userId="S::beam2633@usherbrooke.ca::e0dab844-8b18-409d-b3b9-c88bdd76d57f" providerId="AD" clId="Web-{5FFF3FA4-669F-46B5-8BCB-B9FB3754EEC5}" dt="2023-05-14T14:28:01.099" v="819" actId="14100"/>
          <ac:spMkLst>
            <pc:docMk/>
            <pc:sldMk cId="2805592246" sldId="553"/>
            <ac:spMk id="9" creationId="{9FA0E849-9CD3-8871-3151-BE31949676F0}"/>
          </ac:spMkLst>
        </pc:spChg>
        <pc:graphicFrameChg chg="del">
          <ac:chgData name="Michael Beaudoin" userId="S::beam2633@usherbrooke.ca::e0dab844-8b18-409d-b3b9-c88bdd76d57f" providerId="AD" clId="Web-{5FFF3FA4-669F-46B5-8BCB-B9FB3754EEC5}" dt="2023-05-14T14:27:27.348" v="809"/>
          <ac:graphicFrameMkLst>
            <pc:docMk/>
            <pc:sldMk cId="2805592246" sldId="553"/>
            <ac:graphicFrameMk id="4" creationId="{FEAE80B2-A786-E044-B3F6-1505ADEF9538}"/>
          </ac:graphicFrameMkLst>
        </pc:graphicFrameChg>
        <pc:graphicFrameChg chg="add">
          <ac:chgData name="Michael Beaudoin" userId="S::beam2633@usherbrooke.ca::e0dab844-8b18-409d-b3b9-c88bdd76d57f" providerId="AD" clId="Web-{5FFF3FA4-669F-46B5-8BCB-B9FB3754EEC5}" dt="2023-05-14T14:27:28.051" v="810"/>
          <ac:graphicFrameMkLst>
            <pc:docMk/>
            <pc:sldMk cId="2805592246" sldId="553"/>
            <ac:graphicFrameMk id="7" creationId="{EE0563A4-8562-A387-F729-36EAE43A895E}"/>
          </ac:graphicFrameMkLst>
        </pc:graphicFrameChg>
      </pc:sldChg>
      <pc:sldChg chg="addSp delSp modSp">
        <pc:chgData name="Michael Beaudoin" userId="S::beam2633@usherbrooke.ca::e0dab844-8b18-409d-b3b9-c88bdd76d57f" providerId="AD" clId="Web-{5FFF3FA4-669F-46B5-8BCB-B9FB3754EEC5}" dt="2023-05-14T14:27:49.239" v="816" actId="1076"/>
        <pc:sldMkLst>
          <pc:docMk/>
          <pc:sldMk cId="2668003537" sldId="554"/>
        </pc:sldMkLst>
        <pc:spChg chg="mod">
          <ac:chgData name="Michael Beaudoin" userId="S::beam2633@usherbrooke.ca::e0dab844-8b18-409d-b3b9-c88bdd76d57f" providerId="AD" clId="Web-{5FFF3FA4-669F-46B5-8BCB-B9FB3754EEC5}" dt="2023-05-14T14:23:36.096" v="646" actId="20577"/>
          <ac:spMkLst>
            <pc:docMk/>
            <pc:sldMk cId="2668003537" sldId="554"/>
            <ac:spMk id="2" creationId="{ED190277-9027-DB46-9359-1EF541ECEA03}"/>
          </ac:spMkLst>
        </pc:spChg>
        <pc:spChg chg="add mod">
          <ac:chgData name="Michael Beaudoin" userId="S::beam2633@usherbrooke.ca::e0dab844-8b18-409d-b3b9-c88bdd76d57f" providerId="AD" clId="Web-{5FFF3FA4-669F-46B5-8BCB-B9FB3754EEC5}" dt="2023-05-14T14:27:49.239" v="816" actId="1076"/>
          <ac:spMkLst>
            <pc:docMk/>
            <pc:sldMk cId="2668003537" sldId="554"/>
            <ac:spMk id="9" creationId="{F733AEBB-D85A-692A-8F68-64AD252BEC79}"/>
          </ac:spMkLst>
        </pc:spChg>
        <pc:graphicFrameChg chg="del">
          <ac:chgData name="Michael Beaudoin" userId="S::beam2633@usherbrooke.ca::e0dab844-8b18-409d-b3b9-c88bdd76d57f" providerId="AD" clId="Web-{5FFF3FA4-669F-46B5-8BCB-B9FB3754EEC5}" dt="2023-05-14T14:27:21.958" v="807"/>
          <ac:graphicFrameMkLst>
            <pc:docMk/>
            <pc:sldMk cId="2668003537" sldId="554"/>
            <ac:graphicFrameMk id="4" creationId="{FEAE80B2-A786-E044-B3F6-1505ADEF9538}"/>
          </ac:graphicFrameMkLst>
        </pc:graphicFrameChg>
        <pc:graphicFrameChg chg="add">
          <ac:chgData name="Michael Beaudoin" userId="S::beam2633@usherbrooke.ca::e0dab844-8b18-409d-b3b9-c88bdd76d57f" providerId="AD" clId="Web-{5FFF3FA4-669F-46B5-8BCB-B9FB3754EEC5}" dt="2023-05-14T14:27:22.676" v="808"/>
          <ac:graphicFrameMkLst>
            <pc:docMk/>
            <pc:sldMk cId="2668003537" sldId="554"/>
            <ac:graphicFrameMk id="7" creationId="{0C69B803-F234-E7E0-62D1-BC556393D103}"/>
          </ac:graphicFrameMkLst>
        </pc:graphicFrameChg>
      </pc:sldChg>
      <pc:sldChg chg="addSp delSp modSp">
        <pc:chgData name="Michael Beaudoin" userId="S::beam2633@usherbrooke.ca::e0dab844-8b18-409d-b3b9-c88bdd76d57f" providerId="AD" clId="Web-{5FFF3FA4-669F-46B5-8BCB-B9FB3754EEC5}" dt="2023-05-14T14:27:43.989" v="814" actId="1076"/>
        <pc:sldMkLst>
          <pc:docMk/>
          <pc:sldMk cId="1889631956" sldId="555"/>
        </pc:sldMkLst>
        <pc:spChg chg="mod">
          <ac:chgData name="Michael Beaudoin" userId="S::beam2633@usherbrooke.ca::e0dab844-8b18-409d-b3b9-c88bdd76d57f" providerId="AD" clId="Web-{5FFF3FA4-669F-46B5-8BCB-B9FB3754EEC5}" dt="2023-05-14T14:23:30.221" v="645" actId="20577"/>
          <ac:spMkLst>
            <pc:docMk/>
            <pc:sldMk cId="1889631956" sldId="555"/>
            <ac:spMk id="2" creationId="{ED190277-9027-DB46-9359-1EF541ECEA03}"/>
          </ac:spMkLst>
        </pc:spChg>
        <pc:spChg chg="add mod">
          <ac:chgData name="Michael Beaudoin" userId="S::beam2633@usherbrooke.ca::e0dab844-8b18-409d-b3b9-c88bdd76d57f" providerId="AD" clId="Web-{5FFF3FA4-669F-46B5-8BCB-B9FB3754EEC5}" dt="2023-05-14T14:27:43.989" v="814" actId="1076"/>
          <ac:spMkLst>
            <pc:docMk/>
            <pc:sldMk cId="1889631956" sldId="555"/>
            <ac:spMk id="9" creationId="{C666726E-8048-82AC-EFAC-41D02CCE1011}"/>
          </ac:spMkLst>
        </pc:spChg>
        <pc:graphicFrameChg chg="del">
          <ac:chgData name="Michael Beaudoin" userId="S::beam2633@usherbrooke.ca::e0dab844-8b18-409d-b3b9-c88bdd76d57f" providerId="AD" clId="Web-{5FFF3FA4-669F-46B5-8BCB-B9FB3754EEC5}" dt="2023-05-14T14:27:16.176" v="805"/>
          <ac:graphicFrameMkLst>
            <pc:docMk/>
            <pc:sldMk cId="1889631956" sldId="555"/>
            <ac:graphicFrameMk id="4" creationId="{FEAE80B2-A786-E044-B3F6-1505ADEF9538}"/>
          </ac:graphicFrameMkLst>
        </pc:graphicFrameChg>
        <pc:graphicFrameChg chg="add">
          <ac:chgData name="Michael Beaudoin" userId="S::beam2633@usherbrooke.ca::e0dab844-8b18-409d-b3b9-c88bdd76d57f" providerId="AD" clId="Web-{5FFF3FA4-669F-46B5-8BCB-B9FB3754EEC5}" dt="2023-05-14T14:27:17.208" v="806"/>
          <ac:graphicFrameMkLst>
            <pc:docMk/>
            <pc:sldMk cId="1889631956" sldId="555"/>
            <ac:graphicFrameMk id="7" creationId="{14B1A194-4528-5B02-5A5B-9DC6030663D3}"/>
          </ac:graphicFrameMkLst>
        </pc:graphicFrameChg>
      </pc:sldChg>
      <pc:sldChg chg="addSp delSp modSp">
        <pc:chgData name="Michael Beaudoin" userId="S::beam2633@usherbrooke.ca::e0dab844-8b18-409d-b3b9-c88bdd76d57f" providerId="AD" clId="Web-{5FFF3FA4-669F-46B5-8BCB-B9FB3754EEC5}" dt="2023-05-14T14:27:35.911" v="812" actId="1076"/>
        <pc:sldMkLst>
          <pc:docMk/>
          <pc:sldMk cId="1585205404" sldId="556"/>
        </pc:sldMkLst>
        <pc:spChg chg="mod">
          <ac:chgData name="Michael Beaudoin" userId="S::beam2633@usherbrooke.ca::e0dab844-8b18-409d-b3b9-c88bdd76d57f" providerId="AD" clId="Web-{5FFF3FA4-669F-46B5-8BCB-B9FB3754EEC5}" dt="2023-05-14T14:23:26.533" v="644" actId="20577"/>
          <ac:spMkLst>
            <pc:docMk/>
            <pc:sldMk cId="1585205404" sldId="556"/>
            <ac:spMk id="2" creationId="{ED190277-9027-DB46-9359-1EF541ECEA03}"/>
          </ac:spMkLst>
        </pc:spChg>
        <pc:spChg chg="add mod">
          <ac:chgData name="Michael Beaudoin" userId="S::beam2633@usherbrooke.ca::e0dab844-8b18-409d-b3b9-c88bdd76d57f" providerId="AD" clId="Web-{5FFF3FA4-669F-46B5-8BCB-B9FB3754EEC5}" dt="2023-05-14T14:27:35.911" v="812" actId="1076"/>
          <ac:spMkLst>
            <pc:docMk/>
            <pc:sldMk cId="1585205404" sldId="556"/>
            <ac:spMk id="9" creationId="{FF6C4B45-04B6-A4D2-F6C9-1BC96577C57D}"/>
          </ac:spMkLst>
        </pc:spChg>
        <pc:graphicFrameChg chg="del">
          <ac:chgData name="Michael Beaudoin" userId="S::beam2633@usherbrooke.ca::e0dab844-8b18-409d-b3b9-c88bdd76d57f" providerId="AD" clId="Web-{5FFF3FA4-669F-46B5-8BCB-B9FB3754EEC5}" dt="2023-05-14T14:27:09.676" v="803"/>
          <ac:graphicFrameMkLst>
            <pc:docMk/>
            <pc:sldMk cId="1585205404" sldId="556"/>
            <ac:graphicFrameMk id="4" creationId="{FEAE80B2-A786-E044-B3F6-1505ADEF9538}"/>
          </ac:graphicFrameMkLst>
        </pc:graphicFrameChg>
        <pc:graphicFrameChg chg="add">
          <ac:chgData name="Michael Beaudoin" userId="S::beam2633@usherbrooke.ca::e0dab844-8b18-409d-b3b9-c88bdd76d57f" providerId="AD" clId="Web-{5FFF3FA4-669F-46B5-8BCB-B9FB3754EEC5}" dt="2023-05-14T14:27:10.411" v="804"/>
          <ac:graphicFrameMkLst>
            <pc:docMk/>
            <pc:sldMk cId="1585205404" sldId="556"/>
            <ac:graphicFrameMk id="7" creationId="{946B79FC-285C-D4FA-60B5-7A8C4E58047F}"/>
          </ac:graphicFrameMkLst>
        </pc:graphicFrameChg>
      </pc:sldChg>
    </pc:docChg>
  </pc:docChgLst>
  <pc:docChgLst>
    <pc:chgData name="Annie Carrier" userId="S::cara2003@usherbrooke.ca::0caa784b-e7b2-4d53-ad50-cb9410fe6298" providerId="AD" clId="Web-{F3C406D6-EDD4-1BB0-0004-4538E2AAC4BA}"/>
    <pc:docChg chg="modSld">
      <pc:chgData name="Annie Carrier" userId="S::cara2003@usherbrooke.ca::0caa784b-e7b2-4d53-ad50-cb9410fe6298" providerId="AD" clId="Web-{F3C406D6-EDD4-1BB0-0004-4538E2AAC4BA}" dt="2023-04-26T22:19:52.293" v="39"/>
      <pc:docMkLst>
        <pc:docMk/>
      </pc:docMkLst>
      <pc:sldChg chg="addCm">
        <pc:chgData name="Annie Carrier" userId="S::cara2003@usherbrooke.ca::0caa784b-e7b2-4d53-ad50-cb9410fe6298" providerId="AD" clId="Web-{F3C406D6-EDD4-1BB0-0004-4538E2AAC4BA}" dt="2023-04-26T22:19:52.293" v="39"/>
        <pc:sldMkLst>
          <pc:docMk/>
          <pc:sldMk cId="568671634" sldId="521"/>
        </pc:sldMkLst>
      </pc:sldChg>
      <pc:sldChg chg="addSp modSp addAnim delAnim modAnim addCm modCm">
        <pc:chgData name="Annie Carrier" userId="S::cara2003@usherbrooke.ca::0caa784b-e7b2-4d53-ad50-cb9410fe6298" providerId="AD" clId="Web-{F3C406D6-EDD4-1BB0-0004-4538E2AAC4BA}" dt="2023-04-26T22:19:10.558" v="38"/>
        <pc:sldMkLst>
          <pc:docMk/>
          <pc:sldMk cId="3452078032" sldId="522"/>
        </pc:sldMkLst>
        <pc:spChg chg="add mod">
          <ac:chgData name="Annie Carrier" userId="S::cara2003@usherbrooke.ca::0caa784b-e7b2-4d53-ad50-cb9410fe6298" providerId="AD" clId="Web-{F3C406D6-EDD4-1BB0-0004-4538E2AAC4BA}" dt="2023-04-26T22:16:16.149" v="22" actId="14100"/>
          <ac:spMkLst>
            <pc:docMk/>
            <pc:sldMk cId="3452078032" sldId="522"/>
            <ac:spMk id="3" creationId="{6B30023D-A947-53D8-2BB2-C763EBC71A8F}"/>
          </ac:spMkLst>
        </pc:spChg>
        <pc:spChg chg="add mod">
          <ac:chgData name="Annie Carrier" userId="S::cara2003@usherbrooke.ca::0caa784b-e7b2-4d53-ad50-cb9410fe6298" providerId="AD" clId="Web-{F3C406D6-EDD4-1BB0-0004-4538E2AAC4BA}" dt="2023-04-26T22:16:38.259" v="24" actId="1076"/>
          <ac:spMkLst>
            <pc:docMk/>
            <pc:sldMk cId="3452078032" sldId="522"/>
            <ac:spMk id="4" creationId="{64EE6232-0343-53E7-42AC-3C01D01D50C9}"/>
          </ac:spMkLst>
        </pc:spChg>
        <pc:spChg chg="add mod">
          <ac:chgData name="Annie Carrier" userId="S::cara2003@usherbrooke.ca::0caa784b-e7b2-4d53-ad50-cb9410fe6298" providerId="AD" clId="Web-{F3C406D6-EDD4-1BB0-0004-4538E2AAC4BA}" dt="2023-04-26T22:16:51.103" v="26" actId="1076"/>
          <ac:spMkLst>
            <pc:docMk/>
            <pc:sldMk cId="3452078032" sldId="522"/>
            <ac:spMk id="5" creationId="{229F5C70-BB41-D653-3457-B165A751F356}"/>
          </ac:spMkLst>
        </pc:spChg>
        <pc:graphicFrameChg chg="mod modGraphic">
          <ac:chgData name="Annie Carrier" userId="S::cara2003@usherbrooke.ca::0caa784b-e7b2-4d53-ad50-cb9410fe6298" providerId="AD" clId="Web-{F3C406D6-EDD4-1BB0-0004-4538E2AAC4BA}" dt="2023-04-26T22:14:19.772" v="5"/>
          <ac:graphicFrameMkLst>
            <pc:docMk/>
            <pc:sldMk cId="3452078032" sldId="522"/>
            <ac:graphicFrameMk id="7" creationId="{DB6A5755-7B86-308D-99BB-C89C7212AE4C}"/>
          </ac:graphicFrameMkLst>
        </pc:graphicFrameChg>
        <pc:graphicFrameChg chg="mod modGraphic">
          <ac:chgData name="Annie Carrier" userId="S::cara2003@usherbrooke.ca::0caa784b-e7b2-4d53-ad50-cb9410fe6298" providerId="AD" clId="Web-{F3C406D6-EDD4-1BB0-0004-4538E2AAC4BA}" dt="2023-04-26T22:15:02.054" v="13"/>
          <ac:graphicFrameMkLst>
            <pc:docMk/>
            <pc:sldMk cId="3452078032" sldId="522"/>
            <ac:graphicFrameMk id="10" creationId="{E451057D-6B2F-7EB7-5A48-26AB73491EBD}"/>
          </ac:graphicFrameMkLst>
        </pc:graphicFrameChg>
        <pc:graphicFrameChg chg="mod modGraphic">
          <ac:chgData name="Annie Carrier" userId="S::cara2003@usherbrooke.ca::0caa784b-e7b2-4d53-ad50-cb9410fe6298" providerId="AD" clId="Web-{F3C406D6-EDD4-1BB0-0004-4538E2AAC4BA}" dt="2023-04-26T22:14:35.522" v="9"/>
          <ac:graphicFrameMkLst>
            <pc:docMk/>
            <pc:sldMk cId="3452078032" sldId="522"/>
            <ac:graphicFrameMk id="17" creationId="{9C092505-6C98-D9B3-44F3-EC655CE950A5}"/>
          </ac:graphicFrameMkLst>
        </pc:graphicFrameChg>
      </pc:sldChg>
    </pc:docChg>
  </pc:docChgLst>
  <pc:docChgLst>
    <pc:chgData name="Annie Carrier" userId="S::cara2003@usherbrooke.ca::0caa784b-e7b2-4d53-ad50-cb9410fe6298" providerId="AD" clId="Web-{DD348081-419F-B3DA-F344-CEA066DCC17D}"/>
    <pc:docChg chg="modSld">
      <pc:chgData name="Annie Carrier" userId="S::cara2003@usherbrooke.ca::0caa784b-e7b2-4d53-ad50-cb9410fe6298" providerId="AD" clId="Web-{DD348081-419F-B3DA-F344-CEA066DCC17D}" dt="2023-05-12T12:04:31.690" v="93"/>
      <pc:docMkLst>
        <pc:docMk/>
      </pc:docMkLst>
      <pc:sldChg chg="modSp modNotes">
        <pc:chgData name="Annie Carrier" userId="S::cara2003@usherbrooke.ca::0caa784b-e7b2-4d53-ad50-cb9410fe6298" providerId="AD" clId="Web-{DD348081-419F-B3DA-F344-CEA066DCC17D}" dt="2023-05-12T12:04:31.690" v="93"/>
        <pc:sldMkLst>
          <pc:docMk/>
          <pc:sldMk cId="661590581" sldId="283"/>
        </pc:sldMkLst>
        <pc:spChg chg="mod">
          <ac:chgData name="Annie Carrier" userId="S::cara2003@usherbrooke.ca::0caa784b-e7b2-4d53-ad50-cb9410fe6298" providerId="AD" clId="Web-{DD348081-419F-B3DA-F344-CEA066DCC17D}" dt="2023-05-12T12:02:47.938" v="3" actId="20577"/>
          <ac:spMkLst>
            <pc:docMk/>
            <pc:sldMk cId="661590581" sldId="283"/>
            <ac:spMk id="3" creationId="{D1B47AA3-67A5-3946-B254-9C9296F01F76}"/>
          </ac:spMkLst>
        </pc:spChg>
      </pc:sldChg>
    </pc:docChg>
  </pc:docChgLst>
  <pc:docChgLst>
    <pc:chgData name="Michael Beaudoin" userId="S::beam2633@usherbrooke.ca::e0dab844-8b18-409d-b3b9-c88bdd76d57f" providerId="AD" clId="Web-{C31CBE1B-5A70-A39D-B6D1-F42F8D441B2A}"/>
    <pc:docChg chg="addSld delSld modSld sldOrd">
      <pc:chgData name="Michael Beaudoin" userId="S::beam2633@usherbrooke.ca::e0dab844-8b18-409d-b3b9-c88bdd76d57f" providerId="AD" clId="Web-{C31CBE1B-5A70-A39D-B6D1-F42F8D441B2A}" dt="2023-05-26T11:30:22.399" v="50"/>
      <pc:docMkLst>
        <pc:docMk/>
      </pc:docMkLst>
      <pc:sldChg chg="ord">
        <pc:chgData name="Michael Beaudoin" userId="S::beam2633@usherbrooke.ca::e0dab844-8b18-409d-b3b9-c88bdd76d57f" providerId="AD" clId="Web-{C31CBE1B-5A70-A39D-B6D1-F42F8D441B2A}" dt="2023-05-26T11:24:33.456" v="8"/>
        <pc:sldMkLst>
          <pc:docMk/>
          <pc:sldMk cId="926215642" sldId="271"/>
        </pc:sldMkLst>
      </pc:sldChg>
      <pc:sldChg chg="modSp add ord replId">
        <pc:chgData name="Michael Beaudoin" userId="S::beam2633@usherbrooke.ca::e0dab844-8b18-409d-b3b9-c88bdd76d57f" providerId="AD" clId="Web-{C31CBE1B-5A70-A39D-B6D1-F42F8D441B2A}" dt="2023-05-26T11:24:08.862" v="7" actId="20577"/>
        <pc:sldMkLst>
          <pc:docMk/>
          <pc:sldMk cId="1704292217" sldId="571"/>
        </pc:sldMkLst>
        <pc:spChg chg="mod">
          <ac:chgData name="Michael Beaudoin" userId="S::beam2633@usherbrooke.ca::e0dab844-8b18-409d-b3b9-c88bdd76d57f" providerId="AD" clId="Web-{C31CBE1B-5A70-A39D-B6D1-F42F8D441B2A}" dt="2023-05-26T11:24:08.862" v="7" actId="20577"/>
          <ac:spMkLst>
            <pc:docMk/>
            <pc:sldMk cId="1704292217" sldId="571"/>
            <ac:spMk id="2" creationId="{69219809-FC89-264D-9058-0DD828C38D83}"/>
          </ac:spMkLst>
        </pc:spChg>
      </pc:sldChg>
      <pc:sldChg chg="addSp delSp modSp new">
        <pc:chgData name="Michael Beaudoin" userId="S::beam2633@usherbrooke.ca::e0dab844-8b18-409d-b3b9-c88bdd76d57f" providerId="AD" clId="Web-{C31CBE1B-5A70-A39D-B6D1-F42F8D441B2A}" dt="2023-05-26T11:29:03.586" v="31" actId="14100"/>
        <pc:sldMkLst>
          <pc:docMk/>
          <pc:sldMk cId="951684287" sldId="572"/>
        </pc:sldMkLst>
        <pc:spChg chg="del">
          <ac:chgData name="Michael Beaudoin" userId="S::beam2633@usherbrooke.ca::e0dab844-8b18-409d-b3b9-c88bdd76d57f" providerId="AD" clId="Web-{C31CBE1B-5A70-A39D-B6D1-F42F8D441B2A}" dt="2023-05-26T11:24:45.003" v="10"/>
          <ac:spMkLst>
            <pc:docMk/>
            <pc:sldMk cId="951684287" sldId="572"/>
            <ac:spMk id="2" creationId="{E2E88DB0-D459-2E0A-2A7F-B8D5F3C9E07A}"/>
          </ac:spMkLst>
        </pc:spChg>
        <pc:spChg chg="add del">
          <ac:chgData name="Michael Beaudoin" userId="S::beam2633@usherbrooke.ca::e0dab844-8b18-409d-b3b9-c88bdd76d57f" providerId="AD" clId="Web-{C31CBE1B-5A70-A39D-B6D1-F42F8D441B2A}" dt="2023-05-26T11:28:29.632" v="24"/>
          <ac:spMkLst>
            <pc:docMk/>
            <pc:sldMk cId="951684287" sldId="572"/>
            <ac:spMk id="4" creationId="{3DD0C786-52DB-2FDB-9645-B11E7E87C4C8}"/>
          </ac:spMkLst>
        </pc:spChg>
        <pc:picChg chg="add del mod">
          <ac:chgData name="Michael Beaudoin" userId="S::beam2633@usherbrooke.ca::e0dab844-8b18-409d-b3b9-c88bdd76d57f" providerId="AD" clId="Web-{C31CBE1B-5A70-A39D-B6D1-F42F8D441B2A}" dt="2023-05-26T11:28:34.273" v="26"/>
          <ac:picMkLst>
            <pc:docMk/>
            <pc:sldMk cId="951684287" sldId="572"/>
            <ac:picMk id="3" creationId="{DD0420B2-920B-1253-5C6D-D88F7C533B7D}"/>
          </ac:picMkLst>
        </pc:picChg>
        <pc:picChg chg="add del">
          <ac:chgData name="Michael Beaudoin" userId="S::beam2633@usherbrooke.ca::e0dab844-8b18-409d-b3b9-c88bdd76d57f" providerId="AD" clId="Web-{C31CBE1B-5A70-A39D-B6D1-F42F8D441B2A}" dt="2023-05-26T11:28:29.632" v="24"/>
          <ac:picMkLst>
            <pc:docMk/>
            <pc:sldMk cId="951684287" sldId="572"/>
            <ac:picMk id="5" creationId="{08ED0144-DB51-147A-1E17-91F9978F8945}"/>
          </ac:picMkLst>
        </pc:picChg>
        <pc:picChg chg="add mod modCrop">
          <ac:chgData name="Michael Beaudoin" userId="S::beam2633@usherbrooke.ca::e0dab844-8b18-409d-b3b9-c88bdd76d57f" providerId="AD" clId="Web-{C31CBE1B-5A70-A39D-B6D1-F42F8D441B2A}" dt="2023-05-26T11:29:03.586" v="31" actId="14100"/>
          <ac:picMkLst>
            <pc:docMk/>
            <pc:sldMk cId="951684287" sldId="572"/>
            <ac:picMk id="6" creationId="{39D381F4-37CF-091E-76AB-9FD4073B6D6B}"/>
          </ac:picMkLst>
        </pc:picChg>
      </pc:sldChg>
      <pc:sldChg chg="addSp delSp modSp add ord replId">
        <pc:chgData name="Michael Beaudoin" userId="S::beam2633@usherbrooke.ca::e0dab844-8b18-409d-b3b9-c88bdd76d57f" providerId="AD" clId="Web-{C31CBE1B-5A70-A39D-B6D1-F42F8D441B2A}" dt="2023-05-26T11:30:22.399" v="50"/>
        <pc:sldMkLst>
          <pc:docMk/>
          <pc:sldMk cId="2078624296" sldId="573"/>
        </pc:sldMkLst>
        <pc:picChg chg="add mod modCrop">
          <ac:chgData name="Michael Beaudoin" userId="S::beam2633@usherbrooke.ca::e0dab844-8b18-409d-b3b9-c88bdd76d57f" providerId="AD" clId="Web-{C31CBE1B-5A70-A39D-B6D1-F42F8D441B2A}" dt="2023-05-26T11:27:41.662" v="21" actId="14100"/>
          <ac:picMkLst>
            <pc:docMk/>
            <pc:sldMk cId="2078624296" sldId="573"/>
            <ac:picMk id="2" creationId="{B3552CDC-60C4-770D-9C8D-2319AD894BA4}"/>
          </ac:picMkLst>
        </pc:picChg>
        <pc:picChg chg="del">
          <ac:chgData name="Michael Beaudoin" userId="S::beam2633@usherbrooke.ca::e0dab844-8b18-409d-b3b9-c88bdd76d57f" providerId="AD" clId="Web-{C31CBE1B-5A70-A39D-B6D1-F42F8D441B2A}" dt="2023-05-26T11:26:27.130" v="16"/>
          <ac:picMkLst>
            <pc:docMk/>
            <pc:sldMk cId="2078624296" sldId="573"/>
            <ac:picMk id="3" creationId="{DD0420B2-920B-1253-5C6D-D88F7C533B7D}"/>
          </ac:picMkLst>
        </pc:picChg>
      </pc:sldChg>
      <pc:sldChg chg="addSp delSp modSp add ord replId">
        <pc:chgData name="Michael Beaudoin" userId="S::beam2633@usherbrooke.ca::e0dab844-8b18-409d-b3b9-c88bdd76d57f" providerId="AD" clId="Web-{C31CBE1B-5A70-A39D-B6D1-F42F8D441B2A}" dt="2023-05-26T11:30:16.196" v="49" actId="1076"/>
        <pc:sldMkLst>
          <pc:docMk/>
          <pc:sldMk cId="1096581509" sldId="574"/>
        </pc:sldMkLst>
        <pc:spChg chg="del">
          <ac:chgData name="Michael Beaudoin" userId="S::beam2633@usherbrooke.ca::e0dab844-8b18-409d-b3b9-c88bdd76d57f" providerId="AD" clId="Web-{C31CBE1B-5A70-A39D-B6D1-F42F8D441B2A}" dt="2023-05-26T11:30:04.977" v="44"/>
          <ac:spMkLst>
            <pc:docMk/>
            <pc:sldMk cId="1096581509" sldId="574"/>
            <ac:spMk id="2" creationId="{E461F33B-37D3-C94F-BDCE-E96656DBF7C7}"/>
          </ac:spMkLst>
        </pc:spChg>
        <pc:spChg chg="del mod">
          <ac:chgData name="Michael Beaudoin" userId="S::beam2633@usherbrooke.ca::e0dab844-8b18-409d-b3b9-c88bdd76d57f" providerId="AD" clId="Web-{C31CBE1B-5A70-A39D-B6D1-F42F8D441B2A}" dt="2023-05-26T11:30:02.227" v="43"/>
          <ac:spMkLst>
            <pc:docMk/>
            <pc:sldMk cId="1096581509" sldId="574"/>
            <ac:spMk id="3" creationId="{34C7AC73-3E89-A841-95FC-6E1D0BFA41CE}"/>
          </ac:spMkLst>
        </pc:spChg>
        <pc:spChg chg="add del mod">
          <ac:chgData name="Michael Beaudoin" userId="S::beam2633@usherbrooke.ca::e0dab844-8b18-409d-b3b9-c88bdd76d57f" providerId="AD" clId="Web-{C31CBE1B-5A70-A39D-B6D1-F42F8D441B2A}" dt="2023-05-26T11:30:06.852" v="45"/>
          <ac:spMkLst>
            <pc:docMk/>
            <pc:sldMk cId="1096581509" sldId="574"/>
            <ac:spMk id="5" creationId="{CC7ED6CD-495E-B3CD-2008-26CFDEF07885}"/>
          </ac:spMkLst>
        </pc:spChg>
        <pc:spChg chg="add del mod">
          <ac:chgData name="Michael Beaudoin" userId="S::beam2633@usherbrooke.ca::e0dab844-8b18-409d-b3b9-c88bdd76d57f" providerId="AD" clId="Web-{C31CBE1B-5A70-A39D-B6D1-F42F8D441B2A}" dt="2023-05-26T11:30:11.493" v="47"/>
          <ac:spMkLst>
            <pc:docMk/>
            <pc:sldMk cId="1096581509" sldId="574"/>
            <ac:spMk id="7" creationId="{4B7897ED-9051-C29B-66C8-0ADF057376B9}"/>
          </ac:spMkLst>
        </pc:spChg>
        <pc:picChg chg="add mod ord">
          <ac:chgData name="Michael Beaudoin" userId="S::beam2633@usherbrooke.ca::e0dab844-8b18-409d-b3b9-c88bdd76d57f" providerId="AD" clId="Web-{C31CBE1B-5A70-A39D-B6D1-F42F8D441B2A}" dt="2023-05-26T11:30:16.196" v="49" actId="1076"/>
          <ac:picMkLst>
            <pc:docMk/>
            <pc:sldMk cId="1096581509" sldId="574"/>
            <ac:picMk id="8" creationId="{BDA69374-170C-736B-7FDA-86783B03571C}"/>
          </ac:picMkLst>
        </pc:picChg>
      </pc:sldChg>
      <pc:sldChg chg="addSp delSp modSp add del replId">
        <pc:chgData name="Michael Beaudoin" userId="S::beam2633@usherbrooke.ca::e0dab844-8b18-409d-b3b9-c88bdd76d57f" providerId="AD" clId="Web-{C31CBE1B-5A70-A39D-B6D1-F42F8D441B2A}" dt="2023-05-26T11:29:52.368" v="39"/>
        <pc:sldMkLst>
          <pc:docMk/>
          <pc:sldMk cId="1512616554" sldId="574"/>
        </pc:sldMkLst>
        <pc:picChg chg="add del mod">
          <ac:chgData name="Michael Beaudoin" userId="S::beam2633@usherbrooke.ca::e0dab844-8b18-409d-b3b9-c88bdd76d57f" providerId="AD" clId="Web-{C31CBE1B-5A70-A39D-B6D1-F42F8D441B2A}" dt="2023-05-26T11:29:49.602" v="38"/>
          <ac:picMkLst>
            <pc:docMk/>
            <pc:sldMk cId="1512616554" sldId="574"/>
            <ac:picMk id="2" creationId="{004E2B49-2BA6-639A-90B7-F7299DB82A49}"/>
          </ac:picMkLst>
        </pc:picChg>
        <pc:picChg chg="del">
          <ac:chgData name="Michael Beaudoin" userId="S::beam2633@usherbrooke.ca::e0dab844-8b18-409d-b3b9-c88bdd76d57f" providerId="AD" clId="Web-{C31CBE1B-5A70-A39D-B6D1-F42F8D441B2A}" dt="2023-05-26T11:29:12.039" v="33"/>
          <ac:picMkLst>
            <pc:docMk/>
            <pc:sldMk cId="1512616554" sldId="574"/>
            <ac:picMk id="6" creationId="{39D381F4-37CF-091E-76AB-9FD4073B6D6B}"/>
          </ac:picMkLst>
        </pc:picChg>
      </pc:sldChg>
    </pc:docChg>
  </pc:docChgLst>
  <pc:docChgLst>
    <pc:chgData name="Michael Beaudoin" userId="S::beam2633@usherbrooke.ca::e0dab844-8b18-409d-b3b9-c88bdd76d57f" providerId="AD" clId="Web-{94A367A3-D3C4-A5C9-834A-6AD5A8FDD803}"/>
    <pc:docChg chg="addSld delSld modSld sldOrd">
      <pc:chgData name="Michael Beaudoin" userId="S::beam2633@usherbrooke.ca::e0dab844-8b18-409d-b3b9-c88bdd76d57f" providerId="AD" clId="Web-{94A367A3-D3C4-A5C9-834A-6AD5A8FDD803}" dt="2023-05-03T17:36:37.473" v="2391" actId="20577"/>
      <pc:docMkLst>
        <pc:docMk/>
      </pc:docMkLst>
      <pc:sldChg chg="add del ord">
        <pc:chgData name="Michael Beaudoin" userId="S::beam2633@usherbrooke.ca::e0dab844-8b18-409d-b3b9-c88bdd76d57f" providerId="AD" clId="Web-{94A367A3-D3C4-A5C9-834A-6AD5A8FDD803}" dt="2023-05-03T15:35:53.018" v="1808"/>
        <pc:sldMkLst>
          <pc:docMk/>
          <pc:sldMk cId="912121978" sldId="515"/>
        </pc:sldMkLst>
      </pc:sldChg>
      <pc:sldChg chg="modSp ord addCm delCm modCm">
        <pc:chgData name="Michael Beaudoin" userId="S::beam2633@usherbrooke.ca::e0dab844-8b18-409d-b3b9-c88bdd76d57f" providerId="AD" clId="Web-{94A367A3-D3C4-A5C9-834A-6AD5A8FDD803}" dt="2023-05-03T15:34:13.598" v="1742"/>
        <pc:sldMkLst>
          <pc:docMk/>
          <pc:sldMk cId="2726364613" sldId="516"/>
        </pc:sldMkLst>
        <pc:graphicFrameChg chg="mod modGraphic">
          <ac:chgData name="Michael Beaudoin" userId="S::beam2633@usherbrooke.ca::e0dab844-8b18-409d-b3b9-c88bdd76d57f" providerId="AD" clId="Web-{94A367A3-D3C4-A5C9-834A-6AD5A8FDD803}" dt="2023-05-03T14:18:58.531" v="1041"/>
          <ac:graphicFrameMkLst>
            <pc:docMk/>
            <pc:sldMk cId="2726364613" sldId="516"/>
            <ac:graphicFrameMk id="4" creationId="{FEAE80B2-A786-E044-B3F6-1505ADEF9538}"/>
          </ac:graphicFrameMkLst>
        </pc:graphicFrameChg>
      </pc:sldChg>
      <pc:sldChg chg="ord">
        <pc:chgData name="Michael Beaudoin" userId="S::beam2633@usherbrooke.ca::e0dab844-8b18-409d-b3b9-c88bdd76d57f" providerId="AD" clId="Web-{94A367A3-D3C4-A5C9-834A-6AD5A8FDD803}" dt="2023-05-03T17:32:54.523" v="2303"/>
        <pc:sldMkLst>
          <pc:docMk/>
          <pc:sldMk cId="3445038669" sldId="517"/>
        </pc:sldMkLst>
      </pc:sldChg>
      <pc:sldChg chg="modSp">
        <pc:chgData name="Michael Beaudoin" userId="S::beam2633@usherbrooke.ca::e0dab844-8b18-409d-b3b9-c88bdd76d57f" providerId="AD" clId="Web-{94A367A3-D3C4-A5C9-834A-6AD5A8FDD803}" dt="2023-05-03T13:07:19.683" v="348" actId="1076"/>
        <pc:sldMkLst>
          <pc:docMk/>
          <pc:sldMk cId="3452078032" sldId="522"/>
        </pc:sldMkLst>
        <pc:spChg chg="mod">
          <ac:chgData name="Michael Beaudoin" userId="S::beam2633@usherbrooke.ca::e0dab844-8b18-409d-b3b9-c88bdd76d57f" providerId="AD" clId="Web-{94A367A3-D3C4-A5C9-834A-6AD5A8FDD803}" dt="2023-05-03T13:07:14.386" v="347" actId="1076"/>
          <ac:spMkLst>
            <pc:docMk/>
            <pc:sldMk cId="3452078032" sldId="522"/>
            <ac:spMk id="4" creationId="{64EE6232-0343-53E7-42AC-3C01D01D50C9}"/>
          </ac:spMkLst>
        </pc:spChg>
        <pc:spChg chg="mod">
          <ac:chgData name="Michael Beaudoin" userId="S::beam2633@usherbrooke.ca::e0dab844-8b18-409d-b3b9-c88bdd76d57f" providerId="AD" clId="Web-{94A367A3-D3C4-A5C9-834A-6AD5A8FDD803}" dt="2023-05-03T13:07:19.683" v="348" actId="1076"/>
          <ac:spMkLst>
            <pc:docMk/>
            <pc:sldMk cId="3452078032" sldId="522"/>
            <ac:spMk id="18" creationId="{C4FA93D7-0298-4CCF-4266-33BEA658ADBC}"/>
          </ac:spMkLst>
        </pc:spChg>
        <pc:graphicFrameChg chg="mod">
          <ac:chgData name="Michael Beaudoin" userId="S::beam2633@usherbrooke.ca::e0dab844-8b18-409d-b3b9-c88bdd76d57f" providerId="AD" clId="Web-{94A367A3-D3C4-A5C9-834A-6AD5A8FDD803}" dt="2023-05-03T13:07:06.589" v="346" actId="1076"/>
          <ac:graphicFrameMkLst>
            <pc:docMk/>
            <pc:sldMk cId="3452078032" sldId="522"/>
            <ac:graphicFrameMk id="17" creationId="{9C092505-6C98-D9B3-44F3-EC655CE950A5}"/>
          </ac:graphicFrameMkLst>
        </pc:graphicFrameChg>
      </pc:sldChg>
      <pc:sldChg chg="del">
        <pc:chgData name="Michael Beaudoin" userId="S::beam2633@usherbrooke.ca::e0dab844-8b18-409d-b3b9-c88bdd76d57f" providerId="AD" clId="Web-{94A367A3-D3C4-A5C9-834A-6AD5A8FDD803}" dt="2023-05-03T15:36:00.174" v="1809"/>
        <pc:sldMkLst>
          <pc:docMk/>
          <pc:sldMk cId="136661774" sldId="523"/>
        </pc:sldMkLst>
      </pc:sldChg>
      <pc:sldChg chg="addSp delSp modSp new">
        <pc:chgData name="Michael Beaudoin" userId="S::beam2633@usherbrooke.ca::e0dab844-8b18-409d-b3b9-c88bdd76d57f" providerId="AD" clId="Web-{94A367A3-D3C4-A5C9-834A-6AD5A8FDD803}" dt="2023-05-03T13:40:17.605" v="724" actId="20577"/>
        <pc:sldMkLst>
          <pc:docMk/>
          <pc:sldMk cId="679640589" sldId="526"/>
        </pc:sldMkLst>
        <pc:spChg chg="mod">
          <ac:chgData name="Michael Beaudoin" userId="S::beam2633@usherbrooke.ca::e0dab844-8b18-409d-b3b9-c88bdd76d57f" providerId="AD" clId="Web-{94A367A3-D3C4-A5C9-834A-6AD5A8FDD803}" dt="2023-05-03T13:40:17.605" v="724" actId="20577"/>
          <ac:spMkLst>
            <pc:docMk/>
            <pc:sldMk cId="679640589" sldId="526"/>
            <ac:spMk id="2" creationId="{D0F8FCF7-7CD9-45C1-33A3-28739A6243C7}"/>
          </ac:spMkLst>
        </pc:spChg>
        <pc:spChg chg="del">
          <ac:chgData name="Michael Beaudoin" userId="S::beam2633@usherbrooke.ca::e0dab844-8b18-409d-b3b9-c88bdd76d57f" providerId="AD" clId="Web-{94A367A3-D3C4-A5C9-834A-6AD5A8FDD803}" dt="2023-05-03T12:43:33.692" v="38"/>
          <ac:spMkLst>
            <pc:docMk/>
            <pc:sldMk cId="679640589" sldId="526"/>
            <ac:spMk id="3" creationId="{63C465F9-B635-0092-A3DF-168456B00FC4}"/>
          </ac:spMkLst>
        </pc:spChg>
        <pc:spChg chg="add mod">
          <ac:chgData name="Michael Beaudoin" userId="S::beam2633@usherbrooke.ca::e0dab844-8b18-409d-b3b9-c88bdd76d57f" providerId="AD" clId="Web-{94A367A3-D3C4-A5C9-834A-6AD5A8FDD803}" dt="2023-05-03T12:55:06.828" v="170" actId="1076"/>
          <ac:spMkLst>
            <pc:docMk/>
            <pc:sldMk cId="679640589" sldId="526"/>
            <ac:spMk id="6" creationId="{11EFF657-C508-42FA-5C82-9B57CAE79297}"/>
          </ac:spMkLst>
        </pc:spChg>
        <pc:spChg chg="add">
          <ac:chgData name="Michael Beaudoin" userId="S::beam2633@usherbrooke.ca::e0dab844-8b18-409d-b3b9-c88bdd76d57f" providerId="AD" clId="Web-{94A367A3-D3C4-A5C9-834A-6AD5A8FDD803}" dt="2023-05-03T13:03:09.476" v="341"/>
          <ac:spMkLst>
            <pc:docMk/>
            <pc:sldMk cId="679640589" sldId="526"/>
            <ac:spMk id="26" creationId="{47A90A24-405E-F0D7-E09B-40B595F4397A}"/>
          </ac:spMkLst>
        </pc:spChg>
        <pc:spChg chg="add del">
          <ac:chgData name="Michael Beaudoin" userId="S::beam2633@usherbrooke.ca::e0dab844-8b18-409d-b3b9-c88bdd76d57f" providerId="AD" clId="Web-{94A367A3-D3C4-A5C9-834A-6AD5A8FDD803}" dt="2023-05-03T13:06:38.886" v="343"/>
          <ac:spMkLst>
            <pc:docMk/>
            <pc:sldMk cId="679640589" sldId="526"/>
            <ac:spMk id="28" creationId="{7190C8C1-8DBC-726A-24C2-B7E7337F432B}"/>
          </ac:spMkLst>
        </pc:spChg>
        <pc:spChg chg="add mod">
          <ac:chgData name="Michael Beaudoin" userId="S::beam2633@usherbrooke.ca::e0dab844-8b18-409d-b3b9-c88bdd76d57f" providerId="AD" clId="Web-{94A367A3-D3C4-A5C9-834A-6AD5A8FDD803}" dt="2023-05-03T13:07:40.465" v="352" actId="1076"/>
          <ac:spMkLst>
            <pc:docMk/>
            <pc:sldMk cId="679640589" sldId="526"/>
            <ac:spMk id="32" creationId="{095F7211-9B37-B477-9230-7F5CC04C581D}"/>
          </ac:spMkLst>
        </pc:spChg>
        <pc:graphicFrameChg chg="add mod ord modGraphic">
          <ac:chgData name="Michael Beaudoin" userId="S::beam2633@usherbrooke.ca::e0dab844-8b18-409d-b3b9-c88bdd76d57f" providerId="AD" clId="Web-{94A367A3-D3C4-A5C9-834A-6AD5A8FDD803}" dt="2023-05-03T13:01:55.678" v="316"/>
          <ac:graphicFrameMkLst>
            <pc:docMk/>
            <pc:sldMk cId="679640589" sldId="526"/>
            <ac:graphicFrameMk id="5" creationId="{1153A5D0-8FB9-4A20-27BC-3F4F466A3F6B}"/>
          </ac:graphicFrameMkLst>
        </pc:graphicFrameChg>
        <pc:graphicFrameChg chg="add del mod">
          <ac:chgData name="Michael Beaudoin" userId="S::beam2633@usherbrooke.ca::e0dab844-8b18-409d-b3b9-c88bdd76d57f" providerId="AD" clId="Web-{94A367A3-D3C4-A5C9-834A-6AD5A8FDD803}" dt="2023-05-03T12:45:39.522" v="146"/>
          <ac:graphicFrameMkLst>
            <pc:docMk/>
            <pc:sldMk cId="679640589" sldId="526"/>
            <ac:graphicFrameMk id="8" creationId="{9B4138C9-DE02-4A7D-2B27-94D8394C9243}"/>
          </ac:graphicFrameMkLst>
        </pc:graphicFrameChg>
        <pc:graphicFrameChg chg="add del mod">
          <ac:chgData name="Michael Beaudoin" userId="S::beam2633@usherbrooke.ca::e0dab844-8b18-409d-b3b9-c88bdd76d57f" providerId="AD" clId="Web-{94A367A3-D3C4-A5C9-834A-6AD5A8FDD803}" dt="2023-05-03T12:46:27.195" v="162"/>
          <ac:graphicFrameMkLst>
            <pc:docMk/>
            <pc:sldMk cId="679640589" sldId="526"/>
            <ac:graphicFrameMk id="10" creationId="{0F74F4EB-96EB-0919-13A3-8D7AED280C5A}"/>
          </ac:graphicFrameMkLst>
        </pc:graphicFrameChg>
        <pc:graphicFrameChg chg="add del mod">
          <ac:chgData name="Michael Beaudoin" userId="S::beam2633@usherbrooke.ca::e0dab844-8b18-409d-b3b9-c88bdd76d57f" providerId="AD" clId="Web-{94A367A3-D3C4-A5C9-834A-6AD5A8FDD803}" dt="2023-05-03T12:57:32.471" v="174"/>
          <ac:graphicFrameMkLst>
            <pc:docMk/>
            <pc:sldMk cId="679640589" sldId="526"/>
            <ac:graphicFrameMk id="12" creationId="{124DF9EC-BF2C-30ED-6620-16D7FDD42804}"/>
          </ac:graphicFrameMkLst>
        </pc:graphicFrameChg>
        <pc:graphicFrameChg chg="add del mod modGraphic">
          <ac:chgData name="Michael Beaudoin" userId="S::beam2633@usherbrooke.ca::e0dab844-8b18-409d-b3b9-c88bdd76d57f" providerId="AD" clId="Web-{94A367A3-D3C4-A5C9-834A-6AD5A8FDD803}" dt="2023-05-03T12:59:24.973" v="246"/>
          <ac:graphicFrameMkLst>
            <pc:docMk/>
            <pc:sldMk cId="679640589" sldId="526"/>
            <ac:graphicFrameMk id="14" creationId="{E46AEB5C-6292-E8F8-436C-B09EEC9A6AC2}"/>
          </ac:graphicFrameMkLst>
        </pc:graphicFrameChg>
        <pc:graphicFrameChg chg="add del mod modGraphic">
          <ac:chgData name="Michael Beaudoin" userId="S::beam2633@usherbrooke.ca::e0dab844-8b18-409d-b3b9-c88bdd76d57f" providerId="AD" clId="Web-{94A367A3-D3C4-A5C9-834A-6AD5A8FDD803}" dt="2023-05-03T12:59:20.004" v="245"/>
          <ac:graphicFrameMkLst>
            <pc:docMk/>
            <pc:sldMk cId="679640589" sldId="526"/>
            <ac:graphicFrameMk id="16" creationId="{1F295CA3-4F3A-29D6-5C31-DE1103719089}"/>
          </ac:graphicFrameMkLst>
        </pc:graphicFrameChg>
        <pc:graphicFrameChg chg="add del mod modGraphic">
          <ac:chgData name="Michael Beaudoin" userId="S::beam2633@usherbrooke.ca::e0dab844-8b18-409d-b3b9-c88bdd76d57f" providerId="AD" clId="Web-{94A367A3-D3C4-A5C9-834A-6AD5A8FDD803}" dt="2023-05-03T12:59:49.395" v="254"/>
          <ac:graphicFrameMkLst>
            <pc:docMk/>
            <pc:sldMk cId="679640589" sldId="526"/>
            <ac:graphicFrameMk id="18" creationId="{88D8ABC3-A3C7-8107-30B9-9F585121A2C4}"/>
          </ac:graphicFrameMkLst>
        </pc:graphicFrameChg>
        <pc:graphicFrameChg chg="add mod modGraphic">
          <ac:chgData name="Michael Beaudoin" userId="S::beam2633@usherbrooke.ca::e0dab844-8b18-409d-b3b9-c88bdd76d57f" providerId="AD" clId="Web-{94A367A3-D3C4-A5C9-834A-6AD5A8FDD803}" dt="2023-05-03T13:32:06.284" v="614"/>
          <ac:graphicFrameMkLst>
            <pc:docMk/>
            <pc:sldMk cId="679640589" sldId="526"/>
            <ac:graphicFrameMk id="20" creationId="{BAAFE680-C023-910F-30B1-5FA7DF9104DB}"/>
          </ac:graphicFrameMkLst>
        </pc:graphicFrameChg>
        <pc:graphicFrameChg chg="add del mod">
          <ac:chgData name="Michael Beaudoin" userId="S::beam2633@usherbrooke.ca::e0dab844-8b18-409d-b3b9-c88bdd76d57f" providerId="AD" clId="Web-{94A367A3-D3C4-A5C9-834A-6AD5A8FDD803}" dt="2023-05-03T13:00:37.646" v="275"/>
          <ac:graphicFrameMkLst>
            <pc:docMk/>
            <pc:sldMk cId="679640589" sldId="526"/>
            <ac:graphicFrameMk id="22" creationId="{47D284A6-B95C-886A-AA4A-DA7AB00446CD}"/>
          </ac:graphicFrameMkLst>
        </pc:graphicFrameChg>
        <pc:graphicFrameChg chg="add del mod">
          <ac:chgData name="Michael Beaudoin" userId="S::beam2633@usherbrooke.ca::e0dab844-8b18-409d-b3b9-c88bdd76d57f" providerId="AD" clId="Web-{94A367A3-D3C4-A5C9-834A-6AD5A8FDD803}" dt="2023-05-03T13:01:30.303" v="285"/>
          <ac:graphicFrameMkLst>
            <pc:docMk/>
            <pc:sldMk cId="679640589" sldId="526"/>
            <ac:graphicFrameMk id="24" creationId="{551CB218-7DF6-DC7D-3F77-40B4673C4261}"/>
          </ac:graphicFrameMkLst>
        </pc:graphicFrameChg>
        <pc:graphicFrameChg chg="add del mod modGraphic">
          <ac:chgData name="Michael Beaudoin" userId="S::beam2633@usherbrooke.ca::e0dab844-8b18-409d-b3b9-c88bdd76d57f" providerId="AD" clId="Web-{94A367A3-D3C4-A5C9-834A-6AD5A8FDD803}" dt="2023-05-03T13:34:58.928" v="667"/>
          <ac:graphicFrameMkLst>
            <pc:docMk/>
            <pc:sldMk cId="679640589" sldId="526"/>
            <ac:graphicFrameMk id="29" creationId="{B5AB833D-4198-30A2-D1EF-BF1D576A9DFB}"/>
          </ac:graphicFrameMkLst>
        </pc:graphicFrameChg>
        <pc:graphicFrameChg chg="add del">
          <ac:chgData name="Michael Beaudoin" userId="S::beam2633@usherbrooke.ca::e0dab844-8b18-409d-b3b9-c88bdd76d57f" providerId="AD" clId="Web-{94A367A3-D3C4-A5C9-834A-6AD5A8FDD803}" dt="2023-05-03T13:07:27.058" v="350"/>
          <ac:graphicFrameMkLst>
            <pc:docMk/>
            <pc:sldMk cId="679640589" sldId="526"/>
            <ac:graphicFrameMk id="30" creationId="{F9C8D6E9-93AA-43D8-9C96-C64D5BEF1D21}"/>
          </ac:graphicFrameMkLst>
        </pc:graphicFrameChg>
        <pc:graphicFrameChg chg="add del mod">
          <ac:chgData name="Michael Beaudoin" userId="S::beam2633@usherbrooke.ca::e0dab844-8b18-409d-b3b9-c88bdd76d57f" providerId="AD" clId="Web-{94A367A3-D3C4-A5C9-834A-6AD5A8FDD803}" dt="2023-05-03T13:08:10.356" v="358"/>
          <ac:graphicFrameMkLst>
            <pc:docMk/>
            <pc:sldMk cId="679640589" sldId="526"/>
            <ac:graphicFrameMk id="34" creationId="{06918EFA-C26B-50A4-8368-CC11A8DCCCC6}"/>
          </ac:graphicFrameMkLst>
        </pc:graphicFrameChg>
        <pc:graphicFrameChg chg="add del mod">
          <ac:chgData name="Michael Beaudoin" userId="S::beam2633@usherbrooke.ca::e0dab844-8b18-409d-b3b9-c88bdd76d57f" providerId="AD" clId="Web-{94A367A3-D3C4-A5C9-834A-6AD5A8FDD803}" dt="2023-05-03T13:09:17.919" v="377"/>
          <ac:graphicFrameMkLst>
            <pc:docMk/>
            <pc:sldMk cId="679640589" sldId="526"/>
            <ac:graphicFrameMk id="36" creationId="{BAD0A838-DA70-AA50-9B9D-352376DA753B}"/>
          </ac:graphicFrameMkLst>
        </pc:graphicFrameChg>
        <pc:graphicFrameChg chg="add del mod">
          <ac:chgData name="Michael Beaudoin" userId="S::beam2633@usherbrooke.ca::e0dab844-8b18-409d-b3b9-c88bdd76d57f" providerId="AD" clId="Web-{94A367A3-D3C4-A5C9-834A-6AD5A8FDD803}" dt="2023-05-03T13:09:57.123" v="414"/>
          <ac:graphicFrameMkLst>
            <pc:docMk/>
            <pc:sldMk cId="679640589" sldId="526"/>
            <ac:graphicFrameMk id="38" creationId="{4F7E5AFF-BBB4-BE92-0C22-BC945515007C}"/>
          </ac:graphicFrameMkLst>
        </pc:graphicFrameChg>
        <pc:graphicFrameChg chg="add del mod">
          <ac:chgData name="Michael Beaudoin" userId="S::beam2633@usherbrooke.ca::e0dab844-8b18-409d-b3b9-c88bdd76d57f" providerId="AD" clId="Web-{94A367A3-D3C4-A5C9-834A-6AD5A8FDD803}" dt="2023-05-03T13:13:22.470" v="427"/>
          <ac:graphicFrameMkLst>
            <pc:docMk/>
            <pc:sldMk cId="679640589" sldId="526"/>
            <ac:graphicFrameMk id="40" creationId="{E5CC420F-E0B9-BC80-E050-DA8702024FCE}"/>
          </ac:graphicFrameMkLst>
        </pc:graphicFrameChg>
        <pc:graphicFrameChg chg="add del mod">
          <ac:chgData name="Michael Beaudoin" userId="S::beam2633@usherbrooke.ca::e0dab844-8b18-409d-b3b9-c88bdd76d57f" providerId="AD" clId="Web-{94A367A3-D3C4-A5C9-834A-6AD5A8FDD803}" dt="2023-05-03T13:34:08.771" v="643"/>
          <ac:graphicFrameMkLst>
            <pc:docMk/>
            <pc:sldMk cId="679640589" sldId="526"/>
            <ac:graphicFrameMk id="42" creationId="{B8E26799-FBAD-8240-92DF-BD2463D34FB5}"/>
          </ac:graphicFrameMkLst>
        </pc:graphicFrameChg>
        <pc:graphicFrameChg chg="add del mod">
          <ac:chgData name="Michael Beaudoin" userId="S::beam2633@usherbrooke.ca::e0dab844-8b18-409d-b3b9-c88bdd76d57f" providerId="AD" clId="Web-{94A367A3-D3C4-A5C9-834A-6AD5A8FDD803}" dt="2023-05-03T13:34:23.146" v="646"/>
          <ac:graphicFrameMkLst>
            <pc:docMk/>
            <pc:sldMk cId="679640589" sldId="526"/>
            <ac:graphicFrameMk id="44" creationId="{BC0AE308-9920-427E-5913-77BFD1495DB9}"/>
          </ac:graphicFrameMkLst>
        </pc:graphicFrameChg>
        <pc:graphicFrameChg chg="add mod modGraphic">
          <ac:chgData name="Michael Beaudoin" userId="S::beam2633@usherbrooke.ca::e0dab844-8b18-409d-b3b9-c88bdd76d57f" providerId="AD" clId="Web-{94A367A3-D3C4-A5C9-834A-6AD5A8FDD803}" dt="2023-05-03T13:34:55.178" v="666"/>
          <ac:graphicFrameMkLst>
            <pc:docMk/>
            <pc:sldMk cId="679640589" sldId="526"/>
            <ac:graphicFrameMk id="46" creationId="{608B7F4F-A3DC-12BC-080C-F4A6CA24B712}"/>
          </ac:graphicFrameMkLst>
        </pc:graphicFrameChg>
      </pc:sldChg>
      <pc:sldChg chg="addSp delSp modSp add del replId">
        <pc:chgData name="Michael Beaudoin" userId="S::beam2633@usherbrooke.ca::e0dab844-8b18-409d-b3b9-c88bdd76d57f" providerId="AD" clId="Web-{94A367A3-D3C4-A5C9-834A-6AD5A8FDD803}" dt="2023-05-03T13:40:07.104" v="716" actId="20577"/>
        <pc:sldMkLst>
          <pc:docMk/>
          <pc:sldMk cId="239924031" sldId="527"/>
        </pc:sldMkLst>
        <pc:spChg chg="mod">
          <ac:chgData name="Michael Beaudoin" userId="S::beam2633@usherbrooke.ca::e0dab844-8b18-409d-b3b9-c88bdd76d57f" providerId="AD" clId="Web-{94A367A3-D3C4-A5C9-834A-6AD5A8FDD803}" dt="2023-05-03T13:40:07.104" v="716" actId="20577"/>
          <ac:spMkLst>
            <pc:docMk/>
            <pc:sldMk cId="239924031" sldId="527"/>
            <ac:spMk id="2" creationId="{D0F8FCF7-7CD9-45C1-33A3-28739A6243C7}"/>
          </ac:spMkLst>
        </pc:spChg>
        <pc:graphicFrameChg chg="add del mod">
          <ac:chgData name="Michael Beaudoin" userId="S::beam2633@usherbrooke.ca::e0dab844-8b18-409d-b3b9-c88bdd76d57f" providerId="AD" clId="Web-{94A367A3-D3C4-A5C9-834A-6AD5A8FDD803}" dt="2023-05-03T13:23:09.854" v="483"/>
          <ac:graphicFrameMkLst>
            <pc:docMk/>
            <pc:sldMk cId="239924031" sldId="527"/>
            <ac:graphicFrameMk id="4" creationId="{07B2A60E-2391-BAE7-802D-00D3F91F0817}"/>
          </ac:graphicFrameMkLst>
        </pc:graphicFrameChg>
        <pc:graphicFrameChg chg="mod modGraphic">
          <ac:chgData name="Michael Beaudoin" userId="S::beam2633@usherbrooke.ca::e0dab844-8b18-409d-b3b9-c88bdd76d57f" providerId="AD" clId="Web-{94A367A3-D3C4-A5C9-834A-6AD5A8FDD803}" dt="2023-05-03T13:31:31.956" v="552"/>
          <ac:graphicFrameMkLst>
            <pc:docMk/>
            <pc:sldMk cId="239924031" sldId="527"/>
            <ac:graphicFrameMk id="5" creationId="{1153A5D0-8FB9-4A20-27BC-3F4F466A3F6B}"/>
          </ac:graphicFrameMkLst>
        </pc:graphicFrameChg>
        <pc:graphicFrameChg chg="add del mod modGraphic">
          <ac:chgData name="Michael Beaudoin" userId="S::beam2633@usherbrooke.ca::e0dab844-8b18-409d-b3b9-c88bdd76d57f" providerId="AD" clId="Web-{94A367A3-D3C4-A5C9-834A-6AD5A8FDD803}" dt="2023-05-03T13:25:04.028" v="502"/>
          <ac:graphicFrameMkLst>
            <pc:docMk/>
            <pc:sldMk cId="239924031" sldId="527"/>
            <ac:graphicFrameMk id="8" creationId="{09279A27-7EA9-E3A3-B7F6-0F814C5368A7}"/>
          </ac:graphicFrameMkLst>
        </pc:graphicFrameChg>
        <pc:graphicFrameChg chg="add del mod modGraphic">
          <ac:chgData name="Michael Beaudoin" userId="S::beam2633@usherbrooke.ca::e0dab844-8b18-409d-b3b9-c88bdd76d57f" providerId="AD" clId="Web-{94A367A3-D3C4-A5C9-834A-6AD5A8FDD803}" dt="2023-05-03T13:30:14.830" v="506"/>
          <ac:graphicFrameMkLst>
            <pc:docMk/>
            <pc:sldMk cId="239924031" sldId="527"/>
            <ac:graphicFrameMk id="10" creationId="{CC83CF68-08F6-B2A4-90C7-81069FB1E74D}"/>
          </ac:graphicFrameMkLst>
        </pc:graphicFrameChg>
        <pc:graphicFrameChg chg="add del mod modGraphic">
          <ac:chgData name="Michael Beaudoin" userId="S::beam2633@usherbrooke.ca::e0dab844-8b18-409d-b3b9-c88bdd76d57f" providerId="AD" clId="Web-{94A367A3-D3C4-A5C9-834A-6AD5A8FDD803}" dt="2023-05-03T13:31:00.252" v="532"/>
          <ac:graphicFrameMkLst>
            <pc:docMk/>
            <pc:sldMk cId="239924031" sldId="527"/>
            <ac:graphicFrameMk id="12" creationId="{B4A5F373-D202-7680-231B-ED5BA817D516}"/>
          </ac:graphicFrameMkLst>
        </pc:graphicFrameChg>
        <pc:graphicFrameChg chg="mod modGraphic">
          <ac:chgData name="Michael Beaudoin" userId="S::beam2633@usherbrooke.ca::e0dab844-8b18-409d-b3b9-c88bdd76d57f" providerId="AD" clId="Web-{94A367A3-D3C4-A5C9-834A-6AD5A8FDD803}" dt="2023-05-03T13:31:44.690" v="576"/>
          <ac:graphicFrameMkLst>
            <pc:docMk/>
            <pc:sldMk cId="239924031" sldId="527"/>
            <ac:graphicFrameMk id="20" creationId="{BAAFE680-C023-910F-30B1-5FA7DF9104DB}"/>
          </ac:graphicFrameMkLst>
        </pc:graphicFrameChg>
        <pc:graphicFrameChg chg="mod modGraphic">
          <ac:chgData name="Michael Beaudoin" userId="S::beam2633@usherbrooke.ca::e0dab844-8b18-409d-b3b9-c88bdd76d57f" providerId="AD" clId="Web-{94A367A3-D3C4-A5C9-834A-6AD5A8FDD803}" dt="2023-05-03T13:31:56.284" v="598"/>
          <ac:graphicFrameMkLst>
            <pc:docMk/>
            <pc:sldMk cId="239924031" sldId="527"/>
            <ac:graphicFrameMk id="29" creationId="{B5AB833D-4198-30A2-D1EF-BF1D576A9DFB}"/>
          </ac:graphicFrameMkLst>
        </pc:graphicFrameChg>
      </pc:sldChg>
      <pc:sldChg chg="addSp delSp modSp add replId">
        <pc:chgData name="Michael Beaudoin" userId="S::beam2633@usherbrooke.ca::e0dab844-8b18-409d-b3b9-c88bdd76d57f" providerId="AD" clId="Web-{94A367A3-D3C4-A5C9-834A-6AD5A8FDD803}" dt="2023-05-03T14:04:11.392" v="857" actId="20577"/>
        <pc:sldMkLst>
          <pc:docMk/>
          <pc:sldMk cId="3989994982" sldId="528"/>
        </pc:sldMkLst>
        <pc:spChg chg="mod">
          <ac:chgData name="Michael Beaudoin" userId="S::beam2633@usherbrooke.ca::e0dab844-8b18-409d-b3b9-c88bdd76d57f" providerId="AD" clId="Web-{94A367A3-D3C4-A5C9-834A-6AD5A8FDD803}" dt="2023-05-03T14:04:11.392" v="857" actId="20577"/>
          <ac:spMkLst>
            <pc:docMk/>
            <pc:sldMk cId="3989994982" sldId="528"/>
            <ac:spMk id="2" creationId="{D0F8FCF7-7CD9-45C1-33A3-28739A6243C7}"/>
          </ac:spMkLst>
        </pc:spChg>
        <pc:graphicFrameChg chg="add del mod">
          <ac:chgData name="Michael Beaudoin" userId="S::beam2633@usherbrooke.ca::e0dab844-8b18-409d-b3b9-c88bdd76d57f" providerId="AD" clId="Web-{94A367A3-D3C4-A5C9-834A-6AD5A8FDD803}" dt="2023-05-03T13:53:23.726" v="759"/>
          <ac:graphicFrameMkLst>
            <pc:docMk/>
            <pc:sldMk cId="3989994982" sldId="528"/>
            <ac:graphicFrameMk id="4" creationId="{D235E52B-3EE1-AF7D-2628-43400DA460C7}"/>
          </ac:graphicFrameMkLst>
        </pc:graphicFrameChg>
        <pc:graphicFrameChg chg="mod modGraphic">
          <ac:chgData name="Michael Beaudoin" userId="S::beam2633@usherbrooke.ca::e0dab844-8b18-409d-b3b9-c88bdd76d57f" providerId="AD" clId="Web-{94A367A3-D3C4-A5C9-834A-6AD5A8FDD803}" dt="2023-05-03T14:03:42.033" v="832"/>
          <ac:graphicFrameMkLst>
            <pc:docMk/>
            <pc:sldMk cId="3989994982" sldId="528"/>
            <ac:graphicFrameMk id="5" creationId="{1153A5D0-8FB9-4A20-27BC-3F4F466A3F6B}"/>
          </ac:graphicFrameMkLst>
        </pc:graphicFrameChg>
        <pc:graphicFrameChg chg="add del mod">
          <ac:chgData name="Michael Beaudoin" userId="S::beam2633@usherbrooke.ca::e0dab844-8b18-409d-b3b9-c88bdd76d57f" providerId="AD" clId="Web-{94A367A3-D3C4-A5C9-834A-6AD5A8FDD803}" dt="2023-05-03T13:54:55.353" v="764"/>
          <ac:graphicFrameMkLst>
            <pc:docMk/>
            <pc:sldMk cId="3989994982" sldId="528"/>
            <ac:graphicFrameMk id="8" creationId="{FFCE27E0-FB42-0E4C-78CA-2574767214F2}"/>
          </ac:graphicFrameMkLst>
        </pc:graphicFrameChg>
        <pc:graphicFrameChg chg="add del mod">
          <ac:chgData name="Michael Beaudoin" userId="S::beam2633@usherbrooke.ca::e0dab844-8b18-409d-b3b9-c88bdd76d57f" providerId="AD" clId="Web-{94A367A3-D3C4-A5C9-834A-6AD5A8FDD803}" dt="2023-05-03T13:55:11.493" v="780"/>
          <ac:graphicFrameMkLst>
            <pc:docMk/>
            <pc:sldMk cId="3989994982" sldId="528"/>
            <ac:graphicFrameMk id="10" creationId="{BED83F63-4846-7624-B1B1-B860A4B6251D}"/>
          </ac:graphicFrameMkLst>
        </pc:graphicFrameChg>
        <pc:graphicFrameChg chg="add del mod">
          <ac:chgData name="Michael Beaudoin" userId="S::beam2633@usherbrooke.ca::e0dab844-8b18-409d-b3b9-c88bdd76d57f" providerId="AD" clId="Web-{94A367A3-D3C4-A5C9-834A-6AD5A8FDD803}" dt="2023-05-03T14:03:18.517" v="796"/>
          <ac:graphicFrameMkLst>
            <pc:docMk/>
            <pc:sldMk cId="3989994982" sldId="528"/>
            <ac:graphicFrameMk id="12" creationId="{4ADC9227-7D00-E538-06C9-59699D9C961C}"/>
          </ac:graphicFrameMkLst>
        </pc:graphicFrameChg>
        <pc:graphicFrameChg chg="mod modGraphic">
          <ac:chgData name="Michael Beaudoin" userId="S::beam2633@usherbrooke.ca::e0dab844-8b18-409d-b3b9-c88bdd76d57f" providerId="AD" clId="Web-{94A367A3-D3C4-A5C9-834A-6AD5A8FDD803}" dt="2023-05-03T14:03:57.017" v="856"/>
          <ac:graphicFrameMkLst>
            <pc:docMk/>
            <pc:sldMk cId="3989994982" sldId="528"/>
            <ac:graphicFrameMk id="20" creationId="{BAAFE680-C023-910F-30B1-5FA7DF9104DB}"/>
          </ac:graphicFrameMkLst>
        </pc:graphicFrameChg>
        <pc:graphicFrameChg chg="mod modGraphic">
          <ac:chgData name="Michael Beaudoin" userId="S::beam2633@usherbrooke.ca::e0dab844-8b18-409d-b3b9-c88bdd76d57f" providerId="AD" clId="Web-{94A367A3-D3C4-A5C9-834A-6AD5A8FDD803}" dt="2023-05-03T14:03:28.032" v="810"/>
          <ac:graphicFrameMkLst>
            <pc:docMk/>
            <pc:sldMk cId="3989994982" sldId="528"/>
            <ac:graphicFrameMk id="29" creationId="{B5AB833D-4198-30A2-D1EF-BF1D576A9DFB}"/>
          </ac:graphicFrameMkLst>
        </pc:graphicFrameChg>
      </pc:sldChg>
      <pc:sldChg chg="addSp delSp modSp add replId">
        <pc:chgData name="Michael Beaudoin" userId="S::beam2633@usherbrooke.ca::e0dab844-8b18-409d-b3b9-c88bdd76d57f" providerId="AD" clId="Web-{94A367A3-D3C4-A5C9-834A-6AD5A8FDD803}" dt="2023-05-03T14:17:36.686" v="1023"/>
        <pc:sldMkLst>
          <pc:docMk/>
          <pc:sldMk cId="4237374380" sldId="529"/>
        </pc:sldMkLst>
        <pc:spChg chg="mod">
          <ac:chgData name="Michael Beaudoin" userId="S::beam2633@usherbrooke.ca::e0dab844-8b18-409d-b3b9-c88bdd76d57f" providerId="AD" clId="Web-{94A367A3-D3C4-A5C9-834A-6AD5A8FDD803}" dt="2023-05-03T14:17:16.030" v="1021" actId="20577"/>
          <ac:spMkLst>
            <pc:docMk/>
            <pc:sldMk cId="4237374380" sldId="529"/>
            <ac:spMk id="2" creationId="{D0F8FCF7-7CD9-45C1-33A3-28739A6243C7}"/>
          </ac:spMkLst>
        </pc:spChg>
        <pc:graphicFrameChg chg="add del mod">
          <ac:chgData name="Michael Beaudoin" userId="S::beam2633@usherbrooke.ca::e0dab844-8b18-409d-b3b9-c88bdd76d57f" providerId="AD" clId="Web-{94A367A3-D3C4-A5C9-834A-6AD5A8FDD803}" dt="2023-05-03T14:07:53.974" v="893"/>
          <ac:graphicFrameMkLst>
            <pc:docMk/>
            <pc:sldMk cId="4237374380" sldId="529"/>
            <ac:graphicFrameMk id="4" creationId="{19047952-BC3D-24AD-60F1-3E2C7CE18AC5}"/>
          </ac:graphicFrameMkLst>
        </pc:graphicFrameChg>
        <pc:graphicFrameChg chg="mod modGraphic">
          <ac:chgData name="Michael Beaudoin" userId="S::beam2633@usherbrooke.ca::e0dab844-8b18-409d-b3b9-c88bdd76d57f" providerId="AD" clId="Web-{94A367A3-D3C4-A5C9-834A-6AD5A8FDD803}" dt="2023-05-03T14:17:36.686" v="1023"/>
          <ac:graphicFrameMkLst>
            <pc:docMk/>
            <pc:sldMk cId="4237374380" sldId="529"/>
            <ac:graphicFrameMk id="5" creationId="{1153A5D0-8FB9-4A20-27BC-3F4F466A3F6B}"/>
          </ac:graphicFrameMkLst>
        </pc:graphicFrameChg>
        <pc:graphicFrameChg chg="add del mod">
          <ac:chgData name="Michael Beaudoin" userId="S::beam2633@usherbrooke.ca::e0dab844-8b18-409d-b3b9-c88bdd76d57f" providerId="AD" clId="Web-{94A367A3-D3C4-A5C9-834A-6AD5A8FDD803}" dt="2023-05-03T14:10:55.477" v="967"/>
          <ac:graphicFrameMkLst>
            <pc:docMk/>
            <pc:sldMk cId="4237374380" sldId="529"/>
            <ac:graphicFrameMk id="8" creationId="{C04A3F82-B074-6755-A303-EBE66F518097}"/>
          </ac:graphicFrameMkLst>
        </pc:graphicFrameChg>
        <pc:graphicFrameChg chg="add del mod">
          <ac:chgData name="Michael Beaudoin" userId="S::beam2633@usherbrooke.ca::e0dab844-8b18-409d-b3b9-c88bdd76d57f" providerId="AD" clId="Web-{94A367A3-D3C4-A5C9-834A-6AD5A8FDD803}" dt="2023-05-03T14:17:13.030" v="1020"/>
          <ac:graphicFrameMkLst>
            <pc:docMk/>
            <pc:sldMk cId="4237374380" sldId="529"/>
            <ac:graphicFrameMk id="10" creationId="{000CCD00-0F0F-EEB9-9E85-6B0FD0D8B191}"/>
          </ac:graphicFrameMkLst>
        </pc:graphicFrameChg>
        <pc:graphicFrameChg chg="mod modGraphic">
          <ac:chgData name="Michael Beaudoin" userId="S::beam2633@usherbrooke.ca::e0dab844-8b18-409d-b3b9-c88bdd76d57f" providerId="AD" clId="Web-{94A367A3-D3C4-A5C9-834A-6AD5A8FDD803}" dt="2023-05-03T14:10:50.805" v="966"/>
          <ac:graphicFrameMkLst>
            <pc:docMk/>
            <pc:sldMk cId="4237374380" sldId="529"/>
            <ac:graphicFrameMk id="20" creationId="{BAAFE680-C023-910F-30B1-5FA7DF9104DB}"/>
          </ac:graphicFrameMkLst>
        </pc:graphicFrameChg>
        <pc:graphicFrameChg chg="mod modGraphic">
          <ac:chgData name="Michael Beaudoin" userId="S::beam2633@usherbrooke.ca::e0dab844-8b18-409d-b3b9-c88bdd76d57f" providerId="AD" clId="Web-{94A367A3-D3C4-A5C9-834A-6AD5A8FDD803}" dt="2023-05-03T14:17:09.186" v="1019"/>
          <ac:graphicFrameMkLst>
            <pc:docMk/>
            <pc:sldMk cId="4237374380" sldId="529"/>
            <ac:graphicFrameMk id="29" creationId="{B5AB833D-4198-30A2-D1EF-BF1D576A9DFB}"/>
          </ac:graphicFrameMkLst>
        </pc:graphicFrameChg>
      </pc:sldChg>
      <pc:sldChg chg="addSp delSp modSp add ord replId">
        <pc:chgData name="Michael Beaudoin" userId="S::beam2633@usherbrooke.ca::e0dab844-8b18-409d-b3b9-c88bdd76d57f" providerId="AD" clId="Web-{94A367A3-D3C4-A5C9-834A-6AD5A8FDD803}" dt="2023-05-03T14:58:19.270" v="1196" actId="20577"/>
        <pc:sldMkLst>
          <pc:docMk/>
          <pc:sldMk cId="2751615950" sldId="530"/>
        </pc:sldMkLst>
        <pc:spChg chg="mod">
          <ac:chgData name="Michael Beaudoin" userId="S::beam2633@usherbrooke.ca::e0dab844-8b18-409d-b3b9-c88bdd76d57f" providerId="AD" clId="Web-{94A367A3-D3C4-A5C9-834A-6AD5A8FDD803}" dt="2023-05-03T14:58:19.270" v="1196" actId="20577"/>
          <ac:spMkLst>
            <pc:docMk/>
            <pc:sldMk cId="2751615950" sldId="530"/>
            <ac:spMk id="2" creationId="{D0F8FCF7-7CD9-45C1-33A3-28739A6243C7}"/>
          </ac:spMkLst>
        </pc:spChg>
        <pc:graphicFrameChg chg="add del mod modGraphic">
          <ac:chgData name="Michael Beaudoin" userId="S::beam2633@usherbrooke.ca::e0dab844-8b18-409d-b3b9-c88bdd76d57f" providerId="AD" clId="Web-{94A367A3-D3C4-A5C9-834A-6AD5A8FDD803}" dt="2023-05-03T14:53:29.587" v="1065"/>
          <ac:graphicFrameMkLst>
            <pc:docMk/>
            <pc:sldMk cId="2751615950" sldId="530"/>
            <ac:graphicFrameMk id="4" creationId="{C8129744-34AC-D649-7A35-9D9BD8D773F3}"/>
          </ac:graphicFrameMkLst>
        </pc:graphicFrameChg>
        <pc:graphicFrameChg chg="mod modGraphic">
          <ac:chgData name="Michael Beaudoin" userId="S::beam2633@usherbrooke.ca::e0dab844-8b18-409d-b3b9-c88bdd76d57f" providerId="AD" clId="Web-{94A367A3-D3C4-A5C9-834A-6AD5A8FDD803}" dt="2023-05-03T14:57:52.614" v="1186"/>
          <ac:graphicFrameMkLst>
            <pc:docMk/>
            <pc:sldMk cId="2751615950" sldId="530"/>
            <ac:graphicFrameMk id="5" creationId="{1153A5D0-8FB9-4A20-27BC-3F4F466A3F6B}"/>
          </ac:graphicFrameMkLst>
        </pc:graphicFrameChg>
        <pc:graphicFrameChg chg="add del mod">
          <ac:chgData name="Michael Beaudoin" userId="S::beam2633@usherbrooke.ca::e0dab844-8b18-409d-b3b9-c88bdd76d57f" providerId="AD" clId="Web-{94A367A3-D3C4-A5C9-834A-6AD5A8FDD803}" dt="2023-05-03T14:55:21.444" v="1095"/>
          <ac:graphicFrameMkLst>
            <pc:docMk/>
            <pc:sldMk cId="2751615950" sldId="530"/>
            <ac:graphicFrameMk id="8" creationId="{C98C1B6E-0411-E46C-47D1-1AC743B7D38E}"/>
          </ac:graphicFrameMkLst>
        </pc:graphicFrameChg>
        <pc:graphicFrameChg chg="add del mod">
          <ac:chgData name="Michael Beaudoin" userId="S::beam2633@usherbrooke.ca::e0dab844-8b18-409d-b3b9-c88bdd76d57f" providerId="AD" clId="Web-{94A367A3-D3C4-A5C9-834A-6AD5A8FDD803}" dt="2023-05-03T14:57:03.302" v="1114"/>
          <ac:graphicFrameMkLst>
            <pc:docMk/>
            <pc:sldMk cId="2751615950" sldId="530"/>
            <ac:graphicFrameMk id="10" creationId="{8F6862AA-937C-8EE3-3CA7-713227B5FB9A}"/>
          </ac:graphicFrameMkLst>
        </pc:graphicFrameChg>
        <pc:graphicFrameChg chg="mod modGraphic">
          <ac:chgData name="Michael Beaudoin" userId="S::beam2633@usherbrooke.ca::e0dab844-8b18-409d-b3b9-c88bdd76d57f" providerId="AD" clId="Web-{94A367A3-D3C4-A5C9-834A-6AD5A8FDD803}" dt="2023-05-03T14:57:43.661" v="1168"/>
          <ac:graphicFrameMkLst>
            <pc:docMk/>
            <pc:sldMk cId="2751615950" sldId="530"/>
            <ac:graphicFrameMk id="20" creationId="{BAAFE680-C023-910F-30B1-5FA7DF9104DB}"/>
          </ac:graphicFrameMkLst>
        </pc:graphicFrameChg>
        <pc:graphicFrameChg chg="mod modGraphic">
          <ac:chgData name="Michael Beaudoin" userId="S::beam2633@usherbrooke.ca::e0dab844-8b18-409d-b3b9-c88bdd76d57f" providerId="AD" clId="Web-{94A367A3-D3C4-A5C9-834A-6AD5A8FDD803}" dt="2023-05-03T14:57:33.224" v="1144"/>
          <ac:graphicFrameMkLst>
            <pc:docMk/>
            <pc:sldMk cId="2751615950" sldId="530"/>
            <ac:graphicFrameMk id="29" creationId="{B5AB833D-4198-30A2-D1EF-BF1D576A9DFB}"/>
          </ac:graphicFrameMkLst>
        </pc:graphicFrameChg>
      </pc:sldChg>
      <pc:sldChg chg="addSp delSp modSp add replId">
        <pc:chgData name="Michael Beaudoin" userId="S::beam2633@usherbrooke.ca::e0dab844-8b18-409d-b3b9-c88bdd76d57f" providerId="AD" clId="Web-{94A367A3-D3C4-A5C9-834A-6AD5A8FDD803}" dt="2023-05-03T15:09:27.838" v="1331"/>
        <pc:sldMkLst>
          <pc:docMk/>
          <pc:sldMk cId="244397767" sldId="531"/>
        </pc:sldMkLst>
        <pc:spChg chg="mod">
          <ac:chgData name="Michael Beaudoin" userId="S::beam2633@usherbrooke.ca::e0dab844-8b18-409d-b3b9-c88bdd76d57f" providerId="AD" clId="Web-{94A367A3-D3C4-A5C9-834A-6AD5A8FDD803}" dt="2023-05-03T15:06:29.747" v="1230" actId="20577"/>
          <ac:spMkLst>
            <pc:docMk/>
            <pc:sldMk cId="244397767" sldId="531"/>
            <ac:spMk id="2" creationId="{D0F8FCF7-7CD9-45C1-33A3-28739A6243C7}"/>
          </ac:spMkLst>
        </pc:spChg>
        <pc:spChg chg="add del mod">
          <ac:chgData name="Michael Beaudoin" userId="S::beam2633@usherbrooke.ca::e0dab844-8b18-409d-b3b9-c88bdd76d57f" providerId="AD" clId="Web-{94A367A3-D3C4-A5C9-834A-6AD5A8FDD803}" dt="2023-05-03T15:08:54.057" v="1267"/>
          <ac:spMkLst>
            <pc:docMk/>
            <pc:sldMk cId="244397767" sldId="531"/>
            <ac:spMk id="12" creationId="{63920B3B-166E-A286-2E7B-4A5DD0EE2826}"/>
          </ac:spMkLst>
        </pc:spChg>
        <pc:graphicFrameChg chg="add del mod">
          <ac:chgData name="Michael Beaudoin" userId="S::beam2633@usherbrooke.ca::e0dab844-8b18-409d-b3b9-c88bdd76d57f" providerId="AD" clId="Web-{94A367A3-D3C4-A5C9-834A-6AD5A8FDD803}" dt="2023-05-03T15:04:29.108" v="1212"/>
          <ac:graphicFrameMkLst>
            <pc:docMk/>
            <pc:sldMk cId="244397767" sldId="531"/>
            <ac:graphicFrameMk id="4" creationId="{0893A035-DAFD-DBBB-66AB-999DCF7CBF3A}"/>
          </ac:graphicFrameMkLst>
        </pc:graphicFrameChg>
        <pc:graphicFrameChg chg="add del mod modGraphic">
          <ac:chgData name="Michael Beaudoin" userId="S::beam2633@usherbrooke.ca::e0dab844-8b18-409d-b3b9-c88bdd76d57f" providerId="AD" clId="Web-{94A367A3-D3C4-A5C9-834A-6AD5A8FDD803}" dt="2023-05-03T15:09:04.260" v="1291"/>
          <ac:graphicFrameMkLst>
            <pc:docMk/>
            <pc:sldMk cId="244397767" sldId="531"/>
            <ac:graphicFrameMk id="5" creationId="{1153A5D0-8FB9-4A20-27BC-3F4F466A3F6B}"/>
          </ac:graphicFrameMkLst>
        </pc:graphicFrameChg>
        <pc:graphicFrameChg chg="add del mod">
          <ac:chgData name="Michael Beaudoin" userId="S::beam2633@usherbrooke.ca::e0dab844-8b18-409d-b3b9-c88bdd76d57f" providerId="AD" clId="Web-{94A367A3-D3C4-A5C9-834A-6AD5A8FDD803}" dt="2023-05-03T15:08:32.792" v="1246"/>
          <ac:graphicFrameMkLst>
            <pc:docMk/>
            <pc:sldMk cId="244397767" sldId="531"/>
            <ac:graphicFrameMk id="8" creationId="{4EAB7362-8FBE-E34F-DAD6-8C7F69981B43}"/>
          </ac:graphicFrameMkLst>
        </pc:graphicFrameChg>
        <pc:graphicFrameChg chg="add del mod">
          <ac:chgData name="Michael Beaudoin" userId="S::beam2633@usherbrooke.ca::e0dab844-8b18-409d-b3b9-c88bdd76d57f" providerId="AD" clId="Web-{94A367A3-D3C4-A5C9-834A-6AD5A8FDD803}" dt="2023-05-03T15:08:46.823" v="1265"/>
          <ac:graphicFrameMkLst>
            <pc:docMk/>
            <pc:sldMk cId="244397767" sldId="531"/>
            <ac:graphicFrameMk id="10" creationId="{BB77D17F-0DBE-F6D1-4D94-28F5BF2CA5D6}"/>
          </ac:graphicFrameMkLst>
        </pc:graphicFrameChg>
        <pc:graphicFrameChg chg="mod modGraphic">
          <ac:chgData name="Michael Beaudoin" userId="S::beam2633@usherbrooke.ca::e0dab844-8b18-409d-b3b9-c88bdd76d57f" providerId="AD" clId="Web-{94A367A3-D3C4-A5C9-834A-6AD5A8FDD803}" dt="2023-05-03T15:09:15.417" v="1309"/>
          <ac:graphicFrameMkLst>
            <pc:docMk/>
            <pc:sldMk cId="244397767" sldId="531"/>
            <ac:graphicFrameMk id="20" creationId="{BAAFE680-C023-910F-30B1-5FA7DF9104DB}"/>
          </ac:graphicFrameMkLst>
        </pc:graphicFrameChg>
        <pc:graphicFrameChg chg="mod modGraphic">
          <ac:chgData name="Michael Beaudoin" userId="S::beam2633@usherbrooke.ca::e0dab844-8b18-409d-b3b9-c88bdd76d57f" providerId="AD" clId="Web-{94A367A3-D3C4-A5C9-834A-6AD5A8FDD803}" dt="2023-05-03T15:09:27.838" v="1331"/>
          <ac:graphicFrameMkLst>
            <pc:docMk/>
            <pc:sldMk cId="244397767" sldId="531"/>
            <ac:graphicFrameMk id="29" creationId="{B5AB833D-4198-30A2-D1EF-BF1D576A9DFB}"/>
          </ac:graphicFrameMkLst>
        </pc:graphicFrameChg>
      </pc:sldChg>
      <pc:sldChg chg="addSp delSp modSp add replId">
        <pc:chgData name="Michael Beaudoin" userId="S::beam2633@usherbrooke.ca::e0dab844-8b18-409d-b3b9-c88bdd76d57f" providerId="AD" clId="Web-{94A367A3-D3C4-A5C9-834A-6AD5A8FDD803}" dt="2023-05-03T15:22:24.686" v="1560" actId="20577"/>
        <pc:sldMkLst>
          <pc:docMk/>
          <pc:sldMk cId="749463031" sldId="532"/>
        </pc:sldMkLst>
        <pc:spChg chg="mod">
          <ac:chgData name="Michael Beaudoin" userId="S::beam2633@usherbrooke.ca::e0dab844-8b18-409d-b3b9-c88bdd76d57f" providerId="AD" clId="Web-{94A367A3-D3C4-A5C9-834A-6AD5A8FDD803}" dt="2023-05-03T15:22:24.686" v="1560" actId="20577"/>
          <ac:spMkLst>
            <pc:docMk/>
            <pc:sldMk cId="749463031" sldId="532"/>
            <ac:spMk id="2" creationId="{D0F8FCF7-7CD9-45C1-33A3-28739A6243C7}"/>
          </ac:spMkLst>
        </pc:spChg>
        <pc:graphicFrameChg chg="add del mod">
          <ac:chgData name="Michael Beaudoin" userId="S::beam2633@usherbrooke.ca::e0dab844-8b18-409d-b3b9-c88bdd76d57f" providerId="AD" clId="Web-{94A367A3-D3C4-A5C9-834A-6AD5A8FDD803}" dt="2023-05-03T15:16:50.426" v="1351"/>
          <ac:graphicFrameMkLst>
            <pc:docMk/>
            <pc:sldMk cId="749463031" sldId="532"/>
            <ac:graphicFrameMk id="4" creationId="{F8D6C6DC-4414-0C1D-5161-55E5F03D0D34}"/>
          </ac:graphicFrameMkLst>
        </pc:graphicFrameChg>
        <pc:graphicFrameChg chg="mod modGraphic">
          <ac:chgData name="Michael Beaudoin" userId="S::beam2633@usherbrooke.ca::e0dab844-8b18-409d-b3b9-c88bdd76d57f" providerId="AD" clId="Web-{94A367A3-D3C4-A5C9-834A-6AD5A8FDD803}" dt="2023-05-03T15:21:28.812" v="1437"/>
          <ac:graphicFrameMkLst>
            <pc:docMk/>
            <pc:sldMk cId="749463031" sldId="532"/>
            <ac:graphicFrameMk id="5" creationId="{1153A5D0-8FB9-4A20-27BC-3F4F466A3F6B}"/>
          </ac:graphicFrameMkLst>
        </pc:graphicFrameChg>
        <pc:graphicFrameChg chg="add del mod">
          <ac:chgData name="Michael Beaudoin" userId="S::beam2633@usherbrooke.ca::e0dab844-8b18-409d-b3b9-c88bdd76d57f" providerId="AD" clId="Web-{94A367A3-D3C4-A5C9-834A-6AD5A8FDD803}" dt="2023-05-03T15:18:32.690" v="1381"/>
          <ac:graphicFrameMkLst>
            <pc:docMk/>
            <pc:sldMk cId="749463031" sldId="532"/>
            <ac:graphicFrameMk id="8" creationId="{ACE4C42E-B6E1-D19B-AD7B-ECE9328A1BD9}"/>
          </ac:graphicFrameMkLst>
        </pc:graphicFrameChg>
        <pc:graphicFrameChg chg="add del mod modGraphic">
          <ac:chgData name="Michael Beaudoin" userId="S::beam2633@usherbrooke.ca::e0dab844-8b18-409d-b3b9-c88bdd76d57f" providerId="AD" clId="Web-{94A367A3-D3C4-A5C9-834A-6AD5A8FDD803}" dt="2023-05-03T15:19:01.877" v="1398"/>
          <ac:graphicFrameMkLst>
            <pc:docMk/>
            <pc:sldMk cId="749463031" sldId="532"/>
            <ac:graphicFrameMk id="10" creationId="{7ABFCC5A-96CD-CAA4-2B64-FD1EB64CBE71}"/>
          </ac:graphicFrameMkLst>
        </pc:graphicFrameChg>
        <pc:graphicFrameChg chg="add del mod">
          <ac:chgData name="Michael Beaudoin" userId="S::beam2633@usherbrooke.ca::e0dab844-8b18-409d-b3b9-c88bdd76d57f" providerId="AD" clId="Web-{94A367A3-D3C4-A5C9-834A-6AD5A8FDD803}" dt="2023-05-03T15:21:14.437" v="1417"/>
          <ac:graphicFrameMkLst>
            <pc:docMk/>
            <pc:sldMk cId="749463031" sldId="532"/>
            <ac:graphicFrameMk id="12" creationId="{ED76AD30-D8D0-FDA7-59E9-1931590B1A4A}"/>
          </ac:graphicFrameMkLst>
        </pc:graphicFrameChg>
        <pc:graphicFrameChg chg="mod modGraphic">
          <ac:chgData name="Michael Beaudoin" userId="S::beam2633@usherbrooke.ca::e0dab844-8b18-409d-b3b9-c88bdd76d57f" providerId="AD" clId="Web-{94A367A3-D3C4-A5C9-834A-6AD5A8FDD803}" dt="2023-05-03T15:21:37.296" v="1465"/>
          <ac:graphicFrameMkLst>
            <pc:docMk/>
            <pc:sldMk cId="749463031" sldId="532"/>
            <ac:graphicFrameMk id="20" creationId="{BAAFE680-C023-910F-30B1-5FA7DF9104DB}"/>
          </ac:graphicFrameMkLst>
        </pc:graphicFrameChg>
        <pc:graphicFrameChg chg="mod modGraphic">
          <ac:chgData name="Michael Beaudoin" userId="S::beam2633@usherbrooke.ca::e0dab844-8b18-409d-b3b9-c88bdd76d57f" providerId="AD" clId="Web-{94A367A3-D3C4-A5C9-834A-6AD5A8FDD803}" dt="2023-05-03T15:21:47.624" v="1503"/>
          <ac:graphicFrameMkLst>
            <pc:docMk/>
            <pc:sldMk cId="749463031" sldId="532"/>
            <ac:graphicFrameMk id="29" creationId="{B5AB833D-4198-30A2-D1EF-BF1D576A9DFB}"/>
          </ac:graphicFrameMkLst>
        </pc:graphicFrameChg>
      </pc:sldChg>
      <pc:sldChg chg="addSp delSp modSp add replId">
        <pc:chgData name="Michael Beaudoin" userId="S::beam2633@usherbrooke.ca::e0dab844-8b18-409d-b3b9-c88bdd76d57f" providerId="AD" clId="Web-{94A367A3-D3C4-A5C9-834A-6AD5A8FDD803}" dt="2023-05-03T15:36:46.205" v="1812" actId="20577"/>
        <pc:sldMkLst>
          <pc:docMk/>
          <pc:sldMk cId="1328774773" sldId="533"/>
        </pc:sldMkLst>
        <pc:spChg chg="mod">
          <ac:chgData name="Michael Beaudoin" userId="S::beam2633@usherbrooke.ca::e0dab844-8b18-409d-b3b9-c88bdd76d57f" providerId="AD" clId="Web-{94A367A3-D3C4-A5C9-834A-6AD5A8FDD803}" dt="2023-05-03T15:36:46.205" v="1812" actId="20577"/>
          <ac:spMkLst>
            <pc:docMk/>
            <pc:sldMk cId="1328774773" sldId="533"/>
            <ac:spMk id="2" creationId="{D0F8FCF7-7CD9-45C1-33A3-28739A6243C7}"/>
          </ac:spMkLst>
        </pc:spChg>
        <pc:graphicFrameChg chg="add del mod">
          <ac:chgData name="Michael Beaudoin" userId="S::beam2633@usherbrooke.ca::e0dab844-8b18-409d-b3b9-c88bdd76d57f" providerId="AD" clId="Web-{94A367A3-D3C4-A5C9-834A-6AD5A8FDD803}" dt="2023-05-03T15:26:46.307" v="1590"/>
          <ac:graphicFrameMkLst>
            <pc:docMk/>
            <pc:sldMk cId="1328774773" sldId="533"/>
            <ac:graphicFrameMk id="4" creationId="{74C3DD0D-2090-7076-EE9F-A8E3A418B34E}"/>
          </ac:graphicFrameMkLst>
        </pc:graphicFrameChg>
        <pc:graphicFrameChg chg="mod modGraphic">
          <ac:chgData name="Michael Beaudoin" userId="S::beam2633@usherbrooke.ca::e0dab844-8b18-409d-b3b9-c88bdd76d57f" providerId="AD" clId="Web-{94A367A3-D3C4-A5C9-834A-6AD5A8FDD803}" dt="2023-05-03T15:30:05.961" v="1655"/>
          <ac:graphicFrameMkLst>
            <pc:docMk/>
            <pc:sldMk cId="1328774773" sldId="533"/>
            <ac:graphicFrameMk id="5" creationId="{1153A5D0-8FB9-4A20-27BC-3F4F466A3F6B}"/>
          </ac:graphicFrameMkLst>
        </pc:graphicFrameChg>
        <pc:graphicFrameChg chg="add del mod">
          <ac:chgData name="Michael Beaudoin" userId="S::beam2633@usherbrooke.ca::e0dab844-8b18-409d-b3b9-c88bdd76d57f" providerId="AD" clId="Web-{94A367A3-D3C4-A5C9-834A-6AD5A8FDD803}" dt="2023-05-03T15:28:25.431" v="1617"/>
          <ac:graphicFrameMkLst>
            <pc:docMk/>
            <pc:sldMk cId="1328774773" sldId="533"/>
            <ac:graphicFrameMk id="8" creationId="{EBFDF5CC-C61A-7643-D170-C85935896664}"/>
          </ac:graphicFrameMkLst>
        </pc:graphicFrameChg>
        <pc:graphicFrameChg chg="add del mod">
          <ac:chgData name="Michael Beaudoin" userId="S::beam2633@usherbrooke.ca::e0dab844-8b18-409d-b3b9-c88bdd76d57f" providerId="AD" clId="Web-{94A367A3-D3C4-A5C9-834A-6AD5A8FDD803}" dt="2023-05-03T15:29:45.914" v="1619"/>
          <ac:graphicFrameMkLst>
            <pc:docMk/>
            <pc:sldMk cId="1328774773" sldId="533"/>
            <ac:graphicFrameMk id="10" creationId="{DBFFCFCF-7156-5CFE-2D54-BFA3903A9589}"/>
          </ac:graphicFrameMkLst>
        </pc:graphicFrameChg>
        <pc:graphicFrameChg chg="mod modGraphic">
          <ac:chgData name="Michael Beaudoin" userId="S::beam2633@usherbrooke.ca::e0dab844-8b18-409d-b3b9-c88bdd76d57f" providerId="AD" clId="Web-{94A367A3-D3C4-A5C9-834A-6AD5A8FDD803}" dt="2023-05-03T15:30:12.382" v="1673"/>
          <ac:graphicFrameMkLst>
            <pc:docMk/>
            <pc:sldMk cId="1328774773" sldId="533"/>
            <ac:graphicFrameMk id="20" creationId="{BAAFE680-C023-910F-30B1-5FA7DF9104DB}"/>
          </ac:graphicFrameMkLst>
        </pc:graphicFrameChg>
        <pc:graphicFrameChg chg="mod modGraphic">
          <ac:chgData name="Michael Beaudoin" userId="S::beam2633@usherbrooke.ca::e0dab844-8b18-409d-b3b9-c88bdd76d57f" providerId="AD" clId="Web-{94A367A3-D3C4-A5C9-834A-6AD5A8FDD803}" dt="2023-05-03T15:30:22.132" v="1711"/>
          <ac:graphicFrameMkLst>
            <pc:docMk/>
            <pc:sldMk cId="1328774773" sldId="533"/>
            <ac:graphicFrameMk id="29" creationId="{B5AB833D-4198-30A2-D1EF-BF1D576A9DFB}"/>
          </ac:graphicFrameMkLst>
        </pc:graphicFrameChg>
      </pc:sldChg>
      <pc:sldChg chg="delSp modSp new">
        <pc:chgData name="Michael Beaudoin" userId="S::beam2633@usherbrooke.ca::e0dab844-8b18-409d-b3b9-c88bdd76d57f" providerId="AD" clId="Web-{94A367A3-D3C4-A5C9-834A-6AD5A8FDD803}" dt="2023-05-03T15:34:57.691" v="1778" actId="1076"/>
        <pc:sldMkLst>
          <pc:docMk/>
          <pc:sldMk cId="3045092358" sldId="534"/>
        </pc:sldMkLst>
        <pc:spChg chg="mod">
          <ac:chgData name="Michael Beaudoin" userId="S::beam2633@usherbrooke.ca::e0dab844-8b18-409d-b3b9-c88bdd76d57f" providerId="AD" clId="Web-{94A367A3-D3C4-A5C9-834A-6AD5A8FDD803}" dt="2023-05-03T15:34:57.691" v="1778" actId="1076"/>
          <ac:spMkLst>
            <pc:docMk/>
            <pc:sldMk cId="3045092358" sldId="534"/>
            <ac:spMk id="2" creationId="{1E91FCC3-815C-69A3-D824-92E7517CC431}"/>
          </ac:spMkLst>
        </pc:spChg>
        <pc:spChg chg="del">
          <ac:chgData name="Michael Beaudoin" userId="S::beam2633@usherbrooke.ca::e0dab844-8b18-409d-b3b9-c88bdd76d57f" providerId="AD" clId="Web-{94A367A3-D3C4-A5C9-834A-6AD5A8FDD803}" dt="2023-05-03T15:34:41.394" v="1767"/>
          <ac:spMkLst>
            <pc:docMk/>
            <pc:sldMk cId="3045092358" sldId="534"/>
            <ac:spMk id="3" creationId="{666450AF-7CAF-582E-2E62-4DCB91DCCFD0}"/>
          </ac:spMkLst>
        </pc:spChg>
      </pc:sldChg>
      <pc:sldChg chg="delSp new del">
        <pc:chgData name="Michael Beaudoin" userId="S::beam2633@usherbrooke.ca::e0dab844-8b18-409d-b3b9-c88bdd76d57f" providerId="AD" clId="Web-{94A367A3-D3C4-A5C9-834A-6AD5A8FDD803}" dt="2023-05-03T15:36:06.674" v="1810"/>
        <pc:sldMkLst>
          <pc:docMk/>
          <pc:sldMk cId="528758266" sldId="535"/>
        </pc:sldMkLst>
        <pc:spChg chg="del">
          <ac:chgData name="Michael Beaudoin" userId="S::beam2633@usherbrooke.ca::e0dab844-8b18-409d-b3b9-c88bdd76d57f" providerId="AD" clId="Web-{94A367A3-D3C4-A5C9-834A-6AD5A8FDD803}" dt="2023-05-03T15:35:13.331" v="1781"/>
          <ac:spMkLst>
            <pc:docMk/>
            <pc:sldMk cId="528758266" sldId="535"/>
            <ac:spMk id="2" creationId="{B7782320-3064-0AE1-FF1A-AD18A033ED8F}"/>
          </ac:spMkLst>
        </pc:spChg>
        <pc:spChg chg="del">
          <ac:chgData name="Michael Beaudoin" userId="S::beam2633@usherbrooke.ca::e0dab844-8b18-409d-b3b9-c88bdd76d57f" providerId="AD" clId="Web-{94A367A3-D3C4-A5C9-834A-6AD5A8FDD803}" dt="2023-05-03T15:35:10.644" v="1780"/>
          <ac:spMkLst>
            <pc:docMk/>
            <pc:sldMk cId="528758266" sldId="535"/>
            <ac:spMk id="3" creationId="{EBCAF6DF-0E28-A820-1D9C-02E982D9353D}"/>
          </ac:spMkLst>
        </pc:spChg>
      </pc:sldChg>
      <pc:sldChg chg="modSp add ord replId">
        <pc:chgData name="Michael Beaudoin" userId="S::beam2633@usherbrooke.ca::e0dab844-8b18-409d-b3b9-c88bdd76d57f" providerId="AD" clId="Web-{94A367A3-D3C4-A5C9-834A-6AD5A8FDD803}" dt="2023-05-03T17:18:25.722" v="2203" actId="20577"/>
        <pc:sldMkLst>
          <pc:docMk/>
          <pc:sldMk cId="1158619549" sldId="536"/>
        </pc:sldMkLst>
        <pc:spChg chg="mod">
          <ac:chgData name="Michael Beaudoin" userId="S::beam2633@usherbrooke.ca::e0dab844-8b18-409d-b3b9-c88bdd76d57f" providerId="AD" clId="Web-{94A367A3-D3C4-A5C9-834A-6AD5A8FDD803}" dt="2023-05-03T17:18:25.722" v="2203" actId="20577"/>
          <ac:spMkLst>
            <pc:docMk/>
            <pc:sldMk cId="1158619549" sldId="536"/>
            <ac:spMk id="2" creationId="{1E91FCC3-815C-69A3-D824-92E7517CC431}"/>
          </ac:spMkLst>
        </pc:spChg>
      </pc:sldChg>
      <pc:sldChg chg="addSp delSp modSp new">
        <pc:chgData name="Michael Beaudoin" userId="S::beam2633@usherbrooke.ca::e0dab844-8b18-409d-b3b9-c88bdd76d57f" providerId="AD" clId="Web-{94A367A3-D3C4-A5C9-834A-6AD5A8FDD803}" dt="2023-05-03T17:36:10.942" v="2368" actId="20577"/>
        <pc:sldMkLst>
          <pc:docMk/>
          <pc:sldMk cId="3630625939" sldId="537"/>
        </pc:sldMkLst>
        <pc:spChg chg="mod">
          <ac:chgData name="Michael Beaudoin" userId="S::beam2633@usherbrooke.ca::e0dab844-8b18-409d-b3b9-c88bdd76d57f" providerId="AD" clId="Web-{94A367A3-D3C4-A5C9-834A-6AD5A8FDD803}" dt="2023-05-03T17:36:10.942" v="2368" actId="20577"/>
          <ac:spMkLst>
            <pc:docMk/>
            <pc:sldMk cId="3630625939" sldId="537"/>
            <ac:spMk id="2" creationId="{48D123BC-BEB0-A881-8FA7-4B903AACF2C4}"/>
          </ac:spMkLst>
        </pc:spChg>
        <pc:spChg chg="del">
          <ac:chgData name="Michael Beaudoin" userId="S::beam2633@usherbrooke.ca::e0dab844-8b18-409d-b3b9-c88bdd76d57f" providerId="AD" clId="Web-{94A367A3-D3C4-A5C9-834A-6AD5A8FDD803}" dt="2023-05-03T16:30:48.096" v="1817"/>
          <ac:spMkLst>
            <pc:docMk/>
            <pc:sldMk cId="3630625939" sldId="537"/>
            <ac:spMk id="3" creationId="{661272E8-84F9-655D-56C6-AD9D8D836194}"/>
          </ac:spMkLst>
        </pc:spChg>
        <pc:spChg chg="add mod">
          <ac:chgData name="Michael Beaudoin" userId="S::beam2633@usherbrooke.ca::e0dab844-8b18-409d-b3b9-c88bdd76d57f" providerId="AD" clId="Web-{94A367A3-D3C4-A5C9-834A-6AD5A8FDD803}" dt="2023-05-03T16:31:02.174" v="1819" actId="1076"/>
          <ac:spMkLst>
            <pc:docMk/>
            <pc:sldMk cId="3630625939" sldId="537"/>
            <ac:spMk id="5" creationId="{1BCBAFCE-4D9D-3346-98C9-10D92A855A9C}"/>
          </ac:spMkLst>
        </pc:spChg>
        <pc:spChg chg="add mod">
          <ac:chgData name="Michael Beaudoin" userId="S::beam2633@usherbrooke.ca::e0dab844-8b18-409d-b3b9-c88bdd76d57f" providerId="AD" clId="Web-{94A367A3-D3C4-A5C9-834A-6AD5A8FDD803}" dt="2023-05-03T16:31:41.596" v="1826" actId="1076"/>
          <ac:spMkLst>
            <pc:docMk/>
            <pc:sldMk cId="3630625939" sldId="537"/>
            <ac:spMk id="11" creationId="{1D82081A-7841-2E12-F46F-F2CD52E63D21}"/>
          </ac:spMkLst>
        </pc:spChg>
        <pc:graphicFrameChg chg="add mod">
          <ac:chgData name="Michael Beaudoin" userId="S::beam2633@usherbrooke.ca::e0dab844-8b18-409d-b3b9-c88bdd76d57f" providerId="AD" clId="Web-{94A367A3-D3C4-A5C9-834A-6AD5A8FDD803}" dt="2023-05-03T16:31:07.580" v="1820" actId="1076"/>
          <ac:graphicFrameMkLst>
            <pc:docMk/>
            <pc:sldMk cId="3630625939" sldId="537"/>
            <ac:graphicFrameMk id="7" creationId="{6A852241-222B-809C-8923-7F6D38A68C72}"/>
          </ac:graphicFrameMkLst>
        </pc:graphicFrameChg>
        <pc:graphicFrameChg chg="add mod modGraphic">
          <ac:chgData name="Michael Beaudoin" userId="S::beam2633@usherbrooke.ca::e0dab844-8b18-409d-b3b9-c88bdd76d57f" providerId="AD" clId="Web-{94A367A3-D3C4-A5C9-834A-6AD5A8FDD803}" dt="2023-05-03T17:31:43.102" v="2295"/>
          <ac:graphicFrameMkLst>
            <pc:docMk/>
            <pc:sldMk cId="3630625939" sldId="537"/>
            <ac:graphicFrameMk id="9" creationId="{A2FF1502-1754-9FFC-8BC8-A5E9EC9F2F17}"/>
          </ac:graphicFrameMkLst>
        </pc:graphicFrameChg>
        <pc:graphicFrameChg chg="add del mod">
          <ac:chgData name="Michael Beaudoin" userId="S::beam2633@usherbrooke.ca::e0dab844-8b18-409d-b3b9-c88bdd76d57f" providerId="AD" clId="Web-{94A367A3-D3C4-A5C9-834A-6AD5A8FDD803}" dt="2023-05-03T16:41:57.722" v="1869"/>
          <ac:graphicFrameMkLst>
            <pc:docMk/>
            <pc:sldMk cId="3630625939" sldId="537"/>
            <ac:graphicFrameMk id="13" creationId="{C9715D62-A31B-B57B-016E-B9C068681972}"/>
          </ac:graphicFrameMkLst>
        </pc:graphicFrameChg>
      </pc:sldChg>
      <pc:sldChg chg="addSp delSp modSp add replId">
        <pc:chgData name="Michael Beaudoin" userId="S::beam2633@usherbrooke.ca::e0dab844-8b18-409d-b3b9-c88bdd76d57f" providerId="AD" clId="Web-{94A367A3-D3C4-A5C9-834A-6AD5A8FDD803}" dt="2023-05-03T17:36:16.989" v="2372" actId="20577"/>
        <pc:sldMkLst>
          <pc:docMk/>
          <pc:sldMk cId="1798423385" sldId="538"/>
        </pc:sldMkLst>
        <pc:spChg chg="mod">
          <ac:chgData name="Michael Beaudoin" userId="S::beam2633@usherbrooke.ca::e0dab844-8b18-409d-b3b9-c88bdd76d57f" providerId="AD" clId="Web-{94A367A3-D3C4-A5C9-834A-6AD5A8FDD803}" dt="2023-05-03T17:36:16.989" v="2372" actId="20577"/>
          <ac:spMkLst>
            <pc:docMk/>
            <pc:sldMk cId="1798423385" sldId="538"/>
            <ac:spMk id="2" creationId="{48D123BC-BEB0-A881-8FA7-4B903AACF2C4}"/>
          </ac:spMkLst>
        </pc:spChg>
        <pc:graphicFrameChg chg="add del mod">
          <ac:chgData name="Michael Beaudoin" userId="S::beam2633@usherbrooke.ca::e0dab844-8b18-409d-b3b9-c88bdd76d57f" providerId="AD" clId="Web-{94A367A3-D3C4-A5C9-834A-6AD5A8FDD803}" dt="2023-05-03T17:02:11.656" v="1927"/>
          <ac:graphicFrameMkLst>
            <pc:docMk/>
            <pc:sldMk cId="1798423385" sldId="538"/>
            <ac:graphicFrameMk id="4" creationId="{B6082C2F-72ED-0450-D8CE-E9EF18F084BF}"/>
          </ac:graphicFrameMkLst>
        </pc:graphicFrameChg>
        <pc:graphicFrameChg chg="mod modGraphic">
          <ac:chgData name="Michael Beaudoin" userId="S::beam2633@usherbrooke.ca::e0dab844-8b18-409d-b3b9-c88bdd76d57f" providerId="AD" clId="Web-{94A367A3-D3C4-A5C9-834A-6AD5A8FDD803}" dt="2023-05-03T17:02:10.031" v="1926"/>
          <ac:graphicFrameMkLst>
            <pc:docMk/>
            <pc:sldMk cId="1798423385" sldId="538"/>
            <ac:graphicFrameMk id="7" creationId="{6A852241-222B-809C-8923-7F6D38A68C72}"/>
          </ac:graphicFrameMkLst>
        </pc:graphicFrameChg>
        <pc:graphicFrameChg chg="add del mod">
          <ac:chgData name="Michael Beaudoin" userId="S::beam2633@usherbrooke.ca::e0dab844-8b18-409d-b3b9-c88bdd76d57f" providerId="AD" clId="Web-{94A367A3-D3C4-A5C9-834A-6AD5A8FDD803}" dt="2023-05-03T17:03:28.968" v="1937"/>
          <ac:graphicFrameMkLst>
            <pc:docMk/>
            <pc:sldMk cId="1798423385" sldId="538"/>
            <ac:graphicFrameMk id="8" creationId="{D8022ED7-5E0C-EBC2-CB14-073DF41AB024}"/>
          </ac:graphicFrameMkLst>
        </pc:graphicFrameChg>
        <pc:graphicFrameChg chg="mod modGraphic">
          <ac:chgData name="Michael Beaudoin" userId="S::beam2633@usherbrooke.ca::e0dab844-8b18-409d-b3b9-c88bdd76d57f" providerId="AD" clId="Web-{94A367A3-D3C4-A5C9-834A-6AD5A8FDD803}" dt="2023-05-03T17:03:55.499" v="1961"/>
          <ac:graphicFrameMkLst>
            <pc:docMk/>
            <pc:sldMk cId="1798423385" sldId="538"/>
            <ac:graphicFrameMk id="9" creationId="{A2FF1502-1754-9FFC-8BC8-A5E9EC9F2F17}"/>
          </ac:graphicFrameMkLst>
        </pc:graphicFrameChg>
      </pc:sldChg>
      <pc:sldChg chg="addSp delSp modSp add replId">
        <pc:chgData name="Michael Beaudoin" userId="S::beam2633@usherbrooke.ca::e0dab844-8b18-409d-b3b9-c88bdd76d57f" providerId="AD" clId="Web-{94A367A3-D3C4-A5C9-834A-6AD5A8FDD803}" dt="2023-05-03T17:36:22.380" v="2374" actId="20577"/>
        <pc:sldMkLst>
          <pc:docMk/>
          <pc:sldMk cId="2753813203" sldId="539"/>
        </pc:sldMkLst>
        <pc:spChg chg="mod">
          <ac:chgData name="Michael Beaudoin" userId="S::beam2633@usherbrooke.ca::e0dab844-8b18-409d-b3b9-c88bdd76d57f" providerId="AD" clId="Web-{94A367A3-D3C4-A5C9-834A-6AD5A8FDD803}" dt="2023-05-03T17:36:22.380" v="2374" actId="20577"/>
          <ac:spMkLst>
            <pc:docMk/>
            <pc:sldMk cId="2753813203" sldId="539"/>
            <ac:spMk id="2" creationId="{48D123BC-BEB0-A881-8FA7-4B903AACF2C4}"/>
          </ac:spMkLst>
        </pc:spChg>
        <pc:graphicFrameChg chg="add del mod">
          <ac:chgData name="Michael Beaudoin" userId="S::beam2633@usherbrooke.ca::e0dab844-8b18-409d-b3b9-c88bdd76d57f" providerId="AD" clId="Web-{94A367A3-D3C4-A5C9-834A-6AD5A8FDD803}" dt="2023-05-03T17:07:24.840" v="1993"/>
          <ac:graphicFrameMkLst>
            <pc:docMk/>
            <pc:sldMk cId="2753813203" sldId="539"/>
            <ac:graphicFrameMk id="4" creationId="{4C187A14-5E2E-8136-C5D7-17177EE8156D}"/>
          </ac:graphicFrameMkLst>
        </pc:graphicFrameChg>
        <pc:graphicFrameChg chg="mod modGraphic">
          <ac:chgData name="Michael Beaudoin" userId="S::beam2633@usherbrooke.ca::e0dab844-8b18-409d-b3b9-c88bdd76d57f" providerId="AD" clId="Web-{94A367A3-D3C4-A5C9-834A-6AD5A8FDD803}" dt="2023-05-03T17:09:14.291" v="2072"/>
          <ac:graphicFrameMkLst>
            <pc:docMk/>
            <pc:sldMk cId="2753813203" sldId="539"/>
            <ac:graphicFrameMk id="7" creationId="{6A852241-222B-809C-8923-7F6D38A68C72}"/>
          </ac:graphicFrameMkLst>
        </pc:graphicFrameChg>
        <pc:graphicFrameChg chg="add del mod">
          <ac:chgData name="Michael Beaudoin" userId="S::beam2633@usherbrooke.ca::e0dab844-8b18-409d-b3b9-c88bdd76d57f" providerId="AD" clId="Web-{94A367A3-D3C4-A5C9-834A-6AD5A8FDD803}" dt="2023-05-03T17:08:52.901" v="2012"/>
          <ac:graphicFrameMkLst>
            <pc:docMk/>
            <pc:sldMk cId="2753813203" sldId="539"/>
            <ac:graphicFrameMk id="8" creationId="{0E418673-5696-05B6-0FE0-2410CE93199E}"/>
          </ac:graphicFrameMkLst>
        </pc:graphicFrameChg>
        <pc:graphicFrameChg chg="mod modGraphic">
          <ac:chgData name="Michael Beaudoin" userId="S::beam2633@usherbrooke.ca::e0dab844-8b18-409d-b3b9-c88bdd76d57f" providerId="AD" clId="Web-{94A367A3-D3C4-A5C9-834A-6AD5A8FDD803}" dt="2023-05-03T17:09:02.089" v="2040"/>
          <ac:graphicFrameMkLst>
            <pc:docMk/>
            <pc:sldMk cId="2753813203" sldId="539"/>
            <ac:graphicFrameMk id="9" creationId="{A2FF1502-1754-9FFC-8BC8-A5E9EC9F2F17}"/>
          </ac:graphicFrameMkLst>
        </pc:graphicFrameChg>
      </pc:sldChg>
      <pc:sldChg chg="addSp delSp modSp add replId">
        <pc:chgData name="Michael Beaudoin" userId="S::beam2633@usherbrooke.ca::e0dab844-8b18-409d-b3b9-c88bdd76d57f" providerId="AD" clId="Web-{94A367A3-D3C4-A5C9-834A-6AD5A8FDD803}" dt="2023-05-03T17:36:29.973" v="2382" actId="20577"/>
        <pc:sldMkLst>
          <pc:docMk/>
          <pc:sldMk cId="3425643677" sldId="540"/>
        </pc:sldMkLst>
        <pc:spChg chg="mod">
          <ac:chgData name="Michael Beaudoin" userId="S::beam2633@usherbrooke.ca::e0dab844-8b18-409d-b3b9-c88bdd76d57f" providerId="AD" clId="Web-{94A367A3-D3C4-A5C9-834A-6AD5A8FDD803}" dt="2023-05-03T17:36:29.973" v="2382" actId="20577"/>
          <ac:spMkLst>
            <pc:docMk/>
            <pc:sldMk cId="3425643677" sldId="540"/>
            <ac:spMk id="2" creationId="{48D123BC-BEB0-A881-8FA7-4B903AACF2C4}"/>
          </ac:spMkLst>
        </pc:spChg>
        <pc:graphicFrameChg chg="add del mod">
          <ac:chgData name="Michael Beaudoin" userId="S::beam2633@usherbrooke.ca::e0dab844-8b18-409d-b3b9-c88bdd76d57f" providerId="AD" clId="Web-{94A367A3-D3C4-A5C9-834A-6AD5A8FDD803}" dt="2023-05-03T17:11:19.415" v="2097"/>
          <ac:graphicFrameMkLst>
            <pc:docMk/>
            <pc:sldMk cId="3425643677" sldId="540"/>
            <ac:graphicFrameMk id="4" creationId="{31F9EE82-789D-698E-64D2-5206C0CADE2E}"/>
          </ac:graphicFrameMkLst>
        </pc:graphicFrameChg>
        <pc:graphicFrameChg chg="mod modGraphic">
          <ac:chgData name="Michael Beaudoin" userId="S::beam2633@usherbrooke.ca::e0dab844-8b18-409d-b3b9-c88bdd76d57f" providerId="AD" clId="Web-{94A367A3-D3C4-A5C9-834A-6AD5A8FDD803}" dt="2023-05-03T17:14:12.522" v="2202"/>
          <ac:graphicFrameMkLst>
            <pc:docMk/>
            <pc:sldMk cId="3425643677" sldId="540"/>
            <ac:graphicFrameMk id="7" creationId="{6A852241-222B-809C-8923-7F6D38A68C72}"/>
          </ac:graphicFrameMkLst>
        </pc:graphicFrameChg>
        <pc:graphicFrameChg chg="add del mod">
          <ac:chgData name="Michael Beaudoin" userId="S::beam2633@usherbrooke.ca::e0dab844-8b18-409d-b3b9-c88bdd76d57f" providerId="AD" clId="Web-{94A367A3-D3C4-A5C9-834A-6AD5A8FDD803}" dt="2023-05-03T17:12:14.664" v="2123"/>
          <ac:graphicFrameMkLst>
            <pc:docMk/>
            <pc:sldMk cId="3425643677" sldId="540"/>
            <ac:graphicFrameMk id="8" creationId="{5EB7B075-494F-1EA1-1048-1D2C4D05FDBA}"/>
          </ac:graphicFrameMkLst>
        </pc:graphicFrameChg>
        <pc:graphicFrameChg chg="mod modGraphic">
          <ac:chgData name="Michael Beaudoin" userId="S::beam2633@usherbrooke.ca::e0dab844-8b18-409d-b3b9-c88bdd76d57f" providerId="AD" clId="Web-{94A367A3-D3C4-A5C9-834A-6AD5A8FDD803}" dt="2023-05-03T17:29:53.228" v="2245"/>
          <ac:graphicFrameMkLst>
            <pc:docMk/>
            <pc:sldMk cId="3425643677" sldId="540"/>
            <ac:graphicFrameMk id="9" creationId="{A2FF1502-1754-9FFC-8BC8-A5E9EC9F2F17}"/>
          </ac:graphicFrameMkLst>
        </pc:graphicFrameChg>
        <pc:graphicFrameChg chg="add del mod">
          <ac:chgData name="Michael Beaudoin" userId="S::beam2633@usherbrooke.ca::e0dab844-8b18-409d-b3b9-c88bdd76d57f" providerId="AD" clId="Web-{94A367A3-D3C4-A5C9-834A-6AD5A8FDD803}" dt="2023-05-03T17:13:29.179" v="2142"/>
          <ac:graphicFrameMkLst>
            <pc:docMk/>
            <pc:sldMk cId="3425643677" sldId="540"/>
            <ac:graphicFrameMk id="12" creationId="{B2901CEC-390A-FC70-F864-66D394116E50}"/>
          </ac:graphicFrameMkLst>
        </pc:graphicFrameChg>
        <pc:graphicFrameChg chg="add del mod modGraphic">
          <ac:chgData name="Michael Beaudoin" userId="S::beam2633@usherbrooke.ca::e0dab844-8b18-409d-b3b9-c88bdd76d57f" providerId="AD" clId="Web-{94A367A3-D3C4-A5C9-834A-6AD5A8FDD803}" dt="2023-05-03T17:29:59.994" v="2248"/>
          <ac:graphicFrameMkLst>
            <pc:docMk/>
            <pc:sldMk cId="3425643677" sldId="540"/>
            <ac:graphicFrameMk id="13" creationId="{00A67AF4-DC6A-0E59-0BCE-35B1B4633881}"/>
          </ac:graphicFrameMkLst>
        </pc:graphicFrameChg>
      </pc:sldChg>
      <pc:sldChg chg="addSp delSp modSp add replId">
        <pc:chgData name="Michael Beaudoin" userId="S::beam2633@usherbrooke.ca::e0dab844-8b18-409d-b3b9-c88bdd76d57f" providerId="AD" clId="Web-{94A367A3-D3C4-A5C9-834A-6AD5A8FDD803}" dt="2023-05-03T17:36:37.473" v="2391" actId="20577"/>
        <pc:sldMkLst>
          <pc:docMk/>
          <pc:sldMk cId="3319977872" sldId="541"/>
        </pc:sldMkLst>
        <pc:spChg chg="mod">
          <ac:chgData name="Michael Beaudoin" userId="S::beam2633@usherbrooke.ca::e0dab844-8b18-409d-b3b9-c88bdd76d57f" providerId="AD" clId="Web-{94A367A3-D3C4-A5C9-834A-6AD5A8FDD803}" dt="2023-05-03T17:36:37.473" v="2391" actId="20577"/>
          <ac:spMkLst>
            <pc:docMk/>
            <pc:sldMk cId="3319977872" sldId="541"/>
            <ac:spMk id="2" creationId="{48D123BC-BEB0-A881-8FA7-4B903AACF2C4}"/>
          </ac:spMkLst>
        </pc:spChg>
        <pc:graphicFrameChg chg="add del mod">
          <ac:chgData name="Michael Beaudoin" userId="S::beam2633@usherbrooke.ca::e0dab844-8b18-409d-b3b9-c88bdd76d57f" providerId="AD" clId="Web-{94A367A3-D3C4-A5C9-834A-6AD5A8FDD803}" dt="2023-05-03T17:23:59.171" v="2232"/>
          <ac:graphicFrameMkLst>
            <pc:docMk/>
            <pc:sldMk cId="3319977872" sldId="541"/>
            <ac:graphicFrameMk id="4" creationId="{188EBE6D-FF37-779F-0C8D-225CF7756407}"/>
          </ac:graphicFrameMkLst>
        </pc:graphicFrameChg>
        <pc:graphicFrameChg chg="add del mod modGraphic">
          <ac:chgData name="Michael Beaudoin" userId="S::beam2633@usherbrooke.ca::e0dab844-8b18-409d-b3b9-c88bdd76d57f" providerId="AD" clId="Web-{94A367A3-D3C4-A5C9-834A-6AD5A8FDD803}" dt="2023-05-03T17:31:19.305" v="2277"/>
          <ac:graphicFrameMkLst>
            <pc:docMk/>
            <pc:sldMk cId="3319977872" sldId="541"/>
            <ac:graphicFrameMk id="7" creationId="{6A852241-222B-809C-8923-7F6D38A68C72}"/>
          </ac:graphicFrameMkLst>
        </pc:graphicFrameChg>
        <pc:graphicFrameChg chg="add del mod">
          <ac:chgData name="Michael Beaudoin" userId="S::beam2633@usherbrooke.ca::e0dab844-8b18-409d-b3b9-c88bdd76d57f" providerId="AD" clId="Web-{94A367A3-D3C4-A5C9-834A-6AD5A8FDD803}" dt="2023-05-03T17:30:52.946" v="2265"/>
          <ac:graphicFrameMkLst>
            <pc:docMk/>
            <pc:sldMk cId="3319977872" sldId="541"/>
            <ac:graphicFrameMk id="8" creationId="{701D5079-A0E6-3E7D-FCF3-4DAF94CB9C2F}"/>
          </ac:graphicFrameMkLst>
        </pc:graphicFrameChg>
        <pc:graphicFrameChg chg="mod modGraphic">
          <ac:chgData name="Michael Beaudoin" userId="S::beam2633@usherbrooke.ca::e0dab844-8b18-409d-b3b9-c88bdd76d57f" providerId="AD" clId="Web-{94A367A3-D3C4-A5C9-834A-6AD5A8FDD803}" dt="2023-05-03T17:30:46.321" v="2264"/>
          <ac:graphicFrameMkLst>
            <pc:docMk/>
            <pc:sldMk cId="3319977872" sldId="541"/>
            <ac:graphicFrameMk id="9" creationId="{A2FF1502-1754-9FFC-8BC8-A5E9EC9F2F17}"/>
          </ac:graphicFrameMkLst>
        </pc:graphicFrameChg>
      </pc:sldChg>
      <pc:sldChg chg="delSp new del">
        <pc:chgData name="Michael Beaudoin" userId="S::beam2633@usherbrooke.ca::e0dab844-8b18-409d-b3b9-c88bdd76d57f" providerId="AD" clId="Web-{94A367A3-D3C4-A5C9-834A-6AD5A8FDD803}" dt="2023-05-03T17:35:10.115" v="2356"/>
        <pc:sldMkLst>
          <pc:docMk/>
          <pc:sldMk cId="972194250" sldId="542"/>
        </pc:sldMkLst>
        <pc:spChg chg="del">
          <ac:chgData name="Michael Beaudoin" userId="S::beam2633@usherbrooke.ca::e0dab844-8b18-409d-b3b9-c88bdd76d57f" providerId="AD" clId="Web-{94A367A3-D3C4-A5C9-834A-6AD5A8FDD803}" dt="2023-05-03T17:32:34.101" v="2297"/>
          <ac:spMkLst>
            <pc:docMk/>
            <pc:sldMk cId="972194250" sldId="542"/>
            <ac:spMk id="2" creationId="{C09F4A71-D3F2-873A-E478-8B73AAA0837B}"/>
          </ac:spMkLst>
        </pc:spChg>
        <pc:spChg chg="del">
          <ac:chgData name="Michael Beaudoin" userId="S::beam2633@usherbrooke.ca::e0dab844-8b18-409d-b3b9-c88bdd76d57f" providerId="AD" clId="Web-{94A367A3-D3C4-A5C9-834A-6AD5A8FDD803}" dt="2023-05-03T17:32:35.976" v="2298"/>
          <ac:spMkLst>
            <pc:docMk/>
            <pc:sldMk cId="972194250" sldId="542"/>
            <ac:spMk id="3" creationId="{16732E95-64A1-2340-6C39-74DC9494C109}"/>
          </ac:spMkLst>
        </pc:spChg>
      </pc:sldChg>
      <pc:sldChg chg="modSp add replId">
        <pc:chgData name="Michael Beaudoin" userId="S::beam2633@usherbrooke.ca::e0dab844-8b18-409d-b3b9-c88bdd76d57f" providerId="AD" clId="Web-{94A367A3-D3C4-A5C9-834A-6AD5A8FDD803}" dt="2023-05-03T17:35:06.771" v="2355" actId="1076"/>
        <pc:sldMkLst>
          <pc:docMk/>
          <pc:sldMk cId="2460152275" sldId="543"/>
        </pc:sldMkLst>
        <pc:spChg chg="mod">
          <ac:chgData name="Michael Beaudoin" userId="S::beam2633@usherbrooke.ca::e0dab844-8b18-409d-b3b9-c88bdd76d57f" providerId="AD" clId="Web-{94A367A3-D3C4-A5C9-834A-6AD5A8FDD803}" dt="2023-05-03T17:35:06.771" v="2355" actId="1076"/>
          <ac:spMkLst>
            <pc:docMk/>
            <pc:sldMk cId="2460152275" sldId="543"/>
            <ac:spMk id="2" creationId="{1E91FCC3-815C-69A3-D824-92E7517CC431}"/>
          </ac:spMkLst>
        </pc:spChg>
      </pc:sldChg>
    </pc:docChg>
  </pc:docChgLst>
  <pc:docChgLst>
    <pc:chgData name="Michael Beaudoin" userId="S::beam2633@usherbrooke.ca::e0dab844-8b18-409d-b3b9-c88bdd76d57f" providerId="AD" clId="Web-{983C1C44-D0D9-A078-8D16-0ECA678BC965}"/>
    <pc:docChg chg="addSld delSld modSld sldOrd">
      <pc:chgData name="Michael Beaudoin" userId="S::beam2633@usherbrooke.ca::e0dab844-8b18-409d-b3b9-c88bdd76d57f" providerId="AD" clId="Web-{983C1C44-D0D9-A078-8D16-0ECA678BC965}" dt="2023-04-30T19:38:12.896" v="1147"/>
      <pc:docMkLst>
        <pc:docMk/>
      </pc:docMkLst>
      <pc:sldChg chg="modSp">
        <pc:chgData name="Michael Beaudoin" userId="S::beam2633@usherbrooke.ca::e0dab844-8b18-409d-b3b9-c88bdd76d57f" providerId="AD" clId="Web-{983C1C44-D0D9-A078-8D16-0ECA678BC965}" dt="2023-04-30T18:44:20.821" v="319"/>
        <pc:sldMkLst>
          <pc:docMk/>
          <pc:sldMk cId="912121978" sldId="515"/>
        </pc:sldMkLst>
        <pc:graphicFrameChg chg="mod modGraphic">
          <ac:chgData name="Michael Beaudoin" userId="S::beam2633@usherbrooke.ca::e0dab844-8b18-409d-b3b9-c88bdd76d57f" providerId="AD" clId="Web-{983C1C44-D0D9-A078-8D16-0ECA678BC965}" dt="2023-04-30T18:44:20.821" v="319"/>
          <ac:graphicFrameMkLst>
            <pc:docMk/>
            <pc:sldMk cId="912121978" sldId="515"/>
            <ac:graphicFrameMk id="4" creationId="{FEAE80B2-A786-E044-B3F6-1505ADEF9538}"/>
          </ac:graphicFrameMkLst>
        </pc:graphicFrameChg>
      </pc:sldChg>
      <pc:sldChg chg="ord">
        <pc:chgData name="Michael Beaudoin" userId="S::beam2633@usherbrooke.ca::e0dab844-8b18-409d-b3b9-c88bdd76d57f" providerId="AD" clId="Web-{983C1C44-D0D9-A078-8D16-0ECA678BC965}" dt="2023-04-30T18:00:58.633" v="166"/>
        <pc:sldMkLst>
          <pc:docMk/>
          <pc:sldMk cId="568671634" sldId="521"/>
        </pc:sldMkLst>
      </pc:sldChg>
      <pc:sldChg chg="modSp">
        <pc:chgData name="Michael Beaudoin" userId="S::beam2633@usherbrooke.ca::e0dab844-8b18-409d-b3b9-c88bdd76d57f" providerId="AD" clId="Web-{983C1C44-D0D9-A078-8D16-0ECA678BC965}" dt="2023-04-30T19:32:25.771" v="1068" actId="1076"/>
        <pc:sldMkLst>
          <pc:docMk/>
          <pc:sldMk cId="3452078032" sldId="522"/>
        </pc:sldMkLst>
        <pc:spChg chg="mod">
          <ac:chgData name="Michael Beaudoin" userId="S::beam2633@usherbrooke.ca::e0dab844-8b18-409d-b3b9-c88bdd76d57f" providerId="AD" clId="Web-{983C1C44-D0D9-A078-8D16-0ECA678BC965}" dt="2023-04-30T18:00:26.508" v="164" actId="20577"/>
          <ac:spMkLst>
            <pc:docMk/>
            <pc:sldMk cId="3452078032" sldId="522"/>
            <ac:spMk id="2" creationId="{9D4ACD4A-3566-B7DD-C31A-49ED6936BFD2}"/>
          </ac:spMkLst>
        </pc:spChg>
        <pc:spChg chg="mod">
          <ac:chgData name="Michael Beaudoin" userId="S::beam2633@usherbrooke.ca::e0dab844-8b18-409d-b3b9-c88bdd76d57f" providerId="AD" clId="Web-{983C1C44-D0D9-A078-8D16-0ECA678BC965}" dt="2023-04-30T17:51:02.488" v="76" actId="20577"/>
          <ac:spMkLst>
            <pc:docMk/>
            <pc:sldMk cId="3452078032" sldId="522"/>
            <ac:spMk id="3" creationId="{6B30023D-A947-53D8-2BB2-C763EBC71A8F}"/>
          </ac:spMkLst>
        </pc:spChg>
        <pc:spChg chg="mod">
          <ac:chgData name="Michael Beaudoin" userId="S::beam2633@usherbrooke.ca::e0dab844-8b18-409d-b3b9-c88bdd76d57f" providerId="AD" clId="Web-{983C1C44-D0D9-A078-8D16-0ECA678BC965}" dt="2023-04-30T17:58:47.945" v="125" actId="1076"/>
          <ac:spMkLst>
            <pc:docMk/>
            <pc:sldMk cId="3452078032" sldId="522"/>
            <ac:spMk id="5" creationId="{229F5C70-BB41-D653-3457-B165A751F356}"/>
          </ac:spMkLst>
        </pc:spChg>
        <pc:spChg chg="mod">
          <ac:chgData name="Michael Beaudoin" userId="S::beam2633@usherbrooke.ca::e0dab844-8b18-409d-b3b9-c88bdd76d57f" providerId="AD" clId="Web-{983C1C44-D0D9-A078-8D16-0ECA678BC965}" dt="2023-04-30T19:32:25.771" v="1068" actId="1076"/>
          <ac:spMkLst>
            <pc:docMk/>
            <pc:sldMk cId="3452078032" sldId="522"/>
            <ac:spMk id="8" creationId="{3E7A6B9E-A247-A927-0ED9-C9A26AFB7A6C}"/>
          </ac:spMkLst>
        </pc:spChg>
        <pc:graphicFrameChg chg="mod modGraphic">
          <ac:chgData name="Michael Beaudoin" userId="S::beam2633@usherbrooke.ca::e0dab844-8b18-409d-b3b9-c88bdd76d57f" providerId="AD" clId="Web-{983C1C44-D0D9-A078-8D16-0ECA678BC965}" dt="2023-04-30T17:51:19.348" v="82"/>
          <ac:graphicFrameMkLst>
            <pc:docMk/>
            <pc:sldMk cId="3452078032" sldId="522"/>
            <ac:graphicFrameMk id="7" creationId="{DB6A5755-7B86-308D-99BB-C89C7212AE4C}"/>
          </ac:graphicFrameMkLst>
        </pc:graphicFrameChg>
        <pc:graphicFrameChg chg="mod modGraphic">
          <ac:chgData name="Michael Beaudoin" userId="S::beam2633@usherbrooke.ca::e0dab844-8b18-409d-b3b9-c88bdd76d57f" providerId="AD" clId="Web-{983C1C44-D0D9-A078-8D16-0ECA678BC965}" dt="2023-04-30T17:59:27.633" v="151"/>
          <ac:graphicFrameMkLst>
            <pc:docMk/>
            <pc:sldMk cId="3452078032" sldId="522"/>
            <ac:graphicFrameMk id="10" creationId="{E451057D-6B2F-7EB7-5A48-26AB73491EBD}"/>
          </ac:graphicFrameMkLst>
        </pc:graphicFrameChg>
        <pc:graphicFrameChg chg="mod modGraphic">
          <ac:chgData name="Michael Beaudoin" userId="S::beam2633@usherbrooke.ca::e0dab844-8b18-409d-b3b9-c88bdd76d57f" providerId="AD" clId="Web-{983C1C44-D0D9-A078-8D16-0ECA678BC965}" dt="2023-04-30T17:52:16.504" v="90"/>
          <ac:graphicFrameMkLst>
            <pc:docMk/>
            <pc:sldMk cId="3452078032" sldId="522"/>
            <ac:graphicFrameMk id="17" creationId="{9C092505-6C98-D9B3-44F3-EC655CE950A5}"/>
          </ac:graphicFrameMkLst>
        </pc:graphicFrameChg>
      </pc:sldChg>
      <pc:sldChg chg="new">
        <pc:chgData name="Michael Beaudoin" userId="S::beam2633@usherbrooke.ca::e0dab844-8b18-409d-b3b9-c88bdd76d57f" providerId="AD" clId="Web-{983C1C44-D0D9-A078-8D16-0ECA678BC965}" dt="2023-04-30T18:00:51.274" v="165"/>
        <pc:sldMkLst>
          <pc:docMk/>
          <pc:sldMk cId="136661774" sldId="523"/>
        </pc:sldMkLst>
      </pc:sldChg>
      <pc:sldChg chg="addSp delSp modSp add ord replId delAnim">
        <pc:chgData name="Michael Beaudoin" userId="S::beam2633@usherbrooke.ca::e0dab844-8b18-409d-b3b9-c88bdd76d57f" providerId="AD" clId="Web-{983C1C44-D0D9-A078-8D16-0ECA678BC965}" dt="2023-04-30T19:33:06.489" v="1145"/>
        <pc:sldMkLst>
          <pc:docMk/>
          <pc:sldMk cId="2947397495" sldId="524"/>
        </pc:sldMkLst>
        <pc:spChg chg="mod">
          <ac:chgData name="Michael Beaudoin" userId="S::beam2633@usherbrooke.ca::e0dab844-8b18-409d-b3b9-c88bdd76d57f" providerId="AD" clId="Web-{983C1C44-D0D9-A078-8D16-0ECA678BC965}" dt="2023-04-30T18:48:02.681" v="328" actId="20577"/>
          <ac:spMkLst>
            <pc:docMk/>
            <pc:sldMk cId="2947397495" sldId="524"/>
            <ac:spMk id="2" creationId="{9D4ACD4A-3566-B7DD-C31A-49ED6936BFD2}"/>
          </ac:spMkLst>
        </pc:spChg>
        <pc:spChg chg="del">
          <ac:chgData name="Michael Beaudoin" userId="S::beam2633@usherbrooke.ca::e0dab844-8b18-409d-b3b9-c88bdd76d57f" providerId="AD" clId="Web-{983C1C44-D0D9-A078-8D16-0ECA678BC965}" dt="2023-04-30T18:21:21.640" v="286"/>
          <ac:spMkLst>
            <pc:docMk/>
            <pc:sldMk cId="2947397495" sldId="524"/>
            <ac:spMk id="3" creationId="{6B30023D-A947-53D8-2BB2-C763EBC71A8F}"/>
          </ac:spMkLst>
        </pc:spChg>
        <pc:spChg chg="del">
          <ac:chgData name="Michael Beaudoin" userId="S::beam2633@usherbrooke.ca::e0dab844-8b18-409d-b3b9-c88bdd76d57f" providerId="AD" clId="Web-{983C1C44-D0D9-A078-8D16-0ECA678BC965}" dt="2023-04-30T18:52:13.233" v="544"/>
          <ac:spMkLst>
            <pc:docMk/>
            <pc:sldMk cId="2947397495" sldId="524"/>
            <ac:spMk id="4" creationId="{64EE6232-0343-53E7-42AC-3C01D01D50C9}"/>
          </ac:spMkLst>
        </pc:spChg>
        <pc:spChg chg="del">
          <ac:chgData name="Michael Beaudoin" userId="S::beam2633@usherbrooke.ca::e0dab844-8b18-409d-b3b9-c88bdd76d57f" providerId="AD" clId="Web-{983C1C44-D0D9-A078-8D16-0ECA678BC965}" dt="2023-04-30T18:21:57.343" v="290"/>
          <ac:spMkLst>
            <pc:docMk/>
            <pc:sldMk cId="2947397495" sldId="524"/>
            <ac:spMk id="5" creationId="{229F5C70-BB41-D653-3457-B165A751F356}"/>
          </ac:spMkLst>
        </pc:spChg>
        <pc:spChg chg="mod">
          <ac:chgData name="Michael Beaudoin" userId="S::beam2633@usherbrooke.ca::e0dab844-8b18-409d-b3b9-c88bdd76d57f" providerId="AD" clId="Web-{983C1C44-D0D9-A078-8D16-0ECA678BC965}" dt="2023-04-30T18:55:37.140" v="601" actId="1076"/>
          <ac:spMkLst>
            <pc:docMk/>
            <pc:sldMk cId="2947397495" sldId="524"/>
            <ac:spMk id="8" creationId="{3E7A6B9E-A247-A927-0ED9-C9A26AFB7A6C}"/>
          </ac:spMkLst>
        </pc:spChg>
        <pc:spChg chg="mod">
          <ac:chgData name="Michael Beaudoin" userId="S::beam2633@usherbrooke.ca::e0dab844-8b18-409d-b3b9-c88bdd76d57f" providerId="AD" clId="Web-{983C1C44-D0D9-A078-8D16-0ECA678BC965}" dt="2023-04-30T18:55:57.890" v="603" actId="1076"/>
          <ac:spMkLst>
            <pc:docMk/>
            <pc:sldMk cId="2947397495" sldId="524"/>
            <ac:spMk id="11" creationId="{88A92E24-E0E6-0CD8-D479-6C2DB175D019}"/>
          </ac:spMkLst>
        </pc:spChg>
        <pc:spChg chg="add del mod">
          <ac:chgData name="Michael Beaudoin" userId="S::beam2633@usherbrooke.ca::e0dab844-8b18-409d-b3b9-c88bdd76d57f" providerId="AD" clId="Web-{983C1C44-D0D9-A078-8D16-0ECA678BC965}" dt="2023-04-30T18:21:19.077" v="285"/>
          <ac:spMkLst>
            <pc:docMk/>
            <pc:sldMk cId="2947397495" sldId="524"/>
            <ac:spMk id="13" creationId="{24D29965-6F30-CE8A-117A-246F8F7BC430}"/>
          </ac:spMkLst>
        </pc:spChg>
        <pc:spChg chg="mod">
          <ac:chgData name="Michael Beaudoin" userId="S::beam2633@usherbrooke.ca::e0dab844-8b18-409d-b3b9-c88bdd76d57f" providerId="AD" clId="Web-{983C1C44-D0D9-A078-8D16-0ECA678BC965}" dt="2023-04-30T19:01:02.938" v="623" actId="1076"/>
          <ac:spMkLst>
            <pc:docMk/>
            <pc:sldMk cId="2947397495" sldId="524"/>
            <ac:spMk id="18" creationId="{C4FA93D7-0298-4CCF-4266-33BEA658ADBC}"/>
          </ac:spMkLst>
        </pc:spChg>
        <pc:graphicFrameChg chg="del mod modGraphic">
          <ac:chgData name="Michael Beaudoin" userId="S::beam2633@usherbrooke.ca::e0dab844-8b18-409d-b3b9-c88bdd76d57f" providerId="AD" clId="Web-{983C1C44-D0D9-A078-8D16-0ECA678BC965}" dt="2023-04-30T18:21:14.562" v="284"/>
          <ac:graphicFrameMkLst>
            <pc:docMk/>
            <pc:sldMk cId="2947397495" sldId="524"/>
            <ac:graphicFrameMk id="7" creationId="{DB6A5755-7B86-308D-99BB-C89C7212AE4C}"/>
          </ac:graphicFrameMkLst>
        </pc:graphicFrameChg>
        <pc:graphicFrameChg chg="add mod modGraphic">
          <ac:chgData name="Michael Beaudoin" userId="S::beam2633@usherbrooke.ca::e0dab844-8b18-409d-b3b9-c88bdd76d57f" providerId="AD" clId="Web-{983C1C44-D0D9-A078-8D16-0ECA678BC965}" dt="2023-04-30T19:33:06.489" v="1145"/>
          <ac:graphicFrameMkLst>
            <pc:docMk/>
            <pc:sldMk cId="2947397495" sldId="524"/>
            <ac:graphicFrameMk id="9" creationId="{3A48F803-1A67-A09C-7453-504EF9515926}"/>
          </ac:graphicFrameMkLst>
        </pc:graphicFrameChg>
        <pc:graphicFrameChg chg="del mod modGraphic">
          <ac:chgData name="Michael Beaudoin" userId="S::beam2633@usherbrooke.ca::e0dab844-8b18-409d-b3b9-c88bdd76d57f" providerId="AD" clId="Web-{983C1C44-D0D9-A078-8D16-0ECA678BC965}" dt="2023-04-30T18:21:45.984" v="288"/>
          <ac:graphicFrameMkLst>
            <pc:docMk/>
            <pc:sldMk cId="2947397495" sldId="524"/>
            <ac:graphicFrameMk id="10" creationId="{E451057D-6B2F-7EB7-5A48-26AB73491EBD}"/>
          </ac:graphicFrameMkLst>
        </pc:graphicFrameChg>
        <pc:graphicFrameChg chg="add del mod modGraphic">
          <ac:chgData name="Michael Beaudoin" userId="S::beam2633@usherbrooke.ca::e0dab844-8b18-409d-b3b9-c88bdd76d57f" providerId="AD" clId="Web-{983C1C44-D0D9-A078-8D16-0ECA678BC965}" dt="2023-04-30T18:53:21.874" v="545"/>
          <ac:graphicFrameMkLst>
            <pc:docMk/>
            <pc:sldMk cId="2947397495" sldId="524"/>
            <ac:graphicFrameMk id="15" creationId="{F313AA0D-73B3-BA6B-7543-C93A5952767E}"/>
          </ac:graphicFrameMkLst>
        </pc:graphicFrameChg>
        <pc:graphicFrameChg chg="del mod modGraphic">
          <ac:chgData name="Michael Beaudoin" userId="S::beam2633@usherbrooke.ca::e0dab844-8b18-409d-b3b9-c88bdd76d57f" providerId="AD" clId="Web-{983C1C44-D0D9-A078-8D16-0ECA678BC965}" dt="2023-04-30T18:59:28.141" v="605"/>
          <ac:graphicFrameMkLst>
            <pc:docMk/>
            <pc:sldMk cId="2947397495" sldId="524"/>
            <ac:graphicFrameMk id="17" creationId="{9C092505-6C98-D9B3-44F3-EC655CE950A5}"/>
          </ac:graphicFrameMkLst>
        </pc:graphicFrameChg>
        <pc:graphicFrameChg chg="add mod modGraphic">
          <ac:chgData name="Michael Beaudoin" userId="S::beam2633@usherbrooke.ca::e0dab844-8b18-409d-b3b9-c88bdd76d57f" providerId="AD" clId="Web-{983C1C44-D0D9-A078-8D16-0ECA678BC965}" dt="2023-04-30T19:32:10.411" v="1065"/>
          <ac:graphicFrameMkLst>
            <pc:docMk/>
            <pc:sldMk cId="2947397495" sldId="524"/>
            <ac:graphicFrameMk id="19" creationId="{DEF03F7E-E838-3708-12F2-AC77CF738B27}"/>
          </ac:graphicFrameMkLst>
        </pc:graphicFrameChg>
        <pc:graphicFrameChg chg="add mod modGraphic">
          <ac:chgData name="Michael Beaudoin" userId="S::beam2633@usherbrooke.ca::e0dab844-8b18-409d-b3b9-c88bdd76d57f" providerId="AD" clId="Web-{983C1C44-D0D9-A078-8D16-0ECA678BC965}" dt="2023-04-30T19:31:56.896" v="1014"/>
          <ac:graphicFrameMkLst>
            <pc:docMk/>
            <pc:sldMk cId="2947397495" sldId="524"/>
            <ac:graphicFrameMk id="21" creationId="{3142694A-965A-A345-955D-FE648E7A03F7}"/>
          </ac:graphicFrameMkLst>
        </pc:graphicFrameChg>
      </pc:sldChg>
      <pc:sldChg chg="delSp add del replId">
        <pc:chgData name="Michael Beaudoin" userId="S::beam2633@usherbrooke.ca::e0dab844-8b18-409d-b3b9-c88bdd76d57f" providerId="AD" clId="Web-{983C1C44-D0D9-A078-8D16-0ECA678BC965}" dt="2023-04-30T19:12:55.455" v="671"/>
        <pc:sldMkLst>
          <pc:docMk/>
          <pc:sldMk cId="10037690" sldId="525"/>
        </pc:sldMkLst>
        <pc:spChg chg="del">
          <ac:chgData name="Michael Beaudoin" userId="S::beam2633@usherbrooke.ca::e0dab844-8b18-409d-b3b9-c88bdd76d57f" providerId="AD" clId="Web-{983C1C44-D0D9-A078-8D16-0ECA678BC965}" dt="2023-04-30T19:04:12.657" v="669"/>
          <ac:spMkLst>
            <pc:docMk/>
            <pc:sldMk cId="10037690" sldId="525"/>
            <ac:spMk id="4" creationId="{64EE6232-0343-53E7-42AC-3C01D01D50C9}"/>
          </ac:spMkLst>
        </pc:spChg>
        <pc:graphicFrameChg chg="del">
          <ac:chgData name="Michael Beaudoin" userId="S::beam2633@usherbrooke.ca::e0dab844-8b18-409d-b3b9-c88bdd76d57f" providerId="AD" clId="Web-{983C1C44-D0D9-A078-8D16-0ECA678BC965}" dt="2023-04-30T19:12:47.768" v="670"/>
          <ac:graphicFrameMkLst>
            <pc:docMk/>
            <pc:sldMk cId="10037690" sldId="525"/>
            <ac:graphicFrameMk id="9" creationId="{3A48F803-1A67-A09C-7453-504EF9515926}"/>
          </ac:graphicFrameMkLst>
        </pc:graphicFrameChg>
        <pc:graphicFrameChg chg="del">
          <ac:chgData name="Michael Beaudoin" userId="S::beam2633@usherbrooke.ca::e0dab844-8b18-409d-b3b9-c88bdd76d57f" providerId="AD" clId="Web-{983C1C44-D0D9-A078-8D16-0ECA678BC965}" dt="2023-04-30T19:04:10.360" v="668"/>
          <ac:graphicFrameMkLst>
            <pc:docMk/>
            <pc:sldMk cId="10037690" sldId="525"/>
            <ac:graphicFrameMk id="17" creationId="{9C092505-6C98-D9B3-44F3-EC655CE950A5}"/>
          </ac:graphicFrameMkLst>
        </pc:graphicFrameChg>
      </pc:sldChg>
      <pc:sldChg chg="addSp delSp modSp add replId">
        <pc:chgData name="Michael Beaudoin" userId="S::beam2633@usherbrooke.ca::e0dab844-8b18-409d-b3b9-c88bdd76d57f" providerId="AD" clId="Web-{983C1C44-D0D9-A078-8D16-0ECA678BC965}" dt="2023-04-30T19:38:12.896" v="1147"/>
        <pc:sldMkLst>
          <pc:docMk/>
          <pc:sldMk cId="453357115" sldId="525"/>
        </pc:sldMkLst>
        <pc:spChg chg="mod">
          <ac:chgData name="Michael Beaudoin" userId="S::beam2633@usherbrooke.ca::e0dab844-8b18-409d-b3b9-c88bdd76d57f" providerId="AD" clId="Web-{983C1C44-D0D9-A078-8D16-0ECA678BC965}" dt="2023-04-30T19:13:07.596" v="680" actId="20577"/>
          <ac:spMkLst>
            <pc:docMk/>
            <pc:sldMk cId="453357115" sldId="525"/>
            <ac:spMk id="2" creationId="{9D4ACD4A-3566-B7DD-C31A-49ED6936BFD2}"/>
          </ac:spMkLst>
        </pc:spChg>
        <pc:spChg chg="mod">
          <ac:chgData name="Michael Beaudoin" userId="S::beam2633@usherbrooke.ca::e0dab844-8b18-409d-b3b9-c88bdd76d57f" providerId="AD" clId="Web-{983C1C44-D0D9-A078-8D16-0ECA678BC965}" dt="2023-04-30T19:18:27.956" v="823" actId="1076"/>
          <ac:spMkLst>
            <pc:docMk/>
            <pc:sldMk cId="453357115" sldId="525"/>
            <ac:spMk id="11" creationId="{88A92E24-E0E6-0CD8-D479-6C2DB175D019}"/>
          </ac:spMkLst>
        </pc:spChg>
        <pc:graphicFrameChg chg="add mod modGraphic">
          <ac:chgData name="Michael Beaudoin" userId="S::beam2633@usherbrooke.ca::e0dab844-8b18-409d-b3b9-c88bdd76d57f" providerId="AD" clId="Web-{983C1C44-D0D9-A078-8D16-0ECA678BC965}" dt="2023-04-30T19:38:12.896" v="1147"/>
          <ac:graphicFrameMkLst>
            <pc:docMk/>
            <pc:sldMk cId="453357115" sldId="525"/>
            <ac:graphicFrameMk id="4" creationId="{7689C9BF-C55F-5F67-D994-D9BEF88434D6}"/>
          </ac:graphicFrameMkLst>
        </pc:graphicFrameChg>
        <pc:graphicFrameChg chg="add mod modGraphic">
          <ac:chgData name="Michael Beaudoin" userId="S::beam2633@usherbrooke.ca::e0dab844-8b18-409d-b3b9-c88bdd76d57f" providerId="AD" clId="Web-{983C1C44-D0D9-A078-8D16-0ECA678BC965}" dt="2023-04-30T19:32:54.114" v="1118"/>
          <ac:graphicFrameMkLst>
            <pc:docMk/>
            <pc:sldMk cId="453357115" sldId="525"/>
            <ac:graphicFrameMk id="6" creationId="{DD7410CF-460C-C7BF-70A6-3B5EC26F2491}"/>
          </ac:graphicFrameMkLst>
        </pc:graphicFrameChg>
        <pc:graphicFrameChg chg="del">
          <ac:chgData name="Michael Beaudoin" userId="S::beam2633@usherbrooke.ca::e0dab844-8b18-409d-b3b9-c88bdd76d57f" providerId="AD" clId="Web-{983C1C44-D0D9-A078-8D16-0ECA678BC965}" dt="2023-04-30T19:13:11.330" v="681"/>
          <ac:graphicFrameMkLst>
            <pc:docMk/>
            <pc:sldMk cId="453357115" sldId="525"/>
            <ac:graphicFrameMk id="9" creationId="{3A48F803-1A67-A09C-7453-504EF9515926}"/>
          </ac:graphicFrameMkLst>
        </pc:graphicFrameChg>
        <pc:graphicFrameChg chg="add mod modGraphic">
          <ac:chgData name="Michael Beaudoin" userId="S::beam2633@usherbrooke.ca::e0dab844-8b18-409d-b3b9-c88bdd76d57f" providerId="AD" clId="Web-{983C1C44-D0D9-A078-8D16-0ECA678BC965}" dt="2023-04-30T19:33:00.130" v="1143"/>
          <ac:graphicFrameMkLst>
            <pc:docMk/>
            <pc:sldMk cId="453357115" sldId="525"/>
            <ac:graphicFrameMk id="10" creationId="{BC25EA2D-685C-33C4-1316-8FE8AE6D48A0}"/>
          </ac:graphicFrameMkLst>
        </pc:graphicFrameChg>
        <pc:graphicFrameChg chg="del modGraphic">
          <ac:chgData name="Michael Beaudoin" userId="S::beam2633@usherbrooke.ca::e0dab844-8b18-409d-b3b9-c88bdd76d57f" providerId="AD" clId="Web-{983C1C44-D0D9-A078-8D16-0ECA678BC965}" dt="2023-04-30T19:17:03.237" v="744"/>
          <ac:graphicFrameMkLst>
            <pc:docMk/>
            <pc:sldMk cId="453357115" sldId="525"/>
            <ac:graphicFrameMk id="19" creationId="{DEF03F7E-E838-3708-12F2-AC77CF738B27}"/>
          </ac:graphicFrameMkLst>
        </pc:graphicFrameChg>
        <pc:graphicFrameChg chg="del">
          <ac:chgData name="Michael Beaudoin" userId="S::beam2633@usherbrooke.ca::e0dab844-8b18-409d-b3b9-c88bdd76d57f" providerId="AD" clId="Web-{983C1C44-D0D9-A078-8D16-0ECA678BC965}" dt="2023-04-30T19:19:01.284" v="830"/>
          <ac:graphicFrameMkLst>
            <pc:docMk/>
            <pc:sldMk cId="453357115" sldId="525"/>
            <ac:graphicFrameMk id="21" creationId="{3142694A-965A-A345-955D-FE648E7A03F7}"/>
          </ac:graphicFrameMkLst>
        </pc:graphicFrameChg>
      </pc:sldChg>
    </pc:docChg>
  </pc:docChgLst>
  <pc:docChgLst>
    <pc:chgData name="Michael Beaudoin" userId="S::beam2633@usherbrooke.ca::e0dab844-8b18-409d-b3b9-c88bdd76d57f" providerId="AD" clId="Web-{A2238523-14DE-4C75-B006-9CC1DD1908DE}"/>
    <pc:docChg chg="addSld modSld">
      <pc:chgData name="Michael Beaudoin" userId="S::beam2633@usherbrooke.ca::e0dab844-8b18-409d-b3b9-c88bdd76d57f" providerId="AD" clId="Web-{A2238523-14DE-4C75-B006-9CC1DD1908DE}" dt="2023-04-26T18:42:54.685" v="360" actId="1076"/>
      <pc:docMkLst>
        <pc:docMk/>
      </pc:docMkLst>
      <pc:sldChg chg="addSp delSp modSp">
        <pc:chgData name="Michael Beaudoin" userId="S::beam2633@usherbrooke.ca::e0dab844-8b18-409d-b3b9-c88bdd76d57f" providerId="AD" clId="Web-{A2238523-14DE-4C75-B006-9CC1DD1908DE}" dt="2023-04-26T18:39:46.218" v="354"/>
        <pc:sldMkLst>
          <pc:docMk/>
          <pc:sldMk cId="568671634" sldId="521"/>
        </pc:sldMkLst>
        <pc:spChg chg="del mod">
          <ac:chgData name="Michael Beaudoin" userId="S::beam2633@usherbrooke.ca::e0dab844-8b18-409d-b3b9-c88bdd76d57f" providerId="AD" clId="Web-{A2238523-14DE-4C75-B006-9CC1DD1908DE}" dt="2023-04-26T18:32:48.973" v="331"/>
          <ac:spMkLst>
            <pc:docMk/>
            <pc:sldMk cId="568671634" sldId="521"/>
            <ac:spMk id="5" creationId="{85D4A127-9591-54A1-A7C7-703C3CB98446}"/>
          </ac:spMkLst>
        </pc:spChg>
        <pc:graphicFrameChg chg="add del">
          <ac:chgData name="Michael Beaudoin" userId="S::beam2633@usherbrooke.ca::e0dab844-8b18-409d-b3b9-c88bdd76d57f" providerId="AD" clId="Web-{A2238523-14DE-4C75-B006-9CC1DD1908DE}" dt="2023-04-26T18:28:06.773" v="323"/>
          <ac:graphicFrameMkLst>
            <pc:docMk/>
            <pc:sldMk cId="568671634" sldId="521"/>
            <ac:graphicFrameMk id="4" creationId="{01992057-7A60-BE72-D33A-62A699EC393A}"/>
          </ac:graphicFrameMkLst>
        </pc:graphicFrameChg>
        <pc:graphicFrameChg chg="add del mod">
          <ac:chgData name="Michael Beaudoin" userId="S::beam2633@usherbrooke.ca::e0dab844-8b18-409d-b3b9-c88bdd76d57f" providerId="AD" clId="Web-{A2238523-14DE-4C75-B006-9CC1DD1908DE}" dt="2023-04-26T18:30:26.350" v="326"/>
          <ac:graphicFrameMkLst>
            <pc:docMk/>
            <pc:sldMk cId="568671634" sldId="521"/>
            <ac:graphicFrameMk id="6" creationId="{D49FD4A1-2B6A-ECC3-00B8-4D7B9559290C}"/>
          </ac:graphicFrameMkLst>
        </pc:graphicFrameChg>
        <pc:graphicFrameChg chg="add del mod">
          <ac:chgData name="Michael Beaudoin" userId="S::beam2633@usherbrooke.ca::e0dab844-8b18-409d-b3b9-c88bdd76d57f" providerId="AD" clId="Web-{A2238523-14DE-4C75-B006-9CC1DD1908DE}" dt="2023-04-26T18:39:46.218" v="354"/>
          <ac:graphicFrameMkLst>
            <pc:docMk/>
            <pc:sldMk cId="568671634" sldId="521"/>
            <ac:graphicFrameMk id="7" creationId="{0F50EAE5-B669-5AD1-6407-7E317988CCB2}"/>
          </ac:graphicFrameMkLst>
        </pc:graphicFrameChg>
        <pc:graphicFrameChg chg="add del mod">
          <ac:chgData name="Michael Beaudoin" userId="S::beam2633@usherbrooke.ca::e0dab844-8b18-409d-b3b9-c88bdd76d57f" providerId="AD" clId="Web-{A2238523-14DE-4C75-B006-9CC1DD1908DE}" dt="2023-04-26T18:34:33.847" v="337"/>
          <ac:graphicFrameMkLst>
            <pc:docMk/>
            <pc:sldMk cId="568671634" sldId="521"/>
            <ac:graphicFrameMk id="8" creationId="{19D09B21-46CE-AD3F-93BE-CE51277BE673}"/>
          </ac:graphicFrameMkLst>
        </pc:graphicFrameChg>
        <pc:graphicFrameChg chg="add del mod">
          <ac:chgData name="Michael Beaudoin" userId="S::beam2633@usherbrooke.ca::e0dab844-8b18-409d-b3b9-c88bdd76d57f" providerId="AD" clId="Web-{A2238523-14DE-4C75-B006-9CC1DD1908DE}" dt="2023-04-26T18:35:54.658" v="342"/>
          <ac:graphicFrameMkLst>
            <pc:docMk/>
            <pc:sldMk cId="568671634" sldId="521"/>
            <ac:graphicFrameMk id="9" creationId="{19D09B21-46CE-AD3F-93BE-CE51277BE673}"/>
          </ac:graphicFrameMkLst>
        </pc:graphicFrameChg>
        <pc:graphicFrameChg chg="add mod">
          <ac:chgData name="Michael Beaudoin" userId="S::beam2633@usherbrooke.ca::e0dab844-8b18-409d-b3b9-c88bdd76d57f" providerId="AD" clId="Web-{A2238523-14DE-4C75-B006-9CC1DD1908DE}" dt="2023-04-26T18:37:06.798" v="346" actId="1076"/>
          <ac:graphicFrameMkLst>
            <pc:docMk/>
            <pc:sldMk cId="568671634" sldId="521"/>
            <ac:graphicFrameMk id="10" creationId="{A3D8859A-8EC3-200D-803A-D5384CEBDCE0}"/>
          </ac:graphicFrameMkLst>
        </pc:graphicFrameChg>
        <pc:graphicFrameChg chg="del mod">
          <ac:chgData name="Michael Beaudoin" userId="S::beam2633@usherbrooke.ca::e0dab844-8b18-409d-b3b9-c88bdd76d57f" providerId="AD" clId="Web-{A2238523-14DE-4C75-B006-9CC1DD1908DE}" dt="2023-04-26T18:25:10.416" v="321"/>
          <ac:graphicFrameMkLst>
            <pc:docMk/>
            <pc:sldMk cId="568671634" sldId="521"/>
            <ac:graphicFrameMk id="11" creationId="{AC1ECE69-7869-8A92-4625-10A81B5BC29A}"/>
          </ac:graphicFrameMkLst>
        </pc:graphicFrameChg>
        <pc:graphicFrameChg chg="del mod">
          <ac:chgData name="Michael Beaudoin" userId="S::beam2633@usherbrooke.ca::e0dab844-8b18-409d-b3b9-c88bdd76d57f" providerId="AD" clId="Web-{A2238523-14DE-4C75-B006-9CC1DD1908DE}" dt="2023-04-26T18:25:09.010" v="320"/>
          <ac:graphicFrameMkLst>
            <pc:docMk/>
            <pc:sldMk cId="568671634" sldId="521"/>
            <ac:graphicFrameMk id="12" creationId="{D1D055A9-351E-6980-595D-09995C40C8BC}"/>
          </ac:graphicFrameMkLst>
        </pc:graphicFrameChg>
        <pc:graphicFrameChg chg="add mod">
          <ac:chgData name="Michael Beaudoin" userId="S::beam2633@usherbrooke.ca::e0dab844-8b18-409d-b3b9-c88bdd76d57f" providerId="AD" clId="Web-{A2238523-14DE-4C75-B006-9CC1DD1908DE}" dt="2023-04-26T18:39:09.687" v="352" actId="1076"/>
          <ac:graphicFrameMkLst>
            <pc:docMk/>
            <pc:sldMk cId="568671634" sldId="521"/>
            <ac:graphicFrameMk id="13" creationId="{D49FD4A1-2B6A-ECC3-00B8-4D7B9559290C}"/>
          </ac:graphicFrameMkLst>
        </pc:graphicFrameChg>
      </pc:sldChg>
      <pc:sldChg chg="addSp delSp modSp new">
        <pc:chgData name="Michael Beaudoin" userId="S::beam2633@usherbrooke.ca::e0dab844-8b18-409d-b3b9-c88bdd76d57f" providerId="AD" clId="Web-{A2238523-14DE-4C75-B006-9CC1DD1908DE}" dt="2023-04-26T18:42:54.685" v="360" actId="1076"/>
        <pc:sldMkLst>
          <pc:docMk/>
          <pc:sldMk cId="3452078032" sldId="522"/>
        </pc:sldMkLst>
        <pc:spChg chg="mod">
          <ac:chgData name="Michael Beaudoin" userId="S::beam2633@usherbrooke.ca::e0dab844-8b18-409d-b3b9-c88bdd76d57f" providerId="AD" clId="Web-{A2238523-14DE-4C75-B006-9CC1DD1908DE}" dt="2023-04-26T18:19:10.811" v="294" actId="20577"/>
          <ac:spMkLst>
            <pc:docMk/>
            <pc:sldMk cId="3452078032" sldId="522"/>
            <ac:spMk id="2" creationId="{9D4ACD4A-3566-B7DD-C31A-49ED6936BFD2}"/>
          </ac:spMkLst>
        </pc:spChg>
        <pc:spChg chg="add del">
          <ac:chgData name="Michael Beaudoin" userId="S::beam2633@usherbrooke.ca::e0dab844-8b18-409d-b3b9-c88bdd76d57f" providerId="AD" clId="Web-{A2238523-14DE-4C75-B006-9CC1DD1908DE}" dt="2023-04-26T17:47:24.989" v="3"/>
          <ac:spMkLst>
            <pc:docMk/>
            <pc:sldMk cId="3452078032" sldId="522"/>
            <ac:spMk id="3" creationId="{44BCFA56-6245-E00E-41D9-DED7B7B866E7}"/>
          </ac:spMkLst>
        </pc:spChg>
        <pc:spChg chg="add mod">
          <ac:chgData name="Michael Beaudoin" userId="S::beam2633@usherbrooke.ca::e0dab844-8b18-409d-b3b9-c88bdd76d57f" providerId="AD" clId="Web-{A2238523-14DE-4C75-B006-9CC1DD1908DE}" dt="2023-04-26T18:18:15.936" v="288" actId="1076"/>
          <ac:spMkLst>
            <pc:docMk/>
            <pc:sldMk cId="3452078032" sldId="522"/>
            <ac:spMk id="8" creationId="{3E7A6B9E-A247-A927-0ED9-C9A26AFB7A6C}"/>
          </ac:spMkLst>
        </pc:spChg>
        <pc:spChg chg="add mod">
          <ac:chgData name="Michael Beaudoin" userId="S::beam2633@usherbrooke.ca::e0dab844-8b18-409d-b3b9-c88bdd76d57f" providerId="AD" clId="Web-{A2238523-14DE-4C75-B006-9CC1DD1908DE}" dt="2023-04-26T18:42:54.685" v="360" actId="1076"/>
          <ac:spMkLst>
            <pc:docMk/>
            <pc:sldMk cId="3452078032" sldId="522"/>
            <ac:spMk id="11" creationId="{88A92E24-E0E6-0CD8-D479-6C2DB175D019}"/>
          </ac:spMkLst>
        </pc:spChg>
        <pc:spChg chg="add mod">
          <ac:chgData name="Michael Beaudoin" userId="S::beam2633@usherbrooke.ca::e0dab844-8b18-409d-b3b9-c88bdd76d57f" providerId="AD" clId="Web-{A2238523-14DE-4C75-B006-9CC1DD1908DE}" dt="2023-04-26T18:23:42.026" v="308" actId="1076"/>
          <ac:spMkLst>
            <pc:docMk/>
            <pc:sldMk cId="3452078032" sldId="522"/>
            <ac:spMk id="18" creationId="{C4FA93D7-0298-4CCF-4266-33BEA658ADBC}"/>
          </ac:spMkLst>
        </pc:spChg>
        <pc:graphicFrameChg chg="add del mod ord modGraphic">
          <ac:chgData name="Michael Beaudoin" userId="S::beam2633@usherbrooke.ca::e0dab844-8b18-409d-b3b9-c88bdd76d57f" providerId="AD" clId="Web-{A2238523-14DE-4C75-B006-9CC1DD1908DE}" dt="2023-04-26T17:47:03.380" v="2"/>
          <ac:graphicFrameMkLst>
            <pc:docMk/>
            <pc:sldMk cId="3452078032" sldId="522"/>
            <ac:graphicFrameMk id="5" creationId="{0DA325FA-FE39-52CA-E807-D7BB1D3923A8}"/>
          </ac:graphicFrameMkLst>
        </pc:graphicFrameChg>
        <pc:graphicFrameChg chg="add mod ord modGraphic">
          <ac:chgData name="Michael Beaudoin" userId="S::beam2633@usherbrooke.ca::e0dab844-8b18-409d-b3b9-c88bdd76d57f" providerId="AD" clId="Web-{A2238523-14DE-4C75-B006-9CC1DD1908DE}" dt="2023-04-26T18:20:08.388" v="297"/>
          <ac:graphicFrameMkLst>
            <pc:docMk/>
            <pc:sldMk cId="3452078032" sldId="522"/>
            <ac:graphicFrameMk id="7" creationId="{DB6A5755-7B86-308D-99BB-C89C7212AE4C}"/>
          </ac:graphicFrameMkLst>
        </pc:graphicFrameChg>
        <pc:graphicFrameChg chg="add mod modGraphic">
          <ac:chgData name="Michael Beaudoin" userId="S::beam2633@usherbrooke.ca::e0dab844-8b18-409d-b3b9-c88bdd76d57f" providerId="AD" clId="Web-{A2238523-14DE-4C75-B006-9CC1DD1908DE}" dt="2023-04-26T18:42:47.138" v="358" actId="1076"/>
          <ac:graphicFrameMkLst>
            <pc:docMk/>
            <pc:sldMk cId="3452078032" sldId="522"/>
            <ac:graphicFrameMk id="10" creationId="{E451057D-6B2F-7EB7-5A48-26AB73491EBD}"/>
          </ac:graphicFrameMkLst>
        </pc:graphicFrameChg>
        <pc:graphicFrameChg chg="add del mod modGraphic">
          <ac:chgData name="Michael Beaudoin" userId="S::beam2633@usherbrooke.ca::e0dab844-8b18-409d-b3b9-c88bdd76d57f" providerId="AD" clId="Web-{A2238523-14DE-4C75-B006-9CC1DD1908DE}" dt="2023-04-26T18:13:47.127" v="224"/>
          <ac:graphicFrameMkLst>
            <pc:docMk/>
            <pc:sldMk cId="3452078032" sldId="522"/>
            <ac:graphicFrameMk id="13" creationId="{378B971C-14C0-70A4-C346-F63C8113520D}"/>
          </ac:graphicFrameMkLst>
        </pc:graphicFrameChg>
        <pc:graphicFrameChg chg="add del mod">
          <ac:chgData name="Michael Beaudoin" userId="S::beam2633@usherbrooke.ca::e0dab844-8b18-409d-b3b9-c88bdd76d57f" providerId="AD" clId="Web-{A2238523-14DE-4C75-B006-9CC1DD1908DE}" dt="2023-04-26T18:13:36.893" v="223"/>
          <ac:graphicFrameMkLst>
            <pc:docMk/>
            <pc:sldMk cId="3452078032" sldId="522"/>
            <ac:graphicFrameMk id="15" creationId="{5A37A718-DA1B-BE31-4651-DF56AF9FB733}"/>
          </ac:graphicFrameMkLst>
        </pc:graphicFrameChg>
        <pc:graphicFrameChg chg="add mod modGraphic">
          <ac:chgData name="Michael Beaudoin" userId="S::beam2633@usherbrooke.ca::e0dab844-8b18-409d-b3b9-c88bdd76d57f" providerId="AD" clId="Web-{A2238523-14DE-4C75-B006-9CC1DD1908DE}" dt="2023-04-26T18:42:00.045" v="356" actId="1076"/>
          <ac:graphicFrameMkLst>
            <pc:docMk/>
            <pc:sldMk cId="3452078032" sldId="522"/>
            <ac:graphicFrameMk id="17" creationId="{9C092505-6C98-D9B3-44F3-EC655CE950A5}"/>
          </ac:graphicFrameMkLst>
        </pc:graphicFrameChg>
      </pc:sldChg>
    </pc:docChg>
  </pc:docChgLst>
  <pc:docChgLst>
    <pc:chgData name="Annie Carrier" userId="S::cara2003@usherbrooke.ca::0caa784b-e7b2-4d53-ad50-cb9410fe6298" providerId="AD" clId="Web-{D1D1BBD9-2740-04CF-3609-735494AEB6D2}"/>
    <pc:docChg chg="">
      <pc:chgData name="Annie Carrier" userId="S::cara2003@usherbrooke.ca::0caa784b-e7b2-4d53-ad50-cb9410fe6298" providerId="AD" clId="Web-{D1D1BBD9-2740-04CF-3609-735494AEB6D2}" dt="2023-04-26T22:22:29.591" v="1"/>
      <pc:docMkLst>
        <pc:docMk/>
      </pc:docMkLst>
      <pc:sldChg chg="addCm">
        <pc:chgData name="Annie Carrier" userId="S::cara2003@usherbrooke.ca::0caa784b-e7b2-4d53-ad50-cb9410fe6298" providerId="AD" clId="Web-{D1D1BBD9-2740-04CF-3609-735494AEB6D2}" dt="2023-04-26T22:22:29.591" v="1"/>
        <pc:sldMkLst>
          <pc:docMk/>
          <pc:sldMk cId="3452078032" sldId="52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0CAF17FA-651E-0E42-A6BE-D4A0484837FB}" type="datetime1">
              <a:rPr lang="fr-FR" altLang="x-none"/>
              <a:pPr>
                <a:defRPr/>
              </a:pPr>
              <a:t>30/05/2023</a:t>
            </a:fld>
            <a:endParaRPr lang="fr-FR" altLang="x-none"/>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5AB6679F-8AFA-BB4B-A1B0-55DCE4DD829D}" type="slidenum">
              <a:rPr lang="fr-FR" altLang="x-none"/>
              <a:pPr>
                <a:defRPr/>
              </a:pPr>
              <a:t>‹N°›</a:t>
            </a:fld>
            <a:endParaRPr lang="fr-FR" altLang="x-none"/>
          </a:p>
        </p:txBody>
      </p:sp>
    </p:spTree>
    <p:extLst>
      <p:ext uri="{BB962C8B-B14F-4D97-AF65-F5344CB8AC3E}">
        <p14:creationId xmlns:p14="http://schemas.microsoft.com/office/powerpoint/2010/main" val="17905366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fr-FR"/>
          </a:p>
        </p:txBody>
      </p:sp>
      <p:sp>
        <p:nvSpPr>
          <p:cNvPr id="6147" name="Rectangle 3"/>
          <p:cNvSpPr>
            <a:spLocks noGrp="1" noChangeArrowheads="1"/>
          </p:cNvSpPr>
          <p:nvPr>
            <p:ph type="dt" idx="1"/>
          </p:nvPr>
        </p:nvSpPr>
        <p:spPr bwMode="auto">
          <a:xfrm>
            <a:off x="388620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fr-FR"/>
          </a:p>
        </p:txBody>
      </p:sp>
      <p:sp>
        <p:nvSpPr>
          <p:cNvPr id="614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149" name="Rectangle 5"/>
          <p:cNvSpPr>
            <a:spLocks noGrp="1" noChangeArrowheads="1"/>
          </p:cNvSpPr>
          <p:nvPr>
            <p:ph type="body" sz="quarter" idx="3"/>
          </p:nvPr>
        </p:nvSpPr>
        <p:spPr bwMode="auto">
          <a:xfrm>
            <a:off x="914400" y="4343400"/>
            <a:ext cx="5029200" cy="4114800"/>
          </a:xfrm>
          <a:prstGeom prst="rect">
            <a:avLst/>
          </a:prstGeom>
          <a:noFill/>
          <a:ln>
            <a:noFill/>
          </a:ln>
        </p:spPr>
        <p:txBody>
          <a:bodyPr vert="horz" wrap="square" lIns="91440" tIns="45720" rIns="91440" bIns="45720" numCol="1" anchor="t" anchorCtr="0" compatLnSpc="1">
            <a:prstTxWarp prst="textNoShape">
              <a:avLst/>
            </a:prstTxWarp>
          </a:bodyPr>
          <a:lstStyle/>
          <a:p>
            <a:pPr lvl="0"/>
            <a:r>
              <a:rPr lang="fr-FR" altLang="x-none" noProof="0"/>
              <a:t>Cliquez pour modifier les styles du texte du masque</a:t>
            </a:r>
          </a:p>
          <a:p>
            <a:pPr lvl="1"/>
            <a:r>
              <a:rPr lang="fr-FR" altLang="x-none" noProof="0"/>
              <a:t>Deuxième niveau</a:t>
            </a:r>
          </a:p>
          <a:p>
            <a:pPr lvl="2"/>
            <a:r>
              <a:rPr lang="fr-FR" altLang="x-none" noProof="0"/>
              <a:t>Troisième niveau</a:t>
            </a:r>
          </a:p>
          <a:p>
            <a:pPr lvl="3"/>
            <a:r>
              <a:rPr lang="fr-FR" altLang="x-none" noProof="0"/>
              <a:t>Quatrième niveau</a:t>
            </a:r>
          </a:p>
          <a:p>
            <a:pPr lvl="4"/>
            <a:r>
              <a:rPr lang="fr-FR" altLang="x-none" noProof="0"/>
              <a:t>Cinquième niveau</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fr-FR"/>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algn="r">
              <a:defRPr sz="1200"/>
            </a:lvl1pPr>
          </a:lstStyle>
          <a:p>
            <a:pPr>
              <a:defRPr/>
            </a:pPr>
            <a:fld id="{32BA4F3A-7F2A-F149-B466-AAABF38C2E0E}" type="slidenum">
              <a:rPr lang="fr-FR" altLang="x-none"/>
              <a:pPr>
                <a:defRPr/>
              </a:pPr>
              <a:t>‹N°›</a:t>
            </a:fld>
            <a:endParaRPr lang="fr-FR" altLang="x-none"/>
          </a:p>
        </p:txBody>
      </p:sp>
    </p:spTree>
    <p:extLst>
      <p:ext uri="{BB962C8B-B14F-4D97-AF65-F5344CB8AC3E}">
        <p14:creationId xmlns:p14="http://schemas.microsoft.com/office/powerpoint/2010/main" val="35274820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dirty="0"/>
              <a:t>Face aux défis contemporains du système de santé et de services sociaux, améliorer les services sociaux et de santé et en assurer le développement durable semblent incontournables. Pour y arriver, l’innovation sociale apparaît essentielle:</a:t>
            </a:r>
          </a:p>
          <a:p>
            <a:r>
              <a:rPr lang="fr-CA" sz="1200" b="0" i="0" kern="1200" dirty="0">
                <a:solidFill>
                  <a:schemeClr val="tx1"/>
                </a:solidFill>
                <a:effectLst/>
                <a:latin typeface="Arial" charset="0"/>
                <a:ea typeface="ＭＳ Ｐゴシック" charset="0"/>
                <a:cs typeface="ＭＳ Ｐゴシック" charset="0"/>
              </a:rPr>
              <a:t>Une innovation sociale est une nouvelle idée, approche ou intervention, un nouveau service, un nouveau produit ou une nouvelle loi, </a:t>
            </a:r>
            <a:r>
              <a:rPr lang="fr-CA" sz="1200" b="0" i="1" kern="1200" dirty="0">
                <a:solidFill>
                  <a:schemeClr val="tx1"/>
                </a:solidFill>
                <a:effectLst/>
                <a:latin typeface="Arial" charset="0"/>
                <a:ea typeface="ＭＳ Ｐゴシック" charset="0"/>
                <a:cs typeface="ＭＳ Ｐゴシック" charset="0"/>
              </a:rPr>
              <a:t>un nouveau type d’organisation qui répond plus adéquatement et plus durablement que les solutions existantes à un besoin social bien défini</a:t>
            </a:r>
            <a:r>
              <a:rPr lang="fr-CA" sz="1200" b="0" i="0" kern="1200" dirty="0">
                <a:solidFill>
                  <a:schemeClr val="tx1"/>
                </a:solidFill>
                <a:effectLst/>
                <a:latin typeface="Arial" charset="0"/>
                <a:ea typeface="ＭＳ Ｐゴシック" charset="0"/>
                <a:cs typeface="ＭＳ Ｐゴシック" charset="0"/>
              </a:rPr>
              <a:t>, une solution qui a trouvé preneur au sein d’une institution, d’une organisation ou d’une communauté et qui produit un bénéfice mesurable pour la collectivité et non seulement pour certains individus. La portée d’une innovation sociale est transformatrice et systémique. Elle constitue, dans sa créativité inhérente, une rupture avec l’existant.</a:t>
            </a:r>
            <a:endParaRPr lang="fr-FR" sz="1200" dirty="0"/>
          </a:p>
          <a:p>
            <a:endParaRPr lang="fr-FR" sz="1200"/>
          </a:p>
          <a:p>
            <a:r>
              <a:rPr lang="fr-FR" sz="1200"/>
              <a:t>Innover implique la capacité à repérer les besoins et à élaborer les projets pour y répondre. </a:t>
            </a:r>
          </a:p>
          <a:p>
            <a:endParaRPr lang="fr-FR" sz="1200"/>
          </a:p>
          <a:p>
            <a:r>
              <a:rPr lang="fr-FR" sz="1200"/>
              <a:t>Qu’ils soient professionnels ou gestionnaires, les acteurs de terrain des SSS sont en position privilégiée pour repérer les besoins et élaborer des initiatives pour y répondre. D’ailleurs, non seulement il s’agit d’une position privilégiée mais il s’agit d’un rôle ATTENDU, tant dans les professions de la santé et dans la gestion des organismes publics</a:t>
            </a: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2</a:t>
            </a:fld>
            <a:endParaRPr lang="fr-FR" altLang="x-none"/>
          </a:p>
        </p:txBody>
      </p:sp>
    </p:spTree>
    <p:extLst>
      <p:ext uri="{BB962C8B-B14F-4D97-AF65-F5344CB8AC3E}">
        <p14:creationId xmlns:p14="http://schemas.microsoft.com/office/powerpoint/2010/main" val="818807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Les analyses ne sont pas tout à fait terminées mais nous avons quand même des résultats intéressants à vous présenter</a:t>
            </a: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12</a:t>
            </a:fld>
            <a:endParaRPr lang="fr-FR" altLang="x-none"/>
          </a:p>
        </p:txBody>
      </p:sp>
    </p:spTree>
    <p:extLst>
      <p:ext uri="{BB962C8B-B14F-4D97-AF65-F5344CB8AC3E}">
        <p14:creationId xmlns:p14="http://schemas.microsoft.com/office/powerpoint/2010/main" val="56699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13</a:t>
            </a:fld>
            <a:endParaRPr lang="fr-FR" altLang="x-none"/>
          </a:p>
        </p:txBody>
      </p:sp>
    </p:spTree>
    <p:extLst>
      <p:ext uri="{BB962C8B-B14F-4D97-AF65-F5344CB8AC3E}">
        <p14:creationId xmlns:p14="http://schemas.microsoft.com/office/powerpoint/2010/main" val="1113257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15</a:t>
            </a:fld>
            <a:endParaRPr lang="fr-FR" altLang="x-none"/>
          </a:p>
        </p:txBody>
      </p:sp>
    </p:spTree>
    <p:extLst>
      <p:ext uri="{BB962C8B-B14F-4D97-AF65-F5344CB8AC3E}">
        <p14:creationId xmlns:p14="http://schemas.microsoft.com/office/powerpoint/2010/main" val="41005800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16</a:t>
            </a:fld>
            <a:endParaRPr lang="fr-FR" altLang="x-none"/>
          </a:p>
        </p:txBody>
      </p:sp>
    </p:spTree>
    <p:extLst>
      <p:ext uri="{BB962C8B-B14F-4D97-AF65-F5344CB8AC3E}">
        <p14:creationId xmlns:p14="http://schemas.microsoft.com/office/powerpoint/2010/main" val="3001839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17</a:t>
            </a:fld>
            <a:endParaRPr lang="fr-FR" altLang="x-none"/>
          </a:p>
        </p:txBody>
      </p:sp>
    </p:spTree>
    <p:extLst>
      <p:ext uri="{BB962C8B-B14F-4D97-AF65-F5344CB8AC3E}">
        <p14:creationId xmlns:p14="http://schemas.microsoft.com/office/powerpoint/2010/main" val="27014096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19</a:t>
            </a:fld>
            <a:endParaRPr lang="fr-FR" altLang="x-none"/>
          </a:p>
        </p:txBody>
      </p:sp>
    </p:spTree>
    <p:extLst>
      <p:ext uri="{BB962C8B-B14F-4D97-AF65-F5344CB8AC3E}">
        <p14:creationId xmlns:p14="http://schemas.microsoft.com/office/powerpoint/2010/main" val="636413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20</a:t>
            </a:fld>
            <a:endParaRPr lang="fr-FR" altLang="x-none"/>
          </a:p>
        </p:txBody>
      </p:sp>
    </p:spTree>
    <p:extLst>
      <p:ext uri="{BB962C8B-B14F-4D97-AF65-F5344CB8AC3E}">
        <p14:creationId xmlns:p14="http://schemas.microsoft.com/office/powerpoint/2010/main" val="4189326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21</a:t>
            </a:fld>
            <a:endParaRPr lang="fr-FR" altLang="x-none"/>
          </a:p>
        </p:txBody>
      </p:sp>
    </p:spTree>
    <p:extLst>
      <p:ext uri="{BB962C8B-B14F-4D97-AF65-F5344CB8AC3E}">
        <p14:creationId xmlns:p14="http://schemas.microsoft.com/office/powerpoint/2010/main" val="37021852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22</a:t>
            </a:fld>
            <a:endParaRPr lang="fr-FR" altLang="x-none"/>
          </a:p>
        </p:txBody>
      </p:sp>
    </p:spTree>
    <p:extLst>
      <p:ext uri="{BB962C8B-B14F-4D97-AF65-F5344CB8AC3E}">
        <p14:creationId xmlns:p14="http://schemas.microsoft.com/office/powerpoint/2010/main" val="29950451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23</a:t>
            </a:fld>
            <a:endParaRPr lang="fr-FR" altLang="x-none"/>
          </a:p>
        </p:txBody>
      </p:sp>
    </p:spTree>
    <p:extLst>
      <p:ext uri="{BB962C8B-B14F-4D97-AF65-F5344CB8AC3E}">
        <p14:creationId xmlns:p14="http://schemas.microsoft.com/office/powerpoint/2010/main" val="3033913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800" dirty="0"/>
              <a:t>Quand on prend connaissance des référentiels de compétences des professions de la santé, on peut dégager la définition suivante du rôle d’agent de changement (LIRE LA DÉFINITION), NOTAMMENT </a:t>
            </a:r>
            <a:r>
              <a:rPr lang="fr-CA" sz="800" dirty="0">
                <a:solidFill>
                  <a:srgbClr val="FFFFFF"/>
                </a:solidFill>
              </a:rPr>
              <a:t>en favorisant l’accès aux services pertinents</a:t>
            </a:r>
            <a:endParaRPr lang="fr-FR" sz="800" dirty="0"/>
          </a:p>
          <a:p>
            <a:r>
              <a:rPr lang="fr-FR" sz="800" dirty="0"/>
              <a:t>Quand on y regarde de plus près, on voit que le rôle d’agent de changement revêt plusieurs visages selon les objectifs visés par les acteurs de terrain dans leur quête d’amélioration ou d’innovation, selon les actions qu’ils mènent, selon les personnes concernées par ces actions. </a:t>
            </a:r>
            <a:r>
              <a:rPr lang="fr-CA" sz="800" dirty="0"/>
              <a:t>D’ailleurs, en raison de ces multiples visages, les acteurs de terrain ne réalisent pas qu’ils agissent déjà comme agent de changement. </a:t>
            </a:r>
          </a:p>
          <a:p>
            <a:endParaRPr lang="fr-CA" sz="800"/>
          </a:p>
          <a:p>
            <a:pPr marL="0" marR="0" lvl="0" indent="0" algn="l" defTabSz="272125" rtl="0" eaLnBrk="1" fontAlgn="auto" latinLnBrk="0" hangingPunct="1">
              <a:lnSpc>
                <a:spcPct val="100000"/>
              </a:lnSpc>
              <a:spcBef>
                <a:spcPts val="0"/>
              </a:spcBef>
              <a:spcAft>
                <a:spcPts val="0"/>
              </a:spcAft>
              <a:buClrTx/>
              <a:buSzTx/>
              <a:buFontTx/>
              <a:buNone/>
              <a:tabLst/>
              <a:defRPr/>
            </a:pPr>
            <a:r>
              <a:rPr lang="fr-FR" sz="800" b="0" i="0" u="none" strike="noStrike" kern="1200" dirty="0">
                <a:solidFill>
                  <a:schemeClr val="tx1"/>
                </a:solidFill>
                <a:effectLst/>
                <a:latin typeface="+mn-lt"/>
                <a:ea typeface="+mn-ea"/>
                <a:cs typeface="+mn-cs"/>
              </a:rPr>
              <a:t>Dans la figure à l’écran, on constate que le rôle d’agent de changement </a:t>
            </a:r>
            <a:r>
              <a:rPr lang="fr-CA" sz="800" b="0" i="0" u="none" strike="noStrike" kern="1200" dirty="0">
                <a:solidFill>
                  <a:schemeClr val="tx1"/>
                </a:solidFill>
                <a:effectLst/>
                <a:latin typeface="+mn-lt"/>
                <a:ea typeface="+mn-ea"/>
                <a:cs typeface="+mn-cs"/>
              </a:rPr>
              <a:t>se </a:t>
            </a:r>
            <a:r>
              <a:rPr lang="fr-CA" sz="800" b="0" i="0" u="none" strike="noStrike" kern="1200" dirty="0" err="1">
                <a:solidFill>
                  <a:schemeClr val="tx1"/>
                </a:solidFill>
                <a:effectLst/>
                <a:latin typeface="+mn-lt"/>
                <a:ea typeface="+mn-ea"/>
                <a:cs typeface="+mn-cs"/>
              </a:rPr>
              <a:t>déploye</a:t>
            </a:r>
            <a:r>
              <a:rPr lang="fr-CA" sz="800" b="0" i="0" u="none" strike="noStrike" kern="1200" dirty="0">
                <a:solidFill>
                  <a:schemeClr val="tx1"/>
                </a:solidFill>
                <a:effectLst/>
                <a:latin typeface="+mn-lt"/>
                <a:ea typeface="+mn-ea"/>
                <a:cs typeface="+mn-cs"/>
              </a:rPr>
              <a:t> du milieu clinique (microsystème), donc par exemple, le programme SAPA au SAD, à l’organisation, p.ex.: l’établissement (</a:t>
            </a:r>
            <a:r>
              <a:rPr lang="fr-CA" sz="800" b="0" i="0" u="none" strike="noStrike" kern="1200" dirty="0" err="1">
                <a:solidFill>
                  <a:schemeClr val="tx1"/>
                </a:solidFill>
                <a:effectLst/>
                <a:latin typeface="+mn-lt"/>
                <a:ea typeface="+mn-ea"/>
                <a:cs typeface="+mn-cs"/>
              </a:rPr>
              <a:t>mésosystème</a:t>
            </a:r>
            <a:r>
              <a:rPr lang="fr-CA" sz="800" b="0" i="0" u="none" strike="noStrike" kern="1200" dirty="0">
                <a:solidFill>
                  <a:schemeClr val="tx1"/>
                </a:solidFill>
                <a:effectLst/>
                <a:latin typeface="+mn-lt"/>
                <a:ea typeface="+mn-ea"/>
                <a:cs typeface="+mn-cs"/>
              </a:rPr>
              <a:t>) à la société (</a:t>
            </a:r>
            <a:r>
              <a:rPr lang="fr-CA" sz="800" b="0" i="0" u="none" strike="noStrike" kern="1200" dirty="0" err="1">
                <a:solidFill>
                  <a:schemeClr val="tx1"/>
                </a:solidFill>
                <a:effectLst/>
                <a:latin typeface="+mn-lt"/>
                <a:ea typeface="+mn-ea"/>
                <a:cs typeface="+mn-cs"/>
              </a:rPr>
              <a:t>macrosystème</a:t>
            </a:r>
            <a:r>
              <a:rPr lang="fr-CA" sz="800" b="0" i="0" u="none" strike="noStrike" kern="1200" dirty="0">
                <a:solidFill>
                  <a:schemeClr val="tx1"/>
                </a:solidFill>
                <a:effectLst/>
                <a:latin typeface="+mn-lt"/>
                <a:ea typeface="+mn-ea"/>
                <a:cs typeface="+mn-cs"/>
              </a:rPr>
              <a:t>)</a:t>
            </a:r>
          </a:p>
          <a:p>
            <a:pPr marL="0" marR="0" lvl="0" indent="0" algn="l" defTabSz="272125" rtl="0" eaLnBrk="1" fontAlgn="auto" latinLnBrk="0" hangingPunct="1">
              <a:lnSpc>
                <a:spcPct val="100000"/>
              </a:lnSpc>
              <a:spcBef>
                <a:spcPts val="0"/>
              </a:spcBef>
              <a:spcAft>
                <a:spcPts val="0"/>
              </a:spcAft>
              <a:buClrTx/>
              <a:buSzTx/>
              <a:buFontTx/>
              <a:buNone/>
              <a:tabLst/>
              <a:defRPr/>
            </a:pPr>
            <a:endParaRPr lang="fr-FR" sz="700" b="1" i="0" u="none" strike="noStrike" kern="1200">
              <a:solidFill>
                <a:schemeClr val="tx1"/>
              </a:solidFill>
              <a:effectLst/>
              <a:latin typeface="+mn-lt"/>
              <a:ea typeface="+mn-ea"/>
              <a:cs typeface="+mn-cs"/>
            </a:endParaRPr>
          </a:p>
          <a:p>
            <a:endParaRPr lang="fr-CA" sz="800"/>
          </a:p>
        </p:txBody>
      </p:sp>
      <p:sp>
        <p:nvSpPr>
          <p:cNvPr id="4" name="Espace réservé du numéro de diapositive 3"/>
          <p:cNvSpPr>
            <a:spLocks noGrp="1"/>
          </p:cNvSpPr>
          <p:nvPr>
            <p:ph type="sldNum" sz="quarter" idx="5"/>
          </p:nvPr>
        </p:nvSpPr>
        <p:spPr/>
        <p:txBody>
          <a:bodyPr/>
          <a:lstStyle/>
          <a:p>
            <a:fld id="{3DBFB49F-0AD6-B14D-943D-6557256083E0}" type="slidenum">
              <a:rPr lang="fr-FR" smtClean="0"/>
              <a:t>3</a:t>
            </a:fld>
            <a:endParaRPr lang="fr-FR"/>
          </a:p>
        </p:txBody>
      </p:sp>
    </p:spTree>
    <p:extLst>
      <p:ext uri="{BB962C8B-B14F-4D97-AF65-F5344CB8AC3E}">
        <p14:creationId xmlns:p14="http://schemas.microsoft.com/office/powerpoint/2010/main" val="88560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24</a:t>
            </a:fld>
            <a:endParaRPr lang="fr-FR" altLang="x-none"/>
          </a:p>
        </p:txBody>
      </p:sp>
    </p:spTree>
    <p:extLst>
      <p:ext uri="{BB962C8B-B14F-4D97-AF65-F5344CB8AC3E}">
        <p14:creationId xmlns:p14="http://schemas.microsoft.com/office/powerpoint/2010/main" val="11554538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25</a:t>
            </a:fld>
            <a:endParaRPr lang="fr-FR" altLang="x-none"/>
          </a:p>
        </p:txBody>
      </p:sp>
    </p:spTree>
    <p:extLst>
      <p:ext uri="{BB962C8B-B14F-4D97-AF65-F5344CB8AC3E}">
        <p14:creationId xmlns:p14="http://schemas.microsoft.com/office/powerpoint/2010/main" val="2910535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26</a:t>
            </a:fld>
            <a:endParaRPr lang="fr-FR" altLang="x-none"/>
          </a:p>
        </p:txBody>
      </p:sp>
    </p:spTree>
    <p:extLst>
      <p:ext uri="{BB962C8B-B14F-4D97-AF65-F5344CB8AC3E}">
        <p14:creationId xmlns:p14="http://schemas.microsoft.com/office/powerpoint/2010/main" val="13167708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28</a:t>
            </a:fld>
            <a:endParaRPr lang="fr-FR" altLang="x-none"/>
          </a:p>
        </p:txBody>
      </p:sp>
    </p:spTree>
    <p:extLst>
      <p:ext uri="{BB962C8B-B14F-4D97-AF65-F5344CB8AC3E}">
        <p14:creationId xmlns:p14="http://schemas.microsoft.com/office/powerpoint/2010/main" val="40691878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29</a:t>
            </a:fld>
            <a:endParaRPr lang="fr-FR" altLang="x-none"/>
          </a:p>
        </p:txBody>
      </p:sp>
    </p:spTree>
    <p:extLst>
      <p:ext uri="{BB962C8B-B14F-4D97-AF65-F5344CB8AC3E}">
        <p14:creationId xmlns:p14="http://schemas.microsoft.com/office/powerpoint/2010/main" val="8491077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30</a:t>
            </a:fld>
            <a:endParaRPr lang="fr-FR" altLang="x-none"/>
          </a:p>
        </p:txBody>
      </p:sp>
    </p:spTree>
    <p:extLst>
      <p:ext uri="{BB962C8B-B14F-4D97-AF65-F5344CB8AC3E}">
        <p14:creationId xmlns:p14="http://schemas.microsoft.com/office/powerpoint/2010/main" val="2745089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31</a:t>
            </a:fld>
            <a:endParaRPr lang="fr-FR" altLang="x-none"/>
          </a:p>
        </p:txBody>
      </p:sp>
    </p:spTree>
    <p:extLst>
      <p:ext uri="{BB962C8B-B14F-4D97-AF65-F5344CB8AC3E}">
        <p14:creationId xmlns:p14="http://schemas.microsoft.com/office/powerpoint/2010/main" val="25750712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32</a:t>
            </a:fld>
            <a:endParaRPr lang="fr-FR" altLang="x-none"/>
          </a:p>
        </p:txBody>
      </p:sp>
    </p:spTree>
    <p:extLst>
      <p:ext uri="{BB962C8B-B14F-4D97-AF65-F5344CB8AC3E}">
        <p14:creationId xmlns:p14="http://schemas.microsoft.com/office/powerpoint/2010/main" val="29671597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latin typeface="Arial"/>
              <a:ea typeface="ＭＳ Ｐゴシック"/>
              <a:cs typeface="Arial"/>
            </a:endParaRPr>
          </a:p>
          <a:p>
            <a:endParaRPr lang="fr-FR" dirty="0">
              <a:latin typeface="Arial"/>
              <a:ea typeface="ＭＳ Ｐゴシック"/>
              <a:cs typeface="Arial"/>
            </a:endParaRPr>
          </a:p>
          <a:p>
            <a:r>
              <a:rPr lang="fr-FR" dirty="0">
                <a:latin typeface="Arial"/>
                <a:ea typeface="ＭＳ Ｐゴシック"/>
                <a:cs typeface="Arial"/>
              </a:rPr>
              <a:t>Réseau Québécois en Innovation sociale https://</a:t>
            </a:r>
            <a:r>
              <a:rPr lang="fr-FR" dirty="0" err="1">
                <a:latin typeface="Arial"/>
                <a:ea typeface="ＭＳ Ｐゴシック"/>
                <a:cs typeface="Arial"/>
              </a:rPr>
              <a:t>www.rqis.org</a:t>
            </a:r>
            <a:r>
              <a:rPr lang="fr-FR" dirty="0">
                <a:latin typeface="Arial"/>
                <a:ea typeface="ＭＳ Ｐゴシック"/>
                <a:cs typeface="Arial"/>
              </a:rPr>
              <a:t>/</a:t>
            </a:r>
            <a:r>
              <a:rPr lang="fr-FR" dirty="0" err="1">
                <a:latin typeface="Arial"/>
                <a:ea typeface="ＭＳ Ｐゴシック"/>
                <a:cs typeface="Arial"/>
              </a:rPr>
              <a:t>wp</a:t>
            </a:r>
            <a:r>
              <a:rPr lang="fr-FR" dirty="0">
                <a:latin typeface="Arial"/>
                <a:ea typeface="ＭＳ Ｐゴシック"/>
                <a:cs typeface="Arial"/>
              </a:rPr>
              <a:t>-content/</a:t>
            </a:r>
            <a:r>
              <a:rPr lang="fr-FR" dirty="0" err="1">
                <a:latin typeface="Arial"/>
                <a:ea typeface="ＭＳ Ｐゴシック"/>
                <a:cs typeface="Arial"/>
              </a:rPr>
              <a:t>uploads</a:t>
            </a:r>
            <a:r>
              <a:rPr lang="fr-FR" dirty="0">
                <a:latin typeface="Arial"/>
                <a:ea typeface="ＭＳ Ｐゴシック"/>
                <a:cs typeface="Arial"/>
              </a:rPr>
              <a:t>/2021/11/Declaration_quebecoise_pour_linnovation_sociale1.pdf</a:t>
            </a:r>
          </a:p>
          <a:p>
            <a:endParaRPr lang="fr-CA" dirty="0"/>
          </a:p>
          <a:p>
            <a:r>
              <a:rPr lang="fr-CA" dirty="0">
                <a:latin typeface="Arial"/>
                <a:ea typeface="ＭＳ Ｐゴシック"/>
                <a:cs typeface="Arial"/>
              </a:rPr>
              <a:t>Les travaux de mon équipe se sont surtout centrés sur les individus, le développement de leurs compétences à exercer un rôle d’agent de changement dans leur milieu donc ont essentiellement porté sur le leadership individuel, un des trois types de leadership nécessaires à l’innovation sociale. Les deux autres types sont essentiels et rejoignent nos propres constats en matière de facteurs facilitant ou entravant la capacité des acteurs de terrain à mener des changement. </a:t>
            </a:r>
            <a:endParaRPr lang="fr-CA" dirty="0">
              <a:cs typeface="Arial"/>
            </a:endParaRPr>
          </a:p>
          <a:p>
            <a:r>
              <a:rPr lang="fr-CA" dirty="0">
                <a:latin typeface="Arial"/>
                <a:ea typeface="ＭＳ Ｐゴシック"/>
                <a:cs typeface="Arial"/>
              </a:rPr>
              <a:t>Un triple leadership est nécessaire à la réussite du projet : 1) le leadership individuel de ou des initiateurs du projet; 2) le leadership organisationnel qui se caractérise par l’appui des organisations impliquées à un processus novateur qui dépasse leurs pratiques habituelles; 3) le leadership collectif qui apparaît dans la communauté porteuse de la mise en œuvre du projet</a:t>
            </a:r>
          </a:p>
          <a:p>
            <a:endParaRPr lang="fr-CA" dirty="0"/>
          </a:p>
          <a:p>
            <a:r>
              <a:rPr lang="fr-CA" dirty="0">
                <a:latin typeface="Arial"/>
                <a:ea typeface="ＭＳ Ｐゴシック"/>
                <a:cs typeface="Arial"/>
              </a:rPr>
              <a:t>JE SERAIS PLUS SOFT QUE CE QUI SUIT – JUSTE DIRE QU'ON ESPÈRE QUE LE PL15 SOUTIENDRA TOUTES LES FORMES DE LEADERSHIP POUR PERMETTRE L'INNOVATION DANS LES SSS</a:t>
            </a:r>
            <a:endParaRPr lang="fr-FR" dirty="0">
              <a:cs typeface="Arial"/>
            </a:endParaRPr>
          </a:p>
          <a:p>
            <a:endParaRPr lang="fr-CA" dirty="0">
              <a:latin typeface="Arial"/>
              <a:ea typeface="ＭＳ Ｐゴシック"/>
              <a:cs typeface="Arial"/>
            </a:endParaRPr>
          </a:p>
          <a:p>
            <a:r>
              <a:rPr lang="fr-CA" dirty="0">
                <a:latin typeface="Arial"/>
                <a:ea typeface="ＭＳ Ｐゴシック"/>
                <a:cs typeface="Arial"/>
              </a:rPr>
              <a:t>Dans le contexte de la restructuration du système qui semble s’orienter vers une centralisation accrue et une déconnexion encore plus grande avec la communauté (perte de pouvoir des organismes locaux), on peut se demander ce qu’il adviendra des deux autres types de leadership. </a:t>
            </a:r>
            <a:endParaRPr lang="fr-FR" dirty="0">
              <a:cs typeface="Arial"/>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34</a:t>
            </a:fld>
            <a:endParaRPr lang="fr-FR" altLang="x-none"/>
          </a:p>
        </p:txBody>
      </p:sp>
    </p:spTree>
    <p:extLst>
      <p:ext uri="{BB962C8B-B14F-4D97-AF65-F5344CB8AC3E}">
        <p14:creationId xmlns:p14="http://schemas.microsoft.com/office/powerpoint/2010/main" val="504110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272125" rtl="0" eaLnBrk="1" fontAlgn="t" latinLnBrk="0" hangingPunct="1">
              <a:lnSpc>
                <a:spcPct val="100000"/>
              </a:lnSpc>
              <a:spcBef>
                <a:spcPts val="0"/>
              </a:spcBef>
              <a:spcAft>
                <a:spcPts val="0"/>
              </a:spcAft>
              <a:buClrTx/>
              <a:buSzTx/>
              <a:buFontTx/>
              <a:buNone/>
              <a:tabLst/>
              <a:defRPr/>
            </a:pPr>
            <a:r>
              <a:rPr lang="fr-CA" sz="700" b="0" i="0" u="none" strike="noStrike" kern="1200" dirty="0">
                <a:solidFill>
                  <a:schemeClr val="tx1"/>
                </a:solidFill>
                <a:effectLst/>
                <a:latin typeface="+mn-lt"/>
                <a:ea typeface="+mn-ea"/>
                <a:cs typeface="+mn-cs"/>
              </a:rPr>
              <a:t>Quand il agit au niveau clinique, l’AC va souvent </a:t>
            </a:r>
            <a:r>
              <a:rPr lang="fr-FR" sz="700" b="0" i="0" u="none" strike="noStrike" kern="1200" dirty="0">
                <a:solidFill>
                  <a:schemeClr val="tx1"/>
                </a:solidFill>
                <a:effectLst/>
                <a:latin typeface="+mn-lt"/>
                <a:ea typeface="+mn-ea"/>
                <a:cs typeface="+mn-cs"/>
              </a:rPr>
              <a:t>chercher à </a:t>
            </a:r>
            <a:r>
              <a:rPr lang="fr-CA" sz="700" b="0" i="0" u="none" strike="noStrike" kern="1200" dirty="0">
                <a:solidFill>
                  <a:schemeClr val="tx1"/>
                </a:solidFill>
                <a:effectLst/>
                <a:latin typeface="+mn-lt"/>
                <a:ea typeface="+mn-ea"/>
                <a:cs typeface="+mn-cs"/>
              </a:rPr>
              <a:t>résoudre des enjeux éthiques de nature diverse, informer, soutenir et promouvoir la prise de décision de son patient ou de son groupe de patients ainsi qu'à protéger les droits civils (ex.: consentement libre et éclairé, autonomie).</a:t>
            </a:r>
          </a:p>
          <a:p>
            <a:pPr rtl="0" eaLnBrk="1" fontAlgn="t" latinLnBrk="0" hangingPunct="1"/>
            <a:r>
              <a:rPr lang="fr-CA" sz="700" b="0" i="0" u="none" strike="noStrike" kern="1200" dirty="0">
                <a:solidFill>
                  <a:schemeClr val="tx1"/>
                </a:solidFill>
                <a:effectLst/>
                <a:latin typeface="+mn-lt"/>
                <a:ea typeface="+mn-ea"/>
                <a:cs typeface="+mn-cs"/>
              </a:rPr>
              <a:t>Pour ce faire, des exemples d’a</a:t>
            </a:r>
            <a:r>
              <a:rPr lang="fr-FR" sz="700" b="0" i="0" u="none" strike="noStrike" kern="1200" dirty="0" err="1">
                <a:solidFill>
                  <a:schemeClr val="tx1"/>
                </a:solidFill>
                <a:effectLst/>
                <a:latin typeface="+mn-lt"/>
                <a:ea typeface="+mn-ea"/>
                <a:cs typeface="+mn-cs"/>
              </a:rPr>
              <a:t>ctions</a:t>
            </a:r>
            <a:r>
              <a:rPr lang="fr-FR" sz="700" b="0" i="0" u="none" strike="noStrike" kern="1200" dirty="0">
                <a:solidFill>
                  <a:schemeClr val="tx1"/>
                </a:solidFill>
                <a:effectLst/>
                <a:latin typeface="+mn-lt"/>
                <a:ea typeface="+mn-ea"/>
                <a:cs typeface="+mn-cs"/>
              </a:rPr>
              <a:t> qu’il réalise sont:</a:t>
            </a:r>
            <a:endParaRPr lang="fr-CA" sz="700" b="0" i="0" u="none" strike="noStrike" kern="1200" dirty="0">
              <a:solidFill>
                <a:schemeClr val="tx1"/>
              </a:solidFill>
              <a:effectLst/>
              <a:latin typeface="+mn-lt"/>
              <a:ea typeface="+mn-ea"/>
              <a:cs typeface="+mn-cs"/>
            </a:endParaRPr>
          </a:p>
          <a:p>
            <a:pPr marL="171450" indent="-171450" rtl="0" eaLnBrk="1" fontAlgn="t" latinLnBrk="0" hangingPunct="1">
              <a:buFont typeface="Arial" panose="020B0604020202020204" pitchFamily="34" charset="0"/>
              <a:buChar char="•"/>
            </a:pPr>
            <a:r>
              <a:rPr lang="fr-CA" sz="700" b="0" i="0" u="none" strike="noStrike" kern="1200" dirty="0">
                <a:solidFill>
                  <a:schemeClr val="tx1"/>
                </a:solidFill>
                <a:effectLst/>
                <a:latin typeface="+mn-lt"/>
                <a:ea typeface="+mn-ea"/>
                <a:cs typeface="+mn-cs"/>
              </a:rPr>
              <a:t>Parler avec les clients pour comprendre leurs valeurs et leur fournir des informations sur les droits et les options</a:t>
            </a:r>
          </a:p>
          <a:p>
            <a:pPr marL="171450" indent="-171450" rtl="0" eaLnBrk="1" fontAlgn="t" latinLnBrk="0" hangingPunct="1">
              <a:buFont typeface="Arial" panose="020B0604020202020204" pitchFamily="34" charset="0"/>
              <a:buChar char="•"/>
            </a:pPr>
            <a:r>
              <a:rPr lang="fr-CA" sz="700" b="0" i="0" u="none" strike="noStrike" kern="1200" dirty="0">
                <a:solidFill>
                  <a:schemeClr val="tx1"/>
                </a:solidFill>
                <a:effectLst/>
                <a:latin typeface="+mn-lt"/>
                <a:ea typeface="+mn-ea"/>
                <a:cs typeface="+mn-cs"/>
              </a:rPr>
              <a:t>Développer une relation thérapeutique</a:t>
            </a:r>
          </a:p>
          <a:p>
            <a:pPr marL="171450" indent="-171450" rtl="0" eaLnBrk="1" fontAlgn="t" latinLnBrk="0" hangingPunct="1">
              <a:buFont typeface="Arial" panose="020B0604020202020204" pitchFamily="34" charset="0"/>
              <a:buChar char="•"/>
            </a:pPr>
            <a:r>
              <a:rPr lang="fr-CA" sz="700" b="0" i="0" u="none" strike="noStrike" kern="1200" dirty="0">
                <a:solidFill>
                  <a:schemeClr val="tx1"/>
                </a:solidFill>
                <a:effectLst/>
                <a:latin typeface="+mn-lt"/>
                <a:ea typeface="+mn-ea"/>
                <a:cs typeface="+mn-cs"/>
              </a:rPr>
              <a:t>Discuter avec d’autres professionnels ou gestionnaires et leur font des demandes</a:t>
            </a:r>
          </a:p>
          <a:p>
            <a:pPr marL="171450" indent="-171450" rtl="0" eaLnBrk="1" fontAlgn="t" latinLnBrk="0" hangingPunct="1">
              <a:buFont typeface="Arial" panose="020B0604020202020204" pitchFamily="34" charset="0"/>
              <a:buChar char="•"/>
            </a:pPr>
            <a:r>
              <a:rPr lang="fr-CA" sz="700" b="0" i="0" u="none" strike="noStrike" kern="1200" dirty="0">
                <a:solidFill>
                  <a:schemeClr val="tx1"/>
                </a:solidFill>
                <a:effectLst/>
                <a:latin typeface="+mn-lt"/>
                <a:ea typeface="+mn-ea"/>
                <a:cs typeface="+mn-cs"/>
              </a:rPr>
              <a:t>Rédiger des rapports</a:t>
            </a:r>
          </a:p>
          <a:p>
            <a:pPr marL="171450" indent="-171450" rtl="0" eaLnBrk="1" fontAlgn="t" latinLnBrk="0" hangingPunct="1">
              <a:buFont typeface="Arial" panose="020B0604020202020204" pitchFamily="34" charset="0"/>
              <a:buChar char="•"/>
            </a:pPr>
            <a:r>
              <a:rPr lang="fr-CA" sz="700" b="0" i="0" u="none" strike="noStrike" kern="1200" dirty="0">
                <a:solidFill>
                  <a:schemeClr val="tx1"/>
                </a:solidFill>
                <a:effectLst/>
                <a:latin typeface="+mn-lt"/>
                <a:ea typeface="+mn-ea"/>
                <a:cs typeface="+mn-cs"/>
              </a:rPr>
              <a:t>Revendiquer</a:t>
            </a:r>
          </a:p>
          <a:p>
            <a:pPr marL="0" marR="0" lvl="0" indent="0" algn="l" defTabSz="272125" rtl="0" eaLnBrk="1" fontAlgn="t" latinLnBrk="0" hangingPunct="1">
              <a:lnSpc>
                <a:spcPct val="100000"/>
              </a:lnSpc>
              <a:spcBef>
                <a:spcPts val="0"/>
              </a:spcBef>
              <a:spcAft>
                <a:spcPts val="0"/>
              </a:spcAft>
              <a:buClrTx/>
              <a:buSzTx/>
              <a:buFontTx/>
              <a:buNone/>
              <a:tabLst/>
              <a:defRPr/>
            </a:pPr>
            <a:r>
              <a:rPr lang="fr-CA" sz="700" b="0" i="0" u="none" strike="noStrike" kern="1200" dirty="0">
                <a:solidFill>
                  <a:schemeClr val="tx1"/>
                </a:solidFill>
                <a:effectLst/>
                <a:latin typeface="+mn-lt"/>
                <a:ea typeface="+mn-ea"/>
                <a:cs typeface="+mn-cs"/>
              </a:rPr>
              <a:t>ANDREW CLIC</a:t>
            </a:r>
          </a:p>
        </p:txBody>
      </p:sp>
      <p:sp>
        <p:nvSpPr>
          <p:cNvPr id="4" name="Espace réservé du numéro de diapositive 3"/>
          <p:cNvSpPr>
            <a:spLocks noGrp="1"/>
          </p:cNvSpPr>
          <p:nvPr>
            <p:ph type="sldNum" sz="quarter" idx="5"/>
          </p:nvPr>
        </p:nvSpPr>
        <p:spPr/>
        <p:txBody>
          <a:bodyPr/>
          <a:lstStyle/>
          <a:p>
            <a:fld id="{7AFF23EF-67C3-9049-8258-47CEC753403E}" type="slidenum">
              <a:rPr lang="fr-FR" smtClean="0"/>
              <a:t>4</a:t>
            </a:fld>
            <a:endParaRPr lang="fr-FR"/>
          </a:p>
        </p:txBody>
      </p:sp>
    </p:spTree>
    <p:extLst>
      <p:ext uri="{BB962C8B-B14F-4D97-AF65-F5344CB8AC3E}">
        <p14:creationId xmlns:p14="http://schemas.microsoft.com/office/powerpoint/2010/main" val="4220434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rtl="0" eaLnBrk="1" fontAlgn="t" latinLnBrk="0" hangingPunct="1"/>
            <a:r>
              <a:rPr lang="fr-CA" sz="700" b="0" i="0" u="none" strike="noStrike" kern="1200">
                <a:solidFill>
                  <a:schemeClr val="tx1"/>
                </a:solidFill>
                <a:effectLst/>
                <a:latin typeface="+mn-lt"/>
                <a:ea typeface="+mn-ea"/>
                <a:cs typeface="+mn-cs"/>
              </a:rPr>
              <a:t>Au niveau organisationnel ou sociétal, l’AC va plutôt chercher à </a:t>
            </a:r>
            <a:r>
              <a:rPr lang="fr-FR" sz="700" b="0" i="0" u="none" strike="noStrike" kern="1200">
                <a:solidFill>
                  <a:schemeClr val="tx1"/>
                </a:solidFill>
                <a:effectLst/>
                <a:latin typeface="+mn-lt"/>
                <a:ea typeface="+mn-ea"/>
                <a:cs typeface="+mn-cs"/>
              </a:rPr>
              <a:t>améliorer la santé et la justice sociale, y compris l’accès aux services</a:t>
            </a:r>
            <a:r>
              <a:rPr lang="fr-CA" sz="700" b="0" i="0" u="none" strike="noStrike" kern="1200">
                <a:solidFill>
                  <a:schemeClr val="tx1"/>
                </a:solidFill>
                <a:effectLst/>
                <a:latin typeface="+mn-lt"/>
                <a:ea typeface="+mn-ea"/>
                <a:cs typeface="+mn-cs"/>
              </a:rPr>
              <a:t> pour un groupe de patients, pour une c</a:t>
            </a:r>
            <a:r>
              <a:rPr lang="fr-FR" sz="700" b="0" i="0" u="none" strike="noStrike" kern="1200" err="1">
                <a:solidFill>
                  <a:schemeClr val="tx1"/>
                </a:solidFill>
                <a:effectLst/>
                <a:latin typeface="+mn-lt"/>
                <a:ea typeface="+mn-ea"/>
                <a:cs typeface="+mn-cs"/>
              </a:rPr>
              <a:t>ommunauté</a:t>
            </a:r>
            <a:r>
              <a:rPr lang="fr-FR" sz="700" b="0" i="0" u="none" strike="noStrike" kern="1200">
                <a:solidFill>
                  <a:schemeClr val="tx1"/>
                </a:solidFill>
                <a:effectLst/>
                <a:latin typeface="+mn-lt"/>
                <a:ea typeface="+mn-ea"/>
                <a:cs typeface="+mn-cs"/>
              </a:rPr>
              <a:t> ou pour la population</a:t>
            </a:r>
            <a:endParaRPr lang="fr-CA" sz="700" b="0" i="0" u="none" strike="noStrike" kern="1200">
              <a:solidFill>
                <a:schemeClr val="tx1"/>
              </a:solidFill>
              <a:effectLst/>
              <a:latin typeface="+mn-lt"/>
              <a:ea typeface="+mn-ea"/>
              <a:cs typeface="+mn-cs"/>
            </a:endParaRPr>
          </a:p>
          <a:p>
            <a:pPr rtl="0" eaLnBrk="1" fontAlgn="t" latinLnBrk="0" hangingPunct="1"/>
            <a:r>
              <a:rPr lang="fr-FR" sz="700" b="0" i="0" u="none" strike="noStrike" kern="1200">
                <a:solidFill>
                  <a:schemeClr val="tx1"/>
                </a:solidFill>
                <a:effectLst/>
                <a:latin typeface="+mn-lt"/>
                <a:ea typeface="+mn-ea"/>
                <a:cs typeface="+mn-cs"/>
              </a:rPr>
              <a:t>Des exemples de ses actions sont:</a:t>
            </a:r>
            <a:endParaRPr lang="fr-CA" sz="700" b="0" i="0" u="none" strike="noStrike" kern="1200">
              <a:solidFill>
                <a:schemeClr val="tx1"/>
              </a:solidFill>
              <a:effectLst/>
              <a:latin typeface="+mn-lt"/>
              <a:ea typeface="+mn-ea"/>
              <a:cs typeface="+mn-cs"/>
            </a:endParaRPr>
          </a:p>
          <a:p>
            <a:pPr marL="171450" indent="-171450" rtl="0" eaLnBrk="1" fontAlgn="t" latinLnBrk="0" hangingPunct="1">
              <a:buFont typeface="Arial" panose="020B0604020202020204" pitchFamily="34" charset="0"/>
              <a:buChar char="•"/>
            </a:pPr>
            <a:r>
              <a:rPr lang="fr-CA" sz="700" b="0" i="0" u="none" strike="noStrike" kern="1200">
                <a:solidFill>
                  <a:schemeClr val="tx1"/>
                </a:solidFill>
                <a:effectLst/>
                <a:latin typeface="+mn-lt"/>
                <a:ea typeface="+mn-ea"/>
                <a:cs typeface="+mn-cs"/>
              </a:rPr>
              <a:t>Assumer une fonction officielle au sein d'une organisation de défense</a:t>
            </a:r>
          </a:p>
          <a:p>
            <a:pPr marL="171450" indent="-171450" rtl="0" eaLnBrk="1" fontAlgn="t" latinLnBrk="0" hangingPunct="1">
              <a:buFont typeface="Arial" panose="020B0604020202020204" pitchFamily="34" charset="0"/>
              <a:buChar char="•"/>
            </a:pPr>
            <a:r>
              <a:rPr lang="fr-CA" sz="700" b="0" i="0" u="none" strike="noStrike" kern="1200">
                <a:solidFill>
                  <a:schemeClr val="tx1"/>
                </a:solidFill>
                <a:effectLst/>
                <a:latin typeface="+mn-lt"/>
                <a:ea typeface="+mn-ea"/>
                <a:cs typeface="+mn-cs"/>
              </a:rPr>
              <a:t>Faire pression sur les politiciens</a:t>
            </a:r>
          </a:p>
          <a:p>
            <a:pPr marL="171450" indent="-171450" rtl="0" eaLnBrk="1" fontAlgn="t" latinLnBrk="0" hangingPunct="1">
              <a:buFont typeface="Arial" panose="020B0604020202020204" pitchFamily="34" charset="0"/>
              <a:buChar char="•"/>
            </a:pPr>
            <a:r>
              <a:rPr lang="fr-CA" sz="700" b="0" i="0" u="none" strike="noStrike" kern="1200">
                <a:solidFill>
                  <a:schemeClr val="tx1"/>
                </a:solidFill>
                <a:effectLst/>
                <a:latin typeface="+mn-lt"/>
                <a:ea typeface="+mn-ea"/>
                <a:cs typeface="+mn-cs"/>
              </a:rPr>
              <a:t>Donner ou collecter des fonds</a:t>
            </a:r>
          </a:p>
          <a:p>
            <a:pPr marL="171450" indent="-171450" rtl="0" eaLnBrk="1" fontAlgn="t" latinLnBrk="0" hangingPunct="1">
              <a:buFont typeface="Arial" panose="020B0604020202020204" pitchFamily="34" charset="0"/>
              <a:buChar char="•"/>
            </a:pPr>
            <a:r>
              <a:rPr lang="fr-CA" sz="700" b="0" i="0" u="none" strike="noStrike" kern="1200">
                <a:solidFill>
                  <a:schemeClr val="tx1"/>
                </a:solidFill>
                <a:effectLst/>
                <a:latin typeface="+mn-lt"/>
                <a:ea typeface="+mn-ea"/>
                <a:cs typeface="+mn-cs"/>
              </a:rPr>
              <a:t>Poser des questions, parler en public, passer des appels téléphoniques</a:t>
            </a:r>
          </a:p>
          <a:p>
            <a:pPr marL="171450" indent="-171450" rtl="0" eaLnBrk="1" fontAlgn="t" latinLnBrk="0" hangingPunct="1">
              <a:buFont typeface="Arial" panose="020B0604020202020204" pitchFamily="34" charset="0"/>
              <a:buChar char="•"/>
            </a:pPr>
            <a:r>
              <a:rPr lang="fr-CA" sz="700" b="0" i="0" u="none" strike="noStrike" kern="1200">
                <a:solidFill>
                  <a:schemeClr val="tx1"/>
                </a:solidFill>
                <a:effectLst/>
                <a:latin typeface="+mn-lt"/>
                <a:ea typeface="+mn-ea"/>
                <a:cs typeface="+mn-cs"/>
              </a:rPr>
              <a:t>Diffuser des résultats de recherche, utiliser les médias et écrire. </a:t>
            </a:r>
          </a:p>
          <a:p>
            <a:pPr marL="171450" indent="-171450" rtl="0" eaLnBrk="1" fontAlgn="t" latinLnBrk="0" hangingPunct="1">
              <a:buFont typeface="Arial" panose="020B0604020202020204" pitchFamily="34" charset="0"/>
              <a:buChar char="•"/>
            </a:pPr>
            <a:r>
              <a:rPr lang="fr-CA" sz="700" b="0" i="0" u="none" strike="noStrike" kern="1200">
                <a:solidFill>
                  <a:schemeClr val="tx1"/>
                </a:solidFill>
                <a:effectLst/>
                <a:latin typeface="+mn-lt"/>
                <a:ea typeface="+mn-ea"/>
                <a:cs typeface="+mn-cs"/>
              </a:rPr>
              <a:t>Revendiquer</a:t>
            </a:r>
            <a:endParaRPr lang="fr-CA" sz="800"/>
          </a:p>
          <a:p>
            <a:endParaRPr lang="fr-FR">
              <a:solidFill>
                <a:schemeClr val="bg1"/>
              </a:solidFill>
            </a:endParaRPr>
          </a:p>
        </p:txBody>
      </p:sp>
      <p:sp>
        <p:nvSpPr>
          <p:cNvPr id="4" name="Espace réservé du numéro de diapositive 3"/>
          <p:cNvSpPr>
            <a:spLocks noGrp="1"/>
          </p:cNvSpPr>
          <p:nvPr>
            <p:ph type="sldNum" sz="quarter" idx="5"/>
          </p:nvPr>
        </p:nvSpPr>
        <p:spPr/>
        <p:txBody>
          <a:bodyPr/>
          <a:lstStyle/>
          <a:p>
            <a:fld id="{7AFF23EF-67C3-9049-8258-47CEC753403E}" type="slidenum">
              <a:rPr lang="fr-FR" smtClean="0"/>
              <a:t>5</a:t>
            </a:fld>
            <a:endParaRPr lang="fr-FR"/>
          </a:p>
        </p:txBody>
      </p:sp>
    </p:spTree>
    <p:extLst>
      <p:ext uri="{BB962C8B-B14F-4D97-AF65-F5344CB8AC3E}">
        <p14:creationId xmlns:p14="http://schemas.microsoft.com/office/powerpoint/2010/main" val="2610208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a:t>Mais, on peut tirer deux constats.</a:t>
            </a:r>
          </a:p>
          <a:p>
            <a:r>
              <a:rPr lang="fr-FR" sz="1200"/>
              <a:t>Les acteurs n’occupent pas la pleine étendue de leur rôle, leur actions se limitent souvent à des démarches au niveau clinique auprès de leurs collègues</a:t>
            </a:r>
          </a:p>
          <a:p>
            <a:r>
              <a:rPr lang="fr-FR" sz="1200"/>
              <a:t>Aussi, ils semblent freinés dans l’exercice de leur </a:t>
            </a:r>
            <a:r>
              <a:rPr lang="fr-FR" sz="1200" err="1"/>
              <a:t>agentivité</a:t>
            </a:r>
            <a:r>
              <a:rPr lang="fr-FR" sz="1200"/>
              <a:t> tant par des facteurs internes qu’externes. Notre équipe s’est particulièrement intéressé à un de ces facteurs : le faible sentiment de compétence</a:t>
            </a: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6</a:t>
            </a:fld>
            <a:endParaRPr lang="fr-FR" altLang="x-none"/>
          </a:p>
        </p:txBody>
      </p:sp>
    </p:spTree>
    <p:extLst>
      <p:ext uri="{BB962C8B-B14F-4D97-AF65-F5344CB8AC3E}">
        <p14:creationId xmlns:p14="http://schemas.microsoft.com/office/powerpoint/2010/main" val="232743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a:t>Pour améliorer le sentiment de compétence, on a développé et implanté une formation sur le rôle d’AC et évaluer ses effets auprès de 103 ergo</a:t>
            </a:r>
          </a:p>
          <a:p>
            <a:r>
              <a:rPr lang="fr-FR" sz="1200"/>
              <a:t>Je vais revenir plus loin sur la formation, pour le moment, voyons les résultats</a:t>
            </a:r>
          </a:p>
          <a:p>
            <a:endParaRPr lang="fr-CA" sz="1200"/>
          </a:p>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7</a:t>
            </a:fld>
            <a:endParaRPr lang="fr-FR" altLang="x-none"/>
          </a:p>
        </p:txBody>
      </p:sp>
    </p:spTree>
    <p:extLst>
      <p:ext uri="{BB962C8B-B14F-4D97-AF65-F5344CB8AC3E}">
        <p14:creationId xmlns:p14="http://schemas.microsoft.com/office/powerpoint/2010/main" val="3339911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8</a:t>
            </a:fld>
            <a:endParaRPr lang="fr-FR" altLang="x-none"/>
          </a:p>
        </p:txBody>
      </p:sp>
    </p:spTree>
    <p:extLst>
      <p:ext uri="{BB962C8B-B14F-4D97-AF65-F5344CB8AC3E}">
        <p14:creationId xmlns:p14="http://schemas.microsoft.com/office/powerpoint/2010/main" val="2641629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CA" sz="1200" kern="1200" err="1">
                <a:solidFill>
                  <a:schemeClr val="tx1"/>
                </a:solidFill>
                <a:effectLst/>
                <a:latin typeface="Arial" charset="0"/>
                <a:ea typeface="ＭＳ Ｐゴシック" charset="0"/>
                <a:cs typeface="ＭＳ Ｐゴシック" charset="0"/>
              </a:rPr>
              <a:t>J’attire</a:t>
            </a:r>
            <a:r>
              <a:rPr lang="en-CA" sz="1200" kern="1200">
                <a:solidFill>
                  <a:schemeClr val="tx1"/>
                </a:solidFill>
                <a:effectLst/>
                <a:latin typeface="Arial" charset="0"/>
                <a:ea typeface="ＭＳ Ｐゴシック" charset="0"/>
                <a:cs typeface="ＭＳ Ｐゴシック" charset="0"/>
              </a:rPr>
              <a:t> </a:t>
            </a:r>
            <a:r>
              <a:rPr lang="en-CA" sz="1200" kern="1200" err="1">
                <a:solidFill>
                  <a:schemeClr val="tx1"/>
                </a:solidFill>
                <a:effectLst/>
                <a:latin typeface="Arial" charset="0"/>
                <a:ea typeface="ＭＳ Ｐゴシック" charset="0"/>
                <a:cs typeface="ＭＳ Ｐゴシック" charset="0"/>
              </a:rPr>
              <a:t>votre</a:t>
            </a:r>
            <a:r>
              <a:rPr lang="en-CA" sz="1200" kern="1200">
                <a:solidFill>
                  <a:schemeClr val="tx1"/>
                </a:solidFill>
                <a:effectLst/>
                <a:latin typeface="Arial" charset="0"/>
                <a:ea typeface="ＭＳ Ｐゴシック" charset="0"/>
                <a:cs typeface="ＭＳ Ｐゴシック" charset="0"/>
              </a:rPr>
              <a:t> attention sur les </a:t>
            </a:r>
            <a:r>
              <a:rPr lang="en-CA" sz="1200" kern="1200" err="1">
                <a:solidFill>
                  <a:schemeClr val="tx1"/>
                </a:solidFill>
                <a:effectLst/>
                <a:latin typeface="Arial" charset="0"/>
                <a:ea typeface="ＭＳ Ｐゴシック" charset="0"/>
                <a:cs typeface="ＭＳ Ｐゴシック" charset="0"/>
              </a:rPr>
              <a:t>années</a:t>
            </a:r>
            <a:r>
              <a:rPr lang="en-CA" sz="1200" kern="1200">
                <a:solidFill>
                  <a:schemeClr val="tx1"/>
                </a:solidFill>
                <a:effectLst/>
                <a:latin typeface="Arial" charset="0"/>
                <a:ea typeface="ＭＳ Ｐゴシック" charset="0"/>
                <a:cs typeface="ＭＳ Ｐゴシック" charset="0"/>
              </a:rPr>
              <a:t> de la recherche : </a:t>
            </a:r>
            <a:r>
              <a:rPr lang="en-CA" sz="1200" kern="1200" err="1">
                <a:solidFill>
                  <a:schemeClr val="tx1"/>
                </a:solidFill>
                <a:effectLst/>
                <a:latin typeface="Arial" charset="0"/>
                <a:ea typeface="ＭＳ Ｐゴシック" charset="0"/>
                <a:cs typeface="ＭＳ Ｐゴシック" charset="0"/>
              </a:rPr>
              <a:t>en</a:t>
            </a:r>
            <a:r>
              <a:rPr lang="en-CA" sz="1200" kern="1200">
                <a:solidFill>
                  <a:schemeClr val="tx1"/>
                </a:solidFill>
                <a:effectLst/>
                <a:latin typeface="Arial" charset="0"/>
                <a:ea typeface="ＭＳ Ｐゴシック" charset="0"/>
                <a:cs typeface="ＭＳ Ｐゴシック" charset="0"/>
              </a:rPr>
              <a:t> </a:t>
            </a:r>
            <a:r>
              <a:rPr lang="en-CA" sz="1200" kern="1200" err="1">
                <a:solidFill>
                  <a:schemeClr val="tx1"/>
                </a:solidFill>
                <a:effectLst/>
                <a:latin typeface="Arial" charset="0"/>
                <a:ea typeface="ＭＳ Ｐゴシック" charset="0"/>
                <a:cs typeface="ＭＳ Ｐゴシック" charset="0"/>
              </a:rPr>
              <a:t>pleine</a:t>
            </a:r>
            <a:r>
              <a:rPr lang="en-CA" sz="1200" kern="1200">
                <a:solidFill>
                  <a:schemeClr val="tx1"/>
                </a:solidFill>
                <a:effectLst/>
                <a:latin typeface="Arial" charset="0"/>
                <a:ea typeface="ＭＳ Ｐゴシック" charset="0"/>
                <a:cs typeface="ＭＳ Ｐゴシック" charset="0"/>
              </a:rPr>
              <a:t> </a:t>
            </a:r>
            <a:r>
              <a:rPr lang="en-CA" sz="1200" kern="1200" err="1">
                <a:solidFill>
                  <a:schemeClr val="tx1"/>
                </a:solidFill>
                <a:effectLst/>
                <a:latin typeface="Arial" charset="0"/>
                <a:ea typeface="ＭＳ Ｐゴシック" charset="0"/>
                <a:cs typeface="ＭＳ Ｐゴシック" charset="0"/>
              </a:rPr>
              <a:t>pandémie</a:t>
            </a:r>
            <a:r>
              <a:rPr lang="en-CA" sz="1200" kern="1200">
                <a:solidFill>
                  <a:schemeClr val="tx1"/>
                </a:solidFill>
                <a:effectLst/>
                <a:latin typeface="Arial" charset="0"/>
                <a:ea typeface="ＭＳ Ｐゴシック" charset="0"/>
                <a:cs typeface="ＭＳ Ｐゴシック" charset="0"/>
              </a:rPr>
              <a:t>. </a:t>
            </a:r>
            <a:r>
              <a:rPr lang="en-CA" sz="1200" kern="1200" err="1">
                <a:solidFill>
                  <a:schemeClr val="tx1"/>
                </a:solidFill>
                <a:effectLst/>
                <a:latin typeface="Arial" charset="0"/>
                <a:ea typeface="ＭＳ Ｐゴシック" charset="0"/>
                <a:cs typeface="ＭＳ Ｐゴシック" charset="0"/>
              </a:rPr>
              <a:t>Convenance</a:t>
            </a:r>
            <a:r>
              <a:rPr lang="en-CA" sz="1200" kern="1200">
                <a:solidFill>
                  <a:schemeClr val="tx1"/>
                </a:solidFill>
                <a:effectLst/>
                <a:latin typeface="Arial" charset="0"/>
                <a:ea typeface="ＭＳ Ｐゴシック" charset="0"/>
                <a:cs typeface="ＭＳ Ｐゴシック" charset="0"/>
              </a:rPr>
              <a:t> </a:t>
            </a:r>
            <a:r>
              <a:rPr lang="en-CA" sz="1200" kern="1200" err="1">
                <a:solidFill>
                  <a:schemeClr val="tx1"/>
                </a:solidFill>
                <a:effectLst/>
                <a:latin typeface="Arial" charset="0"/>
                <a:ea typeface="ＭＳ Ｐゴシック" charset="0"/>
                <a:cs typeface="ＭＳ Ｐゴシック" charset="0"/>
              </a:rPr>
              <a:t>institutionnelle</a:t>
            </a:r>
            <a:r>
              <a:rPr lang="en-CA" sz="1200" kern="1200">
                <a:solidFill>
                  <a:schemeClr val="tx1"/>
                </a:solidFill>
                <a:effectLst/>
                <a:latin typeface="Arial" charset="0"/>
                <a:ea typeface="ＭＳ Ｐゴシック" charset="0"/>
                <a:cs typeface="ＭＳ Ｐゴシック" charset="0"/>
              </a:rPr>
              <a:t> et </a:t>
            </a:r>
            <a:r>
              <a:rPr lang="en-CA" sz="1200" kern="1200" err="1">
                <a:solidFill>
                  <a:schemeClr val="tx1"/>
                </a:solidFill>
                <a:effectLst/>
                <a:latin typeface="Arial" charset="0"/>
                <a:ea typeface="ＭＳ Ｐゴシック" charset="0"/>
                <a:cs typeface="ＭＳ Ｐゴシック" charset="0"/>
              </a:rPr>
              <a:t>recrutement</a:t>
            </a:r>
            <a:r>
              <a:rPr lang="en-CA" sz="1200" kern="1200">
                <a:solidFill>
                  <a:schemeClr val="tx1"/>
                </a:solidFill>
                <a:effectLst/>
                <a:latin typeface="Arial" charset="0"/>
                <a:ea typeface="ＭＳ Ｐゴシック" charset="0"/>
                <a:cs typeface="ＭＳ Ｐゴシック" charset="0"/>
              </a:rPr>
              <a:t> </a:t>
            </a:r>
            <a:r>
              <a:rPr lang="en-CA" sz="1200" kern="1200" err="1">
                <a:solidFill>
                  <a:schemeClr val="tx1"/>
                </a:solidFill>
                <a:effectLst/>
                <a:latin typeface="Arial" charset="0"/>
                <a:ea typeface="ＭＳ Ｐゴシック" charset="0"/>
                <a:cs typeface="ＭＳ Ｐゴシック" charset="0"/>
              </a:rPr>
              <a:t>ont</a:t>
            </a:r>
            <a:r>
              <a:rPr lang="en-CA" sz="1200" kern="1200">
                <a:solidFill>
                  <a:schemeClr val="tx1"/>
                </a:solidFill>
                <a:effectLst/>
                <a:latin typeface="Arial" charset="0"/>
                <a:ea typeface="ＭＳ Ｐゴシック" charset="0"/>
                <a:cs typeface="ＭＳ Ｐゴシック" charset="0"/>
              </a:rPr>
              <a:t> </a:t>
            </a:r>
            <a:r>
              <a:rPr lang="en-CA" sz="1200" kern="1200" err="1">
                <a:solidFill>
                  <a:schemeClr val="tx1"/>
                </a:solidFill>
                <a:effectLst/>
                <a:latin typeface="Arial" charset="0"/>
                <a:ea typeface="ＭＳ Ｐゴシック" charset="0"/>
                <a:cs typeface="ＭＳ Ｐゴシック" charset="0"/>
              </a:rPr>
              <a:t>été</a:t>
            </a:r>
            <a:r>
              <a:rPr lang="en-CA" sz="1200" kern="1200">
                <a:solidFill>
                  <a:schemeClr val="tx1"/>
                </a:solidFill>
                <a:effectLst/>
                <a:latin typeface="Arial" charset="0"/>
                <a:ea typeface="ＭＳ Ｐゴシック" charset="0"/>
                <a:cs typeface="ＭＳ Ｐゴシック" charset="0"/>
              </a:rPr>
              <a:t> de </a:t>
            </a:r>
            <a:r>
              <a:rPr lang="en-CA" sz="1200" kern="1200" err="1">
                <a:solidFill>
                  <a:schemeClr val="tx1"/>
                </a:solidFill>
                <a:effectLst/>
                <a:latin typeface="Arial" charset="0"/>
                <a:ea typeface="ＭＳ Ｐゴシック" charset="0"/>
                <a:cs typeface="ＭＳ Ｐゴシック" charset="0"/>
              </a:rPr>
              <a:t>très</a:t>
            </a:r>
            <a:r>
              <a:rPr lang="en-CA" sz="1200" kern="1200">
                <a:solidFill>
                  <a:schemeClr val="tx1"/>
                </a:solidFill>
                <a:effectLst/>
                <a:latin typeface="Arial" charset="0"/>
                <a:ea typeface="ＭＳ Ｐゴシック" charset="0"/>
                <a:cs typeface="ＭＳ Ｐゴシック" charset="0"/>
              </a:rPr>
              <a:t> </a:t>
            </a:r>
            <a:r>
              <a:rPr lang="en-CA" sz="1200" kern="1200" err="1">
                <a:solidFill>
                  <a:schemeClr val="tx1"/>
                </a:solidFill>
                <a:effectLst/>
                <a:latin typeface="Arial" charset="0"/>
                <a:ea typeface="ＭＳ Ｐゴシック" charset="0"/>
                <a:cs typeface="ＭＳ Ｐゴシック" charset="0"/>
              </a:rPr>
              <a:t>gros</a:t>
            </a:r>
            <a:r>
              <a:rPr lang="en-CA" sz="1200" kern="1200">
                <a:solidFill>
                  <a:schemeClr val="tx1"/>
                </a:solidFill>
                <a:effectLst/>
                <a:latin typeface="Arial" charset="0"/>
                <a:ea typeface="ＭＳ Ｐゴシック" charset="0"/>
                <a:cs typeface="ＭＳ Ｐゴシック" charset="0"/>
              </a:rPr>
              <a:t> </a:t>
            </a:r>
            <a:r>
              <a:rPr lang="en-CA" sz="1200" kern="1200" err="1">
                <a:solidFill>
                  <a:schemeClr val="tx1"/>
                </a:solidFill>
                <a:effectLst/>
                <a:latin typeface="Arial" charset="0"/>
                <a:ea typeface="ＭＳ Ｐゴシック" charset="0"/>
                <a:cs typeface="ＭＳ Ｐゴシック" charset="0"/>
              </a:rPr>
              <a:t>défis</a:t>
            </a:r>
            <a:endParaRPr lang="en-CA" sz="1200" kern="1200">
              <a:solidFill>
                <a:schemeClr val="tx1"/>
              </a:solidFill>
              <a:effectLst/>
              <a:latin typeface="Arial"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10</a:t>
            </a:fld>
            <a:endParaRPr lang="fr-FR" altLang="x-none"/>
          </a:p>
        </p:txBody>
      </p:sp>
    </p:spTree>
    <p:extLst>
      <p:ext uri="{BB962C8B-B14F-4D97-AF65-F5344CB8AC3E}">
        <p14:creationId xmlns:p14="http://schemas.microsoft.com/office/powerpoint/2010/main" val="2270642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CA" sz="1200" kern="1200">
                <a:solidFill>
                  <a:schemeClr val="tx1"/>
                </a:solidFill>
                <a:effectLst/>
                <a:latin typeface="Arial" charset="0"/>
                <a:ea typeface="ＭＳ Ｐゴシック" charset="0"/>
                <a:cs typeface="ＭＳ Ｐゴシック" charset="0"/>
              </a:rPr>
              <a:t>Adaptation </a:t>
            </a:r>
            <a:r>
              <a:rPr lang="en-CA" sz="1200" kern="1200" err="1">
                <a:solidFill>
                  <a:schemeClr val="tx1"/>
                </a:solidFill>
                <a:effectLst/>
                <a:latin typeface="Arial" charset="0"/>
                <a:ea typeface="ＭＳ Ｐゴシック" charset="0"/>
                <a:cs typeface="ＭＳ Ｐゴシック" charset="0"/>
              </a:rPr>
              <a:t>en</a:t>
            </a:r>
            <a:r>
              <a:rPr lang="en-CA" sz="1200" kern="1200">
                <a:solidFill>
                  <a:schemeClr val="tx1"/>
                </a:solidFill>
                <a:effectLst/>
                <a:latin typeface="Arial" charset="0"/>
                <a:ea typeface="ＭＳ Ｐゴシック" charset="0"/>
                <a:cs typeface="ＭＳ Ｐゴシック" charset="0"/>
              </a:rPr>
              <a:t> </a:t>
            </a:r>
            <a:r>
              <a:rPr lang="en-CA" sz="1200" kern="1200" err="1">
                <a:solidFill>
                  <a:schemeClr val="tx1"/>
                </a:solidFill>
                <a:effectLst/>
                <a:latin typeface="Arial" charset="0"/>
                <a:ea typeface="ＭＳ Ｐゴシック" charset="0"/>
                <a:cs typeface="ＭＳ Ｐゴシック" charset="0"/>
              </a:rPr>
              <a:t>ligne</a:t>
            </a:r>
            <a:r>
              <a:rPr lang="en-CA" sz="1200" kern="1200">
                <a:solidFill>
                  <a:schemeClr val="tx1"/>
                </a:solidFill>
                <a:effectLst/>
                <a:latin typeface="Arial" charset="0"/>
                <a:ea typeface="ＭＳ Ｐゴシック" charset="0"/>
                <a:cs typeface="ＭＳ Ｐゴシック" charset="0"/>
              </a:rPr>
              <a:t> (</a:t>
            </a:r>
            <a:r>
              <a:rPr lang="en-CA" sz="1200" kern="1200" err="1">
                <a:solidFill>
                  <a:schemeClr val="tx1"/>
                </a:solidFill>
                <a:effectLst/>
                <a:latin typeface="Arial" charset="0"/>
                <a:ea typeface="ＭＳ Ｐゴシック" charset="0"/>
                <a:cs typeface="ＭＳ Ｐゴシック" charset="0"/>
              </a:rPr>
              <a:t>pandémie</a:t>
            </a:r>
            <a:r>
              <a:rPr lang="en-CA" sz="1200" kern="1200">
                <a:solidFill>
                  <a:schemeClr val="tx1"/>
                </a:solidFill>
                <a:effectLst/>
                <a:latin typeface="Arial" charset="0"/>
                <a:ea typeface="ＭＳ Ｐゴシック" charset="0"/>
                <a:cs typeface="ＭＳ Ｐゴシック" charset="0"/>
              </a:rPr>
              <a:t>)</a:t>
            </a:r>
          </a:p>
        </p:txBody>
      </p:sp>
      <p:sp>
        <p:nvSpPr>
          <p:cNvPr id="4" name="Espace réservé du numéro de diapositive 3"/>
          <p:cNvSpPr>
            <a:spLocks noGrp="1"/>
          </p:cNvSpPr>
          <p:nvPr>
            <p:ph type="sldNum" sz="quarter" idx="5"/>
          </p:nvPr>
        </p:nvSpPr>
        <p:spPr/>
        <p:txBody>
          <a:bodyPr/>
          <a:lstStyle/>
          <a:p>
            <a:pPr>
              <a:defRPr/>
            </a:pPr>
            <a:fld id="{32BA4F3A-7F2A-F149-B466-AAABF38C2E0E}" type="slidenum">
              <a:rPr lang="fr-FR" altLang="x-none" smtClean="0"/>
              <a:pPr>
                <a:defRPr/>
              </a:pPr>
              <a:t>11</a:t>
            </a:fld>
            <a:endParaRPr lang="fr-FR" altLang="x-none"/>
          </a:p>
        </p:txBody>
      </p:sp>
    </p:spTree>
    <p:extLst>
      <p:ext uri="{BB962C8B-B14F-4D97-AF65-F5344CB8AC3E}">
        <p14:creationId xmlns:p14="http://schemas.microsoft.com/office/powerpoint/2010/main" val="21936744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 Titre 1">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256E720D-9D2F-F946-A19F-24FF2DD1F9B4}"/>
              </a:ext>
            </a:extLst>
          </p:cNvPr>
          <p:cNvPicPr>
            <a:picLocks noChangeAspect="1"/>
          </p:cNvPicPr>
          <p:nvPr userDrawn="1"/>
        </p:nvPicPr>
        <p:blipFill>
          <a:blip r:embed="rId2"/>
          <a:srcRect/>
          <a:stretch/>
        </p:blipFill>
        <p:spPr>
          <a:xfrm>
            <a:off x="0" y="0"/>
            <a:ext cx="9144000" cy="5143500"/>
          </a:xfrm>
          <a:prstGeom prst="rect">
            <a:avLst/>
          </a:prstGeom>
        </p:spPr>
      </p:pic>
      <p:sp>
        <p:nvSpPr>
          <p:cNvPr id="4099" name="Rectangle 3"/>
          <p:cNvSpPr>
            <a:spLocks noGrp="1" noChangeArrowheads="1"/>
          </p:cNvSpPr>
          <p:nvPr>
            <p:ph type="ctrTitle"/>
          </p:nvPr>
        </p:nvSpPr>
        <p:spPr>
          <a:xfrm>
            <a:off x="5004048" y="897564"/>
            <a:ext cx="3816424" cy="1890210"/>
          </a:xfrm>
        </p:spPr>
        <p:txBody>
          <a:bodyPr/>
          <a:lstStyle>
            <a:lvl1pPr algn="l">
              <a:defRPr sz="4000" b="1" i="0">
                <a:solidFill>
                  <a:srgbClr val="FFFFFF"/>
                </a:solidFill>
                <a:latin typeface="Arial Narrow"/>
                <a:cs typeface="Arial Narrow"/>
              </a:defRPr>
            </a:lvl1pPr>
          </a:lstStyle>
          <a:p>
            <a:pPr lvl="0"/>
            <a:r>
              <a:rPr lang="fr-CA" noProof="0"/>
              <a:t>Modifier le style du titre</a:t>
            </a:r>
            <a:endParaRPr lang="fr-FR" noProof="0"/>
          </a:p>
        </p:txBody>
      </p:sp>
      <p:sp>
        <p:nvSpPr>
          <p:cNvPr id="10" name="Espace réservé du texte 9"/>
          <p:cNvSpPr>
            <a:spLocks noGrp="1"/>
          </p:cNvSpPr>
          <p:nvPr>
            <p:ph type="body" sz="quarter" idx="10"/>
          </p:nvPr>
        </p:nvSpPr>
        <p:spPr>
          <a:xfrm>
            <a:off x="5004468" y="3291830"/>
            <a:ext cx="3816003" cy="1008112"/>
          </a:xfrm>
        </p:spPr>
        <p:txBody>
          <a:bodyPr/>
          <a:lstStyle>
            <a:lvl1pPr marL="0" indent="0">
              <a:spcBef>
                <a:spcPts val="500"/>
              </a:spcBef>
              <a:buFontTx/>
              <a:buNone/>
              <a:defRPr sz="1800">
                <a:solidFill>
                  <a:srgbClr val="FFFFFF"/>
                </a:solidFill>
                <a:latin typeface="Arial Narrow" charset="0"/>
                <a:ea typeface="Arial Narrow" charset="0"/>
                <a:cs typeface="Arial Narrow" charset="0"/>
              </a:defRPr>
            </a:lvl1pPr>
            <a:lvl2pPr marL="228594" indent="0">
              <a:buFontTx/>
              <a:buNone/>
              <a:defRPr>
                <a:solidFill>
                  <a:srgbClr val="FFFFFF"/>
                </a:solidFill>
              </a:defRPr>
            </a:lvl2pPr>
            <a:lvl3pPr marL="503225" indent="0">
              <a:buFontTx/>
              <a:buNone/>
              <a:defRPr>
                <a:solidFill>
                  <a:srgbClr val="FFFFFF"/>
                </a:solidFill>
              </a:defRPr>
            </a:lvl3pPr>
            <a:lvl4pPr marL="714357" indent="0">
              <a:buFontTx/>
              <a:buNone/>
              <a:defRPr>
                <a:solidFill>
                  <a:srgbClr val="FFFFFF"/>
                </a:solidFill>
              </a:defRPr>
            </a:lvl4pPr>
            <a:lvl5pPr marL="942951" indent="0">
              <a:buFontTx/>
              <a:buNone/>
              <a:defRPr>
                <a:solidFill>
                  <a:srgbClr val="FFFFFF"/>
                </a:solidFill>
              </a:defRPr>
            </a:lvl5pPr>
          </a:lstStyle>
          <a:p>
            <a:pPr lvl="0"/>
            <a:r>
              <a:rPr lang="fr-CA"/>
              <a:t>Cliquez pour modifier les styles du texte du masque</a:t>
            </a:r>
          </a:p>
        </p:txBody>
      </p:sp>
      <p:sp>
        <p:nvSpPr>
          <p:cNvPr id="11" name="ZoneTexte 10">
            <a:extLst>
              <a:ext uri="{FF2B5EF4-FFF2-40B4-BE49-F238E27FC236}">
                <a16:creationId xmlns:a16="http://schemas.microsoft.com/office/drawing/2014/main" id="{35995C48-D059-0343-8D52-AECC1486F82B}"/>
              </a:ext>
            </a:extLst>
          </p:cNvPr>
          <p:cNvSpPr txBox="1"/>
          <p:nvPr userDrawn="1"/>
        </p:nvSpPr>
        <p:spPr>
          <a:xfrm>
            <a:off x="2401124" y="4742708"/>
            <a:ext cx="3672086" cy="246221"/>
          </a:xfrm>
          <a:prstGeom prst="rect">
            <a:avLst/>
          </a:prstGeom>
          <a:noFill/>
        </p:spPr>
        <p:txBody>
          <a:bodyPr wrap="square" lIns="0" rIns="0" bIns="0" rtlCol="0" anchor="b" anchorCtr="0">
            <a:spAutoFit/>
          </a:bodyPr>
          <a:lstStyle/>
          <a:p>
            <a:pPr algn="l"/>
            <a:r>
              <a:rPr lang="fr-FR" sz="1300">
                <a:solidFill>
                  <a:schemeClr val="bg2"/>
                </a:solidFill>
                <a:latin typeface="Arial Narrow" charset="0"/>
                <a:ea typeface="Arial Narrow" charset="0"/>
                <a:cs typeface="Arial Narrow" charset="0"/>
              </a:rPr>
              <a:t>NOM DE L’UNITÉ (à changer dans le masque) </a:t>
            </a:r>
          </a:p>
        </p:txBody>
      </p:sp>
      <p:pic>
        <p:nvPicPr>
          <p:cNvPr id="7" name="Image 6">
            <a:extLst>
              <a:ext uri="{FF2B5EF4-FFF2-40B4-BE49-F238E27FC236}">
                <a16:creationId xmlns:a16="http://schemas.microsoft.com/office/drawing/2014/main" id="{83EECB73-2307-1D42-9A9F-74088CB831CC}"/>
              </a:ext>
            </a:extLst>
          </p:cNvPr>
          <p:cNvPicPr>
            <a:picLocks noChangeAspect="1"/>
          </p:cNvPicPr>
          <p:nvPr userDrawn="1"/>
        </p:nvPicPr>
        <p:blipFill>
          <a:blip r:embed="rId3"/>
          <a:srcRect/>
          <a:stretch/>
        </p:blipFill>
        <p:spPr>
          <a:xfrm>
            <a:off x="7668344" y="4657686"/>
            <a:ext cx="1320568" cy="303355"/>
          </a:xfrm>
          <a:prstGeom prst="rect">
            <a:avLst/>
          </a:prstGeom>
        </p:spPr>
      </p:pic>
    </p:spTree>
    <p:extLst>
      <p:ext uri="{BB962C8B-B14F-4D97-AF65-F5344CB8AC3E}">
        <p14:creationId xmlns:p14="http://schemas.microsoft.com/office/powerpoint/2010/main" val="3124674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 avec puc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1"/>
          <p:cNvSpPr>
            <a:spLocks noGrp="1"/>
          </p:cNvSpPr>
          <p:nvPr>
            <p:ph idx="1"/>
          </p:nvPr>
        </p:nvSpPr>
        <p:spPr>
          <a:xfrm>
            <a:off x="467544" y="1207717"/>
            <a:ext cx="8424614" cy="3236241"/>
          </a:xfrm>
          <a:prstGeom prst="rect">
            <a:avLst/>
          </a:prstGeom>
        </p:spPr>
        <p:txBody>
          <a:bodyPr rtlCol="0">
            <a:no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Tree>
    <p:extLst>
      <p:ext uri="{BB962C8B-B14F-4D97-AF65-F5344CB8AC3E}">
        <p14:creationId xmlns:p14="http://schemas.microsoft.com/office/powerpoint/2010/main" val="489423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1"/>
          <p:cNvSpPr>
            <a:spLocks noGrp="1"/>
          </p:cNvSpPr>
          <p:nvPr>
            <p:ph idx="1"/>
          </p:nvPr>
        </p:nvSpPr>
        <p:spPr>
          <a:xfrm>
            <a:off x="467544" y="1207717"/>
            <a:ext cx="8424614" cy="3236241"/>
          </a:xfrm>
          <a:prstGeom prst="rect">
            <a:avLst/>
          </a:prstGeom>
        </p:spPr>
        <p:txBody>
          <a:bodyPr rtlCol="0">
            <a:noAutofit/>
          </a:bodyPr>
          <a:lstStyle>
            <a:lvl1pPr marL="0" indent="0">
              <a:buNone/>
              <a:defRPr/>
            </a:lvl1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Tree>
    <p:extLst>
      <p:ext uri="{BB962C8B-B14F-4D97-AF65-F5344CB8AC3E}">
        <p14:creationId xmlns:p14="http://schemas.microsoft.com/office/powerpoint/2010/main" val="882178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 avec puce et photo">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1"/>
          <p:cNvSpPr>
            <a:spLocks noGrp="1"/>
          </p:cNvSpPr>
          <p:nvPr>
            <p:ph idx="1"/>
          </p:nvPr>
        </p:nvSpPr>
        <p:spPr>
          <a:xfrm>
            <a:off x="467544" y="1207717"/>
            <a:ext cx="6984776" cy="3236241"/>
          </a:xfrm>
          <a:prstGeom prst="rect">
            <a:avLst/>
          </a:prstGeom>
        </p:spPr>
        <p:txBody>
          <a:bodyPr rtlCol="0">
            <a:no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4" name="Espace réservé de l’image 15">
            <a:extLst>
              <a:ext uri="{FF2B5EF4-FFF2-40B4-BE49-F238E27FC236}">
                <a16:creationId xmlns:a16="http://schemas.microsoft.com/office/drawing/2014/main" id="{5E4BDB22-F543-1B45-9776-CCBD5AA0BFD5}"/>
              </a:ext>
            </a:extLst>
          </p:cNvPr>
          <p:cNvSpPr>
            <a:spLocks noGrp="1"/>
          </p:cNvSpPr>
          <p:nvPr>
            <p:ph type="pic" sz="quarter" idx="13"/>
          </p:nvPr>
        </p:nvSpPr>
        <p:spPr>
          <a:xfrm>
            <a:off x="7668344" y="1207717"/>
            <a:ext cx="1475656" cy="1076001"/>
          </a:xfrm>
          <a:noFill/>
        </p:spPr>
        <p:txBody>
          <a:bodyPr/>
          <a:lstStyle/>
          <a:p>
            <a:endParaRPr lang="fr-FR"/>
          </a:p>
        </p:txBody>
      </p:sp>
    </p:spTree>
    <p:extLst>
      <p:ext uri="{BB962C8B-B14F-4D97-AF65-F5344CB8AC3E}">
        <p14:creationId xmlns:p14="http://schemas.microsoft.com/office/powerpoint/2010/main" val="10811745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 avec puce et encad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1"/>
          <p:cNvSpPr>
            <a:spLocks noGrp="1"/>
          </p:cNvSpPr>
          <p:nvPr>
            <p:ph idx="1"/>
          </p:nvPr>
        </p:nvSpPr>
        <p:spPr>
          <a:xfrm>
            <a:off x="467544" y="1206178"/>
            <a:ext cx="5616624" cy="3237780"/>
          </a:xfrm>
          <a:prstGeom prst="rect">
            <a:avLst/>
          </a:prstGeom>
        </p:spPr>
        <p:txBody>
          <a:bodyPr rtlCol="0">
            <a:no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2" name="Espace réservé du contenu 2"/>
          <p:cNvSpPr>
            <a:spLocks noGrp="1"/>
          </p:cNvSpPr>
          <p:nvPr>
            <p:ph idx="10"/>
          </p:nvPr>
        </p:nvSpPr>
        <p:spPr>
          <a:xfrm>
            <a:off x="6557242" y="1421696"/>
            <a:ext cx="2119214" cy="1208615"/>
          </a:xfrm>
        </p:spPr>
        <p:txBody>
          <a:bodyPr>
            <a:noAutofit/>
          </a:bodyPr>
          <a:lstStyle>
            <a:lvl1pPr marL="0" indent="0">
              <a:spcBef>
                <a:spcPts val="800"/>
              </a:spcBef>
              <a:buNone/>
              <a:defRPr sz="2200">
                <a:solidFill>
                  <a:schemeClr val="tx1"/>
                </a:solidFill>
              </a:defRPr>
            </a:lvl1pPr>
          </a:lstStyle>
          <a:p>
            <a:pPr lvl="0"/>
            <a:r>
              <a:rPr lang="fr-FR"/>
              <a:t>Cliquez pour modifier les styles du texte du masque</a:t>
            </a:r>
          </a:p>
        </p:txBody>
      </p:sp>
    </p:spTree>
    <p:extLst>
      <p:ext uri="{BB962C8B-B14F-4D97-AF65-F5344CB8AC3E}">
        <p14:creationId xmlns:p14="http://schemas.microsoft.com/office/powerpoint/2010/main" val="19160347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6" name="Rectangle 3"/>
          <p:cNvSpPr>
            <a:spLocks noGrp="1" noChangeArrowheads="1"/>
          </p:cNvSpPr>
          <p:nvPr>
            <p:ph idx="1"/>
          </p:nvPr>
        </p:nvSpPr>
        <p:spPr bwMode="auto">
          <a:xfrm>
            <a:off x="323528" y="1707654"/>
            <a:ext cx="8496944" cy="2864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1638" tIns="40819" rIns="81638" bIns="40819" numCol="1" anchor="t" anchorCtr="0" compatLnSpc="1">
            <a:prstTxWarp prst="textNoShape">
              <a:avLst/>
            </a:prstTxWarp>
          </a:bodyPr>
          <a:lstStyle>
            <a:lvl1pPr marL="306141" indent="-306141">
              <a:buClr>
                <a:schemeClr val="accent3">
                  <a:lumMod val="75000"/>
                </a:schemeClr>
              </a:buClr>
              <a:buFont typeface="Arial"/>
              <a:buChar char="•"/>
              <a:defRPr/>
            </a:lvl1pPr>
            <a:lvl2pPr marL="663306" indent="-255118">
              <a:buClr>
                <a:schemeClr val="tx1">
                  <a:lumMod val="50000"/>
                  <a:lumOff val="50000"/>
                </a:schemeClr>
              </a:buClr>
              <a:buFont typeface="Arial"/>
              <a:buChar char="•"/>
              <a:defRPr/>
            </a:lvl2pPr>
            <a:lvl3pPr marL="1020470" indent="-204094">
              <a:buClr>
                <a:schemeClr val="tx1">
                  <a:lumMod val="95000"/>
                  <a:lumOff val="5000"/>
                </a:schemeClr>
              </a:buClr>
              <a:buFont typeface="Arial"/>
              <a:buChar char="•"/>
              <a:defRPr/>
            </a:lvl3pPr>
            <a:lvl4pPr marL="1496690" indent="-272125">
              <a:buClr>
                <a:schemeClr val="tx1">
                  <a:lumMod val="50000"/>
                  <a:lumOff val="50000"/>
                </a:schemeClr>
              </a:buClr>
              <a:buFont typeface="Lucida Grande"/>
              <a:buChar char="&gt;"/>
              <a:defRPr/>
            </a:lvl4pPr>
            <a:lvl5pPr marL="1836847" indent="-204094">
              <a:buClr>
                <a:schemeClr val="bg1">
                  <a:lumMod val="65000"/>
                </a:schemeClr>
              </a:buClr>
              <a:buFont typeface="Lucida Grande"/>
              <a:buChar char="&gt;"/>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 name="Titre 1"/>
          <p:cNvSpPr>
            <a:spLocks noGrp="1"/>
          </p:cNvSpPr>
          <p:nvPr>
            <p:ph type="title"/>
          </p:nvPr>
        </p:nvSpPr>
        <p:spPr>
          <a:xfrm>
            <a:off x="323528" y="987574"/>
            <a:ext cx="8496944" cy="650912"/>
          </a:xfrm>
          <a:prstGeom prst="rect">
            <a:avLst/>
          </a:prstGeom>
          <a:ln>
            <a:noFill/>
          </a:ln>
        </p:spPr>
        <p:txBody>
          <a:bodyPr/>
          <a:lstStyle>
            <a:lvl1pPr>
              <a:defRPr>
                <a:solidFill>
                  <a:schemeClr val="accent2">
                    <a:lumMod val="75000"/>
                  </a:schemeClr>
                </a:solidFill>
              </a:defRPr>
            </a:lvl1pPr>
          </a:lstStyle>
          <a:p>
            <a:endParaRPr lang="fr-FR">
              <a:solidFill>
                <a:schemeClr val="accent2">
                  <a:lumMod val="75000"/>
                </a:schemeClr>
              </a:solidFill>
            </a:endParaRPr>
          </a:p>
        </p:txBody>
      </p:sp>
    </p:spTree>
    <p:extLst>
      <p:ext uri="{BB962C8B-B14F-4D97-AF65-F5344CB8AC3E}">
        <p14:creationId xmlns:p14="http://schemas.microsoft.com/office/powerpoint/2010/main" val="6406990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a:t>Modifier le style du titre</a:t>
            </a:r>
            <a:endParaRPr lang="en-US"/>
          </a:p>
        </p:txBody>
      </p:sp>
      <p:sp>
        <p:nvSpPr>
          <p:cNvPr id="3" name="Content Placeholder 2"/>
          <p:cNvSpPr>
            <a:spLocks noGrp="1"/>
          </p:cNvSpPr>
          <p:nvPr>
            <p:ph idx="1"/>
          </p:nvPr>
        </p:nvSpPr>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a:p>
        </p:txBody>
      </p:sp>
      <p:sp>
        <p:nvSpPr>
          <p:cNvPr id="4" name="Date Placeholder 3"/>
          <p:cNvSpPr>
            <a:spLocks noGrp="1"/>
          </p:cNvSpPr>
          <p:nvPr>
            <p:ph type="dt" sz="half" idx="10"/>
          </p:nvPr>
        </p:nvSpPr>
        <p:spPr/>
        <p:txBody>
          <a:bodyPr/>
          <a:lstStyle/>
          <a:p>
            <a:fld id="{82FF5DD9-2C52-442D-92E2-8072C0C3D7CD}" type="datetimeFigureOut">
              <a:rPr lang="en-US" smtClean="0"/>
              <a:t>5/30/2023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a:p>
        </p:txBody>
      </p:sp>
    </p:spTree>
    <p:extLst>
      <p:ext uri="{BB962C8B-B14F-4D97-AF65-F5344CB8AC3E}">
        <p14:creationId xmlns:p14="http://schemas.microsoft.com/office/powerpoint/2010/main" val="3400620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apo Titre 2">
    <p:spTree>
      <p:nvGrpSpPr>
        <p:cNvPr id="1" name=""/>
        <p:cNvGrpSpPr/>
        <p:nvPr/>
      </p:nvGrpSpPr>
      <p:grpSpPr>
        <a:xfrm>
          <a:off x="0" y="0"/>
          <a:ext cx="0" cy="0"/>
          <a:chOff x="0" y="0"/>
          <a:chExt cx="0" cy="0"/>
        </a:xfrm>
      </p:grpSpPr>
      <p:pic>
        <p:nvPicPr>
          <p:cNvPr id="3" name="Image 5"/>
          <p:cNvPicPr>
            <a:picLocks noChangeAspect="1"/>
          </p:cNvPicPr>
          <p:nvPr userDrawn="1"/>
        </p:nvPicPr>
        <p:blipFill>
          <a:blip r:embed="rId2"/>
          <a:srcRect/>
          <a:stretch/>
        </p:blipFill>
        <p:spPr bwMode="auto">
          <a:xfrm>
            <a:off x="1354" y="3043"/>
            <a:ext cx="9141290" cy="5141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395536" y="483518"/>
            <a:ext cx="5760639" cy="1458162"/>
          </a:xfrm>
        </p:spPr>
        <p:txBody>
          <a:bodyPr/>
          <a:lstStyle>
            <a:lvl1pPr algn="l">
              <a:defRPr sz="4000" b="1" i="0">
                <a:solidFill>
                  <a:srgbClr val="FFFFFF"/>
                </a:solidFill>
                <a:latin typeface="Arial Narrow"/>
                <a:cs typeface="Arial Narrow"/>
              </a:defRPr>
            </a:lvl1pPr>
          </a:lstStyle>
          <a:p>
            <a:pPr lvl="0"/>
            <a:r>
              <a:rPr lang="fr-CA" noProof="0"/>
              <a:t>Modifier le style du titre</a:t>
            </a:r>
            <a:endParaRPr lang="fr-FR" noProof="0"/>
          </a:p>
        </p:txBody>
      </p:sp>
      <p:sp>
        <p:nvSpPr>
          <p:cNvPr id="4" name="Espace réservé du texte 3"/>
          <p:cNvSpPr>
            <a:spLocks noGrp="1"/>
          </p:cNvSpPr>
          <p:nvPr>
            <p:ph type="body" sz="quarter" idx="10"/>
          </p:nvPr>
        </p:nvSpPr>
        <p:spPr>
          <a:xfrm>
            <a:off x="396127" y="2571750"/>
            <a:ext cx="3671495" cy="1584176"/>
          </a:xfrm>
        </p:spPr>
        <p:txBody>
          <a:bodyPr/>
          <a:lstStyle>
            <a:lvl1pPr marL="0" indent="0">
              <a:spcBef>
                <a:spcPts val="500"/>
              </a:spcBef>
              <a:buNone/>
              <a:defRPr sz="1800">
                <a:solidFill>
                  <a:srgbClr val="FFFFFF"/>
                </a:solidFill>
                <a:latin typeface="Arial Narrow" charset="0"/>
                <a:ea typeface="Arial Narrow" charset="0"/>
                <a:cs typeface="Arial Narrow" charset="0"/>
              </a:defRPr>
            </a:lvl1pPr>
          </a:lstStyle>
          <a:p>
            <a:pPr lvl="0"/>
            <a:r>
              <a:rPr lang="fr-CA"/>
              <a:t>Cliquez pour modifier les styles du texte du masque</a:t>
            </a:r>
          </a:p>
        </p:txBody>
      </p:sp>
      <p:pic>
        <p:nvPicPr>
          <p:cNvPr id="7" name="Image 6">
            <a:extLst>
              <a:ext uri="{FF2B5EF4-FFF2-40B4-BE49-F238E27FC236}">
                <a16:creationId xmlns:a16="http://schemas.microsoft.com/office/drawing/2014/main" id="{D973A9C0-62B2-0F4C-9A64-D5CC63983E7E}"/>
              </a:ext>
            </a:extLst>
          </p:cNvPr>
          <p:cNvPicPr>
            <a:picLocks noChangeAspect="1"/>
          </p:cNvPicPr>
          <p:nvPr userDrawn="1"/>
        </p:nvPicPr>
        <p:blipFill>
          <a:blip r:embed="rId3"/>
          <a:srcRect/>
          <a:stretch/>
        </p:blipFill>
        <p:spPr>
          <a:xfrm>
            <a:off x="7668344" y="4657686"/>
            <a:ext cx="1320568" cy="303354"/>
          </a:xfrm>
          <a:prstGeom prst="rect">
            <a:avLst/>
          </a:prstGeom>
        </p:spPr>
      </p:pic>
      <p:sp>
        <p:nvSpPr>
          <p:cNvPr id="9" name="ZoneTexte 8">
            <a:extLst>
              <a:ext uri="{FF2B5EF4-FFF2-40B4-BE49-F238E27FC236}">
                <a16:creationId xmlns:a16="http://schemas.microsoft.com/office/drawing/2014/main" id="{B05405C9-E569-F445-BB88-1BB9AF3A1B78}"/>
              </a:ext>
            </a:extLst>
          </p:cNvPr>
          <p:cNvSpPr txBox="1"/>
          <p:nvPr userDrawn="1"/>
        </p:nvSpPr>
        <p:spPr>
          <a:xfrm>
            <a:off x="395536" y="4742708"/>
            <a:ext cx="3456062" cy="246221"/>
          </a:xfrm>
          <a:prstGeom prst="rect">
            <a:avLst/>
          </a:prstGeom>
          <a:noFill/>
        </p:spPr>
        <p:txBody>
          <a:bodyPr wrap="square" lIns="0" rIns="0" bIns="0" rtlCol="0" anchor="b" anchorCtr="0">
            <a:spAutoFit/>
          </a:bodyPr>
          <a:lstStyle/>
          <a:p>
            <a:pPr algn="l"/>
            <a:r>
              <a:rPr lang="fr-FR" sz="1300">
                <a:solidFill>
                  <a:schemeClr val="bg2"/>
                </a:solidFill>
                <a:latin typeface="Arial Narrow" charset="0"/>
                <a:ea typeface="Arial Narrow" charset="0"/>
                <a:cs typeface="Arial Narrow" charset="0"/>
              </a:rPr>
              <a:t>NOM DE L’UNITÉ (à changer dans le masque)</a:t>
            </a:r>
          </a:p>
        </p:txBody>
      </p:sp>
    </p:spTree>
    <p:extLst>
      <p:ext uri="{BB962C8B-B14F-4D97-AF65-F5344CB8AC3E}">
        <p14:creationId xmlns:p14="http://schemas.microsoft.com/office/powerpoint/2010/main" val="834125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 Titre 3">
    <p:spTree>
      <p:nvGrpSpPr>
        <p:cNvPr id="1" name=""/>
        <p:cNvGrpSpPr/>
        <p:nvPr/>
      </p:nvGrpSpPr>
      <p:grpSpPr>
        <a:xfrm>
          <a:off x="0" y="0"/>
          <a:ext cx="0" cy="0"/>
          <a:chOff x="0" y="0"/>
          <a:chExt cx="0" cy="0"/>
        </a:xfrm>
      </p:grpSpPr>
      <p:pic>
        <p:nvPicPr>
          <p:cNvPr id="3" name="Image 5"/>
          <p:cNvPicPr>
            <a:picLocks noChangeAspect="1"/>
          </p:cNvPicPr>
          <p:nvPr userDrawn="1"/>
        </p:nvPicPr>
        <p:blipFill>
          <a:blip r:embed="rId2"/>
          <a:srcRect/>
          <a:stretch/>
        </p:blipFill>
        <p:spPr bwMode="auto">
          <a:xfrm>
            <a:off x="1354" y="0"/>
            <a:ext cx="9141289" cy="4480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4788024" y="195486"/>
            <a:ext cx="1872208" cy="1458162"/>
          </a:xfrm>
        </p:spPr>
        <p:txBody>
          <a:bodyPr/>
          <a:lstStyle>
            <a:lvl1pPr algn="l">
              <a:defRPr sz="2900" b="1" i="0">
                <a:solidFill>
                  <a:schemeClr val="tx2"/>
                </a:solidFill>
                <a:latin typeface="Arial Narrow"/>
                <a:cs typeface="Arial Narrow"/>
              </a:defRPr>
            </a:lvl1pPr>
          </a:lstStyle>
          <a:p>
            <a:pPr lvl="0"/>
            <a:r>
              <a:rPr lang="fr-CA" noProof="0"/>
              <a:t>Modifier le style du titre</a:t>
            </a:r>
            <a:endParaRPr lang="fr-FR" noProof="0"/>
          </a:p>
        </p:txBody>
      </p:sp>
      <p:sp>
        <p:nvSpPr>
          <p:cNvPr id="4" name="Espace réservé du texte 3"/>
          <p:cNvSpPr>
            <a:spLocks noGrp="1"/>
          </p:cNvSpPr>
          <p:nvPr>
            <p:ph type="body" sz="quarter" idx="10"/>
          </p:nvPr>
        </p:nvSpPr>
        <p:spPr>
          <a:xfrm>
            <a:off x="4788025" y="1578482"/>
            <a:ext cx="1994368" cy="633228"/>
          </a:xfrm>
        </p:spPr>
        <p:txBody>
          <a:bodyPr/>
          <a:lstStyle>
            <a:lvl1pPr marL="0" indent="0">
              <a:spcBef>
                <a:spcPts val="500"/>
              </a:spcBef>
              <a:buNone/>
              <a:defRPr sz="1800">
                <a:solidFill>
                  <a:schemeClr val="accent1"/>
                </a:solidFill>
                <a:latin typeface="Arial Narrow" charset="0"/>
                <a:ea typeface="Arial Narrow" charset="0"/>
                <a:cs typeface="Arial Narrow" charset="0"/>
              </a:defRPr>
            </a:lvl1pPr>
          </a:lstStyle>
          <a:p>
            <a:pPr lvl="0"/>
            <a:r>
              <a:rPr lang="fr-CA"/>
              <a:t>Cliquez pour modifier les styles du texte du masque</a:t>
            </a:r>
          </a:p>
        </p:txBody>
      </p:sp>
      <p:sp>
        <p:nvSpPr>
          <p:cNvPr id="12" name="ZoneTexte 11">
            <a:extLst>
              <a:ext uri="{FF2B5EF4-FFF2-40B4-BE49-F238E27FC236}">
                <a16:creationId xmlns:a16="http://schemas.microsoft.com/office/drawing/2014/main" id="{C3B30B36-9CFF-DC4F-A1AE-80F0EC6DAE15}"/>
              </a:ext>
            </a:extLst>
          </p:cNvPr>
          <p:cNvSpPr txBox="1"/>
          <p:nvPr userDrawn="1"/>
        </p:nvSpPr>
        <p:spPr>
          <a:xfrm>
            <a:off x="179512" y="4742708"/>
            <a:ext cx="3672086" cy="246221"/>
          </a:xfrm>
          <a:prstGeom prst="rect">
            <a:avLst/>
          </a:prstGeom>
          <a:noFill/>
        </p:spPr>
        <p:txBody>
          <a:bodyPr wrap="square" lIns="0" rIns="0" bIns="0" rtlCol="0" anchor="b" anchorCtr="0">
            <a:spAutoFit/>
          </a:bodyPr>
          <a:lstStyle/>
          <a:p>
            <a:pPr algn="l"/>
            <a:r>
              <a:rPr lang="fr-FR" sz="1300">
                <a:solidFill>
                  <a:schemeClr val="bg2"/>
                </a:solidFill>
                <a:latin typeface="Arial Narrow" charset="0"/>
                <a:ea typeface="Arial Narrow" charset="0"/>
                <a:cs typeface="Arial Narrow" charset="0"/>
              </a:rPr>
              <a:t>NOM DE L’UNITÉ (à changer dans le masque)</a:t>
            </a:r>
          </a:p>
        </p:txBody>
      </p:sp>
    </p:spTree>
    <p:extLst>
      <p:ext uri="{BB962C8B-B14F-4D97-AF65-F5344CB8AC3E}">
        <p14:creationId xmlns:p14="http://schemas.microsoft.com/office/powerpoint/2010/main" val="1442011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 Titre 4">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64B5F9D-4995-D744-8E89-0E8851C4DE0F}"/>
              </a:ext>
            </a:extLst>
          </p:cNvPr>
          <p:cNvPicPr>
            <a:picLocks noChangeAspect="1"/>
          </p:cNvPicPr>
          <p:nvPr userDrawn="1"/>
        </p:nvPicPr>
        <p:blipFill>
          <a:blip r:embed="rId2"/>
          <a:srcRect/>
          <a:stretch/>
        </p:blipFill>
        <p:spPr>
          <a:xfrm>
            <a:off x="-1" y="0"/>
            <a:ext cx="9144001" cy="4481512"/>
          </a:xfrm>
          <a:prstGeom prst="rect">
            <a:avLst/>
          </a:prstGeom>
        </p:spPr>
      </p:pic>
      <p:sp>
        <p:nvSpPr>
          <p:cNvPr id="4099" name="Rectangle 3"/>
          <p:cNvSpPr>
            <a:spLocks noGrp="1" noChangeArrowheads="1"/>
          </p:cNvSpPr>
          <p:nvPr>
            <p:ph type="ctrTitle"/>
          </p:nvPr>
        </p:nvSpPr>
        <p:spPr>
          <a:xfrm>
            <a:off x="1763688" y="897564"/>
            <a:ext cx="5184576" cy="954106"/>
          </a:xfrm>
        </p:spPr>
        <p:txBody>
          <a:bodyPr/>
          <a:lstStyle>
            <a:lvl1pPr algn="l">
              <a:defRPr sz="4000" b="1" i="0">
                <a:solidFill>
                  <a:srgbClr val="FFFFFF"/>
                </a:solidFill>
                <a:latin typeface="Arial Narrow"/>
                <a:cs typeface="Arial Narrow"/>
              </a:defRPr>
            </a:lvl1pPr>
          </a:lstStyle>
          <a:p>
            <a:pPr lvl="0"/>
            <a:r>
              <a:rPr lang="fr-CA" noProof="0"/>
              <a:t>Modifier le style du titre</a:t>
            </a:r>
            <a:endParaRPr lang="fr-FR" noProof="0"/>
          </a:p>
        </p:txBody>
      </p:sp>
      <p:sp>
        <p:nvSpPr>
          <p:cNvPr id="7" name="Espace réservé du texte 6"/>
          <p:cNvSpPr>
            <a:spLocks noGrp="1"/>
          </p:cNvSpPr>
          <p:nvPr>
            <p:ph type="body" sz="quarter" idx="11"/>
          </p:nvPr>
        </p:nvSpPr>
        <p:spPr>
          <a:xfrm>
            <a:off x="1763343" y="2355726"/>
            <a:ext cx="5184596" cy="1755028"/>
          </a:xfrm>
        </p:spPr>
        <p:txBody>
          <a:bodyPr/>
          <a:lstStyle>
            <a:lvl1pPr marL="0" indent="0">
              <a:spcBef>
                <a:spcPts val="500"/>
              </a:spcBef>
              <a:buNone/>
              <a:defRPr sz="1800">
                <a:solidFill>
                  <a:srgbClr val="FFFFFF"/>
                </a:solidFill>
                <a:latin typeface="Arial Narrow" charset="0"/>
                <a:ea typeface="Arial Narrow" charset="0"/>
                <a:cs typeface="Arial Narrow" charset="0"/>
              </a:defRPr>
            </a:lvl1pPr>
          </a:lstStyle>
          <a:p>
            <a:pPr lvl="0"/>
            <a:r>
              <a:rPr lang="fr-CA"/>
              <a:t>Cliquez pour modifier les styles du texte du masque</a:t>
            </a:r>
          </a:p>
        </p:txBody>
      </p:sp>
      <p:sp>
        <p:nvSpPr>
          <p:cNvPr id="9" name="ZoneTexte 8">
            <a:extLst>
              <a:ext uri="{FF2B5EF4-FFF2-40B4-BE49-F238E27FC236}">
                <a16:creationId xmlns:a16="http://schemas.microsoft.com/office/drawing/2014/main" id="{1DEB78B2-261C-4742-B0C5-237866FB399A}"/>
              </a:ext>
            </a:extLst>
          </p:cNvPr>
          <p:cNvSpPr txBox="1"/>
          <p:nvPr userDrawn="1"/>
        </p:nvSpPr>
        <p:spPr>
          <a:xfrm>
            <a:off x="179512" y="4742708"/>
            <a:ext cx="3672086" cy="246221"/>
          </a:xfrm>
          <a:prstGeom prst="rect">
            <a:avLst/>
          </a:prstGeom>
          <a:noFill/>
        </p:spPr>
        <p:txBody>
          <a:bodyPr wrap="square" lIns="0" rIns="0" bIns="0" rtlCol="0" anchor="b" anchorCtr="0">
            <a:spAutoFit/>
          </a:bodyPr>
          <a:lstStyle/>
          <a:p>
            <a:pPr algn="l"/>
            <a:r>
              <a:rPr lang="fr-FR" sz="1300">
                <a:solidFill>
                  <a:schemeClr val="bg2"/>
                </a:solidFill>
                <a:latin typeface="Arial Narrow" charset="0"/>
                <a:ea typeface="Arial Narrow" charset="0"/>
                <a:cs typeface="Arial Narrow" charset="0"/>
              </a:rPr>
              <a:t>Faculté de médecine et des sciences de la santé</a:t>
            </a:r>
          </a:p>
        </p:txBody>
      </p:sp>
    </p:spTree>
    <p:extLst>
      <p:ext uri="{BB962C8B-B14F-4D97-AF65-F5344CB8AC3E}">
        <p14:creationId xmlns:p14="http://schemas.microsoft.com/office/powerpoint/2010/main" val="3989131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 Titre 5">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64B5F9D-4995-D744-8E89-0E8851C4DE0F}"/>
              </a:ext>
            </a:extLst>
          </p:cNvPr>
          <p:cNvPicPr>
            <a:picLocks noChangeAspect="1"/>
          </p:cNvPicPr>
          <p:nvPr userDrawn="1"/>
        </p:nvPicPr>
        <p:blipFill>
          <a:blip r:embed="rId2"/>
          <a:srcRect/>
          <a:stretch/>
        </p:blipFill>
        <p:spPr>
          <a:xfrm>
            <a:off x="1" y="0"/>
            <a:ext cx="9143998" cy="4481512"/>
          </a:xfrm>
          <a:prstGeom prst="rect">
            <a:avLst/>
          </a:prstGeom>
        </p:spPr>
      </p:pic>
      <p:sp>
        <p:nvSpPr>
          <p:cNvPr id="4099" name="Rectangle 3"/>
          <p:cNvSpPr>
            <a:spLocks noGrp="1" noChangeArrowheads="1"/>
          </p:cNvSpPr>
          <p:nvPr>
            <p:ph type="ctrTitle"/>
          </p:nvPr>
        </p:nvSpPr>
        <p:spPr>
          <a:xfrm>
            <a:off x="1526971" y="573092"/>
            <a:ext cx="7293501" cy="810090"/>
          </a:xfrm>
        </p:spPr>
        <p:txBody>
          <a:bodyPr/>
          <a:lstStyle>
            <a:lvl1pPr algn="l">
              <a:defRPr sz="4000" b="1" i="0">
                <a:solidFill>
                  <a:srgbClr val="FFFFFF"/>
                </a:solidFill>
                <a:latin typeface="Arial Narrow"/>
                <a:cs typeface="Arial Narrow"/>
              </a:defRPr>
            </a:lvl1pPr>
          </a:lstStyle>
          <a:p>
            <a:pPr lvl="0"/>
            <a:r>
              <a:rPr lang="fr-CA" noProof="0"/>
              <a:t>Modifier le style du titre</a:t>
            </a:r>
            <a:endParaRPr lang="fr-FR" noProof="0"/>
          </a:p>
        </p:txBody>
      </p:sp>
      <p:sp>
        <p:nvSpPr>
          <p:cNvPr id="7" name="Espace réservé du texte 6"/>
          <p:cNvSpPr>
            <a:spLocks noGrp="1"/>
          </p:cNvSpPr>
          <p:nvPr>
            <p:ph type="body" sz="quarter" idx="11"/>
          </p:nvPr>
        </p:nvSpPr>
        <p:spPr>
          <a:xfrm>
            <a:off x="1526626" y="1464536"/>
            <a:ext cx="7293529" cy="540544"/>
          </a:xfrm>
        </p:spPr>
        <p:txBody>
          <a:bodyPr/>
          <a:lstStyle>
            <a:lvl1pPr marL="0" indent="0">
              <a:spcBef>
                <a:spcPts val="500"/>
              </a:spcBef>
              <a:buNone/>
              <a:defRPr sz="1800">
                <a:solidFill>
                  <a:srgbClr val="FFFFFF"/>
                </a:solidFill>
                <a:latin typeface="Arial Narrow" charset="0"/>
                <a:ea typeface="Arial Narrow" charset="0"/>
                <a:cs typeface="Arial Narrow" charset="0"/>
              </a:defRPr>
            </a:lvl1pPr>
          </a:lstStyle>
          <a:p>
            <a:pPr lvl="0"/>
            <a:r>
              <a:rPr lang="fr-CA"/>
              <a:t>Cliquez pour modifier les styles du texte du masque</a:t>
            </a:r>
          </a:p>
        </p:txBody>
      </p:sp>
      <p:sp>
        <p:nvSpPr>
          <p:cNvPr id="6" name="ZoneTexte 5"/>
          <p:cNvSpPr txBox="1"/>
          <p:nvPr/>
        </p:nvSpPr>
        <p:spPr>
          <a:xfrm>
            <a:off x="251520" y="4515966"/>
            <a:ext cx="1728192" cy="446276"/>
          </a:xfrm>
          <a:prstGeom prst="rect">
            <a:avLst/>
          </a:prstGeom>
          <a:noFill/>
        </p:spPr>
        <p:txBody>
          <a:bodyPr wrap="square" lIns="0" rIns="0" bIns="0" rtlCol="0">
            <a:spAutoFit/>
          </a:bodyPr>
          <a:lstStyle/>
          <a:p>
            <a:pPr algn="l"/>
            <a:r>
              <a:rPr lang="fr-FR" sz="1300">
                <a:solidFill>
                  <a:srgbClr val="FFFFFF"/>
                </a:solidFill>
                <a:latin typeface="Arial Narrow" charset="0"/>
                <a:ea typeface="Arial Narrow" charset="0"/>
                <a:cs typeface="Arial Narrow" charset="0"/>
              </a:rPr>
              <a:t>NOM DE</a:t>
            </a:r>
            <a:br>
              <a:rPr lang="fr-FR" sz="1300">
                <a:solidFill>
                  <a:srgbClr val="FFFFFF"/>
                </a:solidFill>
                <a:latin typeface="Arial Narrow" charset="0"/>
                <a:ea typeface="Arial Narrow" charset="0"/>
                <a:cs typeface="Arial Narrow" charset="0"/>
              </a:rPr>
            </a:br>
            <a:r>
              <a:rPr lang="fr-FR" sz="1300">
                <a:solidFill>
                  <a:srgbClr val="FFFFFF"/>
                </a:solidFill>
                <a:latin typeface="Arial Narrow" charset="0"/>
                <a:ea typeface="Arial Narrow" charset="0"/>
                <a:cs typeface="Arial Narrow" charset="0"/>
              </a:rPr>
              <a:t>LA FACULTÉ</a:t>
            </a:r>
          </a:p>
        </p:txBody>
      </p:sp>
      <p:sp>
        <p:nvSpPr>
          <p:cNvPr id="8" name="Espace réservé de l’image 15">
            <a:extLst>
              <a:ext uri="{FF2B5EF4-FFF2-40B4-BE49-F238E27FC236}">
                <a16:creationId xmlns:a16="http://schemas.microsoft.com/office/drawing/2014/main" id="{71D2EFEB-EA39-B045-A2BA-B94388967196}"/>
              </a:ext>
            </a:extLst>
          </p:cNvPr>
          <p:cNvSpPr>
            <a:spLocks noGrp="1"/>
          </p:cNvSpPr>
          <p:nvPr>
            <p:ph type="pic" sz="quarter" idx="13"/>
          </p:nvPr>
        </p:nvSpPr>
        <p:spPr>
          <a:xfrm>
            <a:off x="5595" y="3321701"/>
            <a:ext cx="1334523" cy="1159811"/>
          </a:xfrm>
          <a:noFill/>
        </p:spPr>
        <p:txBody>
          <a:bodyPr/>
          <a:lstStyle/>
          <a:p>
            <a:endParaRPr lang="fr-FR"/>
          </a:p>
        </p:txBody>
      </p:sp>
      <p:sp>
        <p:nvSpPr>
          <p:cNvPr id="10" name="Espace réservé de l’image 15">
            <a:extLst>
              <a:ext uri="{FF2B5EF4-FFF2-40B4-BE49-F238E27FC236}">
                <a16:creationId xmlns:a16="http://schemas.microsoft.com/office/drawing/2014/main" id="{F974A666-B062-D640-81E4-684D6C446BED}"/>
              </a:ext>
            </a:extLst>
          </p:cNvPr>
          <p:cNvSpPr>
            <a:spLocks noGrp="1"/>
          </p:cNvSpPr>
          <p:nvPr>
            <p:ph type="pic" sz="quarter" idx="14"/>
          </p:nvPr>
        </p:nvSpPr>
        <p:spPr>
          <a:xfrm>
            <a:off x="5595" y="2003914"/>
            <a:ext cx="1334523" cy="1159811"/>
          </a:xfrm>
          <a:noFill/>
        </p:spPr>
        <p:txBody>
          <a:bodyPr/>
          <a:lstStyle/>
          <a:p>
            <a:endParaRPr lang="fr-FR"/>
          </a:p>
        </p:txBody>
      </p:sp>
      <p:sp>
        <p:nvSpPr>
          <p:cNvPr id="11" name="Espace réservé de l’image 13">
            <a:extLst>
              <a:ext uri="{FF2B5EF4-FFF2-40B4-BE49-F238E27FC236}">
                <a16:creationId xmlns:a16="http://schemas.microsoft.com/office/drawing/2014/main" id="{06EC5FAE-DC26-2946-B49E-4B9AA2163FDC}"/>
              </a:ext>
            </a:extLst>
          </p:cNvPr>
          <p:cNvSpPr>
            <a:spLocks noGrp="1"/>
          </p:cNvSpPr>
          <p:nvPr>
            <p:ph type="pic" sz="quarter" idx="12"/>
          </p:nvPr>
        </p:nvSpPr>
        <p:spPr>
          <a:xfrm>
            <a:off x="1526971" y="2813948"/>
            <a:ext cx="2304256" cy="1667564"/>
          </a:xfrm>
          <a:noFill/>
        </p:spPr>
        <p:txBody>
          <a:bodyPr/>
          <a:lstStyle/>
          <a:p>
            <a:endParaRPr lang="fr-FR"/>
          </a:p>
        </p:txBody>
      </p:sp>
      <p:sp>
        <p:nvSpPr>
          <p:cNvPr id="13" name="ZoneTexte 12">
            <a:extLst>
              <a:ext uri="{FF2B5EF4-FFF2-40B4-BE49-F238E27FC236}">
                <a16:creationId xmlns:a16="http://schemas.microsoft.com/office/drawing/2014/main" id="{99C23E61-744B-0644-8B11-3FE08B60FED1}"/>
              </a:ext>
            </a:extLst>
          </p:cNvPr>
          <p:cNvSpPr txBox="1"/>
          <p:nvPr userDrawn="1"/>
        </p:nvSpPr>
        <p:spPr>
          <a:xfrm>
            <a:off x="179512" y="4742708"/>
            <a:ext cx="3672086" cy="246221"/>
          </a:xfrm>
          <a:prstGeom prst="rect">
            <a:avLst/>
          </a:prstGeom>
          <a:noFill/>
        </p:spPr>
        <p:txBody>
          <a:bodyPr wrap="square" lIns="0" rIns="0" bIns="0" rtlCol="0" anchor="b" anchorCtr="0">
            <a:spAutoFit/>
          </a:bodyPr>
          <a:lstStyle/>
          <a:p>
            <a:pPr algn="l"/>
            <a:r>
              <a:rPr lang="fr-FR" sz="1300">
                <a:solidFill>
                  <a:schemeClr val="bg2"/>
                </a:solidFill>
                <a:latin typeface="Arial Narrow" charset="0"/>
                <a:ea typeface="Arial Narrow" charset="0"/>
                <a:cs typeface="Arial Narrow" charset="0"/>
              </a:rPr>
              <a:t>NOM DE L’UNITÉ (à changer dans le masque)</a:t>
            </a:r>
          </a:p>
        </p:txBody>
      </p:sp>
    </p:spTree>
    <p:extLst>
      <p:ext uri="{BB962C8B-B14F-4D97-AF65-F5344CB8AC3E}">
        <p14:creationId xmlns:p14="http://schemas.microsoft.com/office/powerpoint/2010/main" val="2801722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 photo">
    <p:spTree>
      <p:nvGrpSpPr>
        <p:cNvPr id="1" name=""/>
        <p:cNvGrpSpPr/>
        <p:nvPr/>
      </p:nvGrpSpPr>
      <p:grpSpPr>
        <a:xfrm>
          <a:off x="0" y="0"/>
          <a:ext cx="0" cy="0"/>
          <a:chOff x="0" y="0"/>
          <a:chExt cx="0" cy="0"/>
        </a:xfrm>
      </p:grpSpPr>
      <p:sp>
        <p:nvSpPr>
          <p:cNvPr id="11" name="Espace réservé de l’image 13">
            <a:extLst>
              <a:ext uri="{FF2B5EF4-FFF2-40B4-BE49-F238E27FC236}">
                <a16:creationId xmlns:a16="http://schemas.microsoft.com/office/drawing/2014/main" id="{06EC5FAE-DC26-2946-B49E-4B9AA2163FDC}"/>
              </a:ext>
            </a:extLst>
          </p:cNvPr>
          <p:cNvSpPr>
            <a:spLocks noGrp="1"/>
          </p:cNvSpPr>
          <p:nvPr>
            <p:ph type="pic" sz="quarter" idx="12"/>
          </p:nvPr>
        </p:nvSpPr>
        <p:spPr>
          <a:xfrm>
            <a:off x="0" y="0"/>
            <a:ext cx="9144000" cy="5143500"/>
          </a:xfrm>
          <a:noFill/>
        </p:spPr>
        <p:txBody>
          <a:bodyPr/>
          <a:lstStyle/>
          <a:p>
            <a:endParaRPr lang="fr-FR"/>
          </a:p>
        </p:txBody>
      </p:sp>
      <p:sp>
        <p:nvSpPr>
          <p:cNvPr id="6" name="ZoneTexte 5"/>
          <p:cNvSpPr txBox="1"/>
          <p:nvPr/>
        </p:nvSpPr>
        <p:spPr>
          <a:xfrm>
            <a:off x="251520" y="4515966"/>
            <a:ext cx="1728192" cy="446276"/>
          </a:xfrm>
          <a:prstGeom prst="rect">
            <a:avLst/>
          </a:prstGeom>
          <a:noFill/>
        </p:spPr>
        <p:txBody>
          <a:bodyPr wrap="square" lIns="0" rIns="0" bIns="0" rtlCol="0">
            <a:spAutoFit/>
          </a:bodyPr>
          <a:lstStyle/>
          <a:p>
            <a:pPr algn="l"/>
            <a:r>
              <a:rPr lang="fr-FR" sz="1300">
                <a:solidFill>
                  <a:srgbClr val="FFFFFF"/>
                </a:solidFill>
                <a:latin typeface="Arial Narrow" charset="0"/>
                <a:ea typeface="Arial Narrow" charset="0"/>
                <a:cs typeface="Arial Narrow" charset="0"/>
              </a:rPr>
              <a:t>NOM DE</a:t>
            </a:r>
            <a:br>
              <a:rPr lang="fr-FR" sz="1300">
                <a:solidFill>
                  <a:srgbClr val="FFFFFF"/>
                </a:solidFill>
                <a:latin typeface="Arial Narrow" charset="0"/>
                <a:ea typeface="Arial Narrow" charset="0"/>
                <a:cs typeface="Arial Narrow" charset="0"/>
              </a:rPr>
            </a:br>
            <a:r>
              <a:rPr lang="fr-FR" sz="1300">
                <a:solidFill>
                  <a:srgbClr val="FFFFFF"/>
                </a:solidFill>
                <a:latin typeface="Arial Narrow" charset="0"/>
                <a:ea typeface="Arial Narrow" charset="0"/>
                <a:cs typeface="Arial Narrow" charset="0"/>
              </a:rPr>
              <a:t>LA FACULTÉ</a:t>
            </a:r>
          </a:p>
        </p:txBody>
      </p:sp>
      <p:sp>
        <p:nvSpPr>
          <p:cNvPr id="2" name="Rectangle 1">
            <a:extLst>
              <a:ext uri="{FF2B5EF4-FFF2-40B4-BE49-F238E27FC236}">
                <a16:creationId xmlns:a16="http://schemas.microsoft.com/office/drawing/2014/main" id="{1B25C298-0721-F847-BAFC-1EFC2F373F6D}"/>
              </a:ext>
            </a:extLst>
          </p:cNvPr>
          <p:cNvSpPr/>
          <p:nvPr userDrawn="1"/>
        </p:nvSpPr>
        <p:spPr bwMode="auto">
          <a:xfrm>
            <a:off x="7524328" y="4515966"/>
            <a:ext cx="1512168" cy="504056"/>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4099" name="Rectangle 3"/>
          <p:cNvSpPr>
            <a:spLocks noGrp="1" noChangeArrowheads="1"/>
          </p:cNvSpPr>
          <p:nvPr>
            <p:ph type="ctrTitle"/>
          </p:nvPr>
        </p:nvSpPr>
        <p:spPr>
          <a:xfrm>
            <a:off x="0" y="2166705"/>
            <a:ext cx="9143999" cy="810090"/>
          </a:xfrm>
        </p:spPr>
        <p:txBody>
          <a:bodyPr anchor="ctr" anchorCtr="0"/>
          <a:lstStyle>
            <a:lvl1pPr algn="ctr">
              <a:defRPr sz="4000" b="1" i="0">
                <a:solidFill>
                  <a:srgbClr val="FFFFFF"/>
                </a:solidFill>
                <a:latin typeface="Arial Narrow"/>
                <a:cs typeface="Arial Narrow"/>
              </a:defRPr>
            </a:lvl1pPr>
          </a:lstStyle>
          <a:p>
            <a:pPr lvl="0"/>
            <a:r>
              <a:rPr lang="fr-CA" noProof="0"/>
              <a:t>Modifier le style du titre</a:t>
            </a:r>
            <a:endParaRPr lang="fr-FR" noProof="0"/>
          </a:p>
        </p:txBody>
      </p:sp>
    </p:spTree>
    <p:extLst>
      <p:ext uri="{BB962C8B-B14F-4D97-AF65-F5344CB8AC3E}">
        <p14:creationId xmlns:p14="http://schemas.microsoft.com/office/powerpoint/2010/main" val="3580992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 Texture 1">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711A052E-39FD-D748-8BD2-0F8C49CC432C}"/>
              </a:ext>
            </a:extLst>
          </p:cNvPr>
          <p:cNvPicPr>
            <a:picLocks noChangeAspect="1"/>
          </p:cNvPicPr>
          <p:nvPr userDrawn="1"/>
        </p:nvPicPr>
        <p:blipFill>
          <a:blip r:embed="rId2"/>
          <a:srcRect/>
          <a:stretch/>
        </p:blipFill>
        <p:spPr>
          <a:xfrm>
            <a:off x="0" y="0"/>
            <a:ext cx="9144000" cy="5143500"/>
          </a:xfrm>
          <a:prstGeom prst="rect">
            <a:avLst/>
          </a:prstGeom>
        </p:spPr>
      </p:pic>
      <p:sp>
        <p:nvSpPr>
          <p:cNvPr id="3" name="Rectangle 3">
            <a:extLst>
              <a:ext uri="{FF2B5EF4-FFF2-40B4-BE49-F238E27FC236}">
                <a16:creationId xmlns:a16="http://schemas.microsoft.com/office/drawing/2014/main" id="{EB1F931D-EF30-3C46-AC7E-A2FC3396CB5D}"/>
              </a:ext>
            </a:extLst>
          </p:cNvPr>
          <p:cNvSpPr>
            <a:spLocks noGrp="1" noChangeArrowheads="1"/>
          </p:cNvSpPr>
          <p:nvPr>
            <p:ph type="ctrTitle"/>
          </p:nvPr>
        </p:nvSpPr>
        <p:spPr>
          <a:xfrm>
            <a:off x="827585" y="2166705"/>
            <a:ext cx="7488832" cy="810090"/>
          </a:xfrm>
        </p:spPr>
        <p:txBody>
          <a:bodyPr anchor="ctr" anchorCtr="0"/>
          <a:lstStyle>
            <a:lvl1pPr algn="ctr">
              <a:defRPr sz="4000" b="1" i="0">
                <a:solidFill>
                  <a:srgbClr val="FFFFFF"/>
                </a:solidFill>
                <a:latin typeface="Arial Narrow"/>
                <a:cs typeface="Arial Narrow"/>
              </a:defRPr>
            </a:lvl1pPr>
          </a:lstStyle>
          <a:p>
            <a:pPr lvl="0"/>
            <a:r>
              <a:rPr lang="fr-CA" noProof="0"/>
              <a:t>Modifier le style du titre</a:t>
            </a:r>
            <a:endParaRPr lang="fr-FR" noProof="0"/>
          </a:p>
        </p:txBody>
      </p:sp>
    </p:spTree>
    <p:extLst>
      <p:ext uri="{BB962C8B-B14F-4D97-AF65-F5344CB8AC3E}">
        <p14:creationId xmlns:p14="http://schemas.microsoft.com/office/powerpoint/2010/main" val="62534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 Texture 2">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711A052E-39FD-D748-8BD2-0F8C49CC432C}"/>
              </a:ext>
            </a:extLst>
          </p:cNvPr>
          <p:cNvPicPr>
            <a:picLocks noChangeAspect="1"/>
          </p:cNvPicPr>
          <p:nvPr userDrawn="1"/>
        </p:nvPicPr>
        <p:blipFill>
          <a:blip r:embed="rId2"/>
          <a:srcRect/>
          <a:stretch/>
        </p:blipFill>
        <p:spPr>
          <a:xfrm>
            <a:off x="0" y="0"/>
            <a:ext cx="9144000" cy="5143500"/>
          </a:xfrm>
          <a:prstGeom prst="rect">
            <a:avLst/>
          </a:prstGeom>
        </p:spPr>
      </p:pic>
      <p:sp>
        <p:nvSpPr>
          <p:cNvPr id="4" name="Rectangle 3">
            <a:extLst>
              <a:ext uri="{FF2B5EF4-FFF2-40B4-BE49-F238E27FC236}">
                <a16:creationId xmlns:a16="http://schemas.microsoft.com/office/drawing/2014/main" id="{CD5DA325-F112-BF4E-8D08-A779F395D6D5}"/>
              </a:ext>
            </a:extLst>
          </p:cNvPr>
          <p:cNvSpPr>
            <a:spLocks noGrp="1" noChangeArrowheads="1"/>
          </p:cNvSpPr>
          <p:nvPr>
            <p:ph type="ctrTitle"/>
          </p:nvPr>
        </p:nvSpPr>
        <p:spPr>
          <a:xfrm>
            <a:off x="3491879" y="2166705"/>
            <a:ext cx="4824537" cy="810090"/>
          </a:xfrm>
        </p:spPr>
        <p:txBody>
          <a:bodyPr anchor="ctr" anchorCtr="0"/>
          <a:lstStyle>
            <a:lvl1pPr algn="l">
              <a:defRPr sz="4000" b="1" i="0">
                <a:solidFill>
                  <a:schemeClr val="tx2"/>
                </a:solidFill>
                <a:latin typeface="Arial Narrow"/>
                <a:cs typeface="Arial Narrow"/>
              </a:defRPr>
            </a:lvl1pPr>
          </a:lstStyle>
          <a:p>
            <a:pPr lvl="0"/>
            <a:r>
              <a:rPr lang="fr-CA" noProof="0"/>
              <a:t>Modifier le style du titre</a:t>
            </a:r>
            <a:endParaRPr lang="fr-FR" noProof="0"/>
          </a:p>
        </p:txBody>
      </p:sp>
    </p:spTree>
    <p:extLst>
      <p:ext uri="{BB962C8B-B14F-4D97-AF65-F5344CB8AC3E}">
        <p14:creationId xmlns:p14="http://schemas.microsoft.com/office/powerpoint/2010/main" val="2851733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 Section">
    <p:spTree>
      <p:nvGrpSpPr>
        <p:cNvPr id="1" name=""/>
        <p:cNvGrpSpPr/>
        <p:nvPr/>
      </p:nvGrpSpPr>
      <p:grpSpPr>
        <a:xfrm>
          <a:off x="0" y="0"/>
          <a:ext cx="0" cy="0"/>
          <a:chOff x="0" y="0"/>
          <a:chExt cx="0" cy="0"/>
        </a:xfrm>
      </p:grpSpPr>
      <p:sp>
        <p:nvSpPr>
          <p:cNvPr id="9" name="Rectangle 8"/>
          <p:cNvSpPr/>
          <p:nvPr userDrawn="1"/>
        </p:nvSpPr>
        <p:spPr bwMode="auto">
          <a:xfrm>
            <a:off x="0" y="0"/>
            <a:ext cx="9144000" cy="627534"/>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4099" name="Rectangle 3"/>
          <p:cNvSpPr>
            <a:spLocks noGrp="1" noChangeArrowheads="1"/>
          </p:cNvSpPr>
          <p:nvPr>
            <p:ph type="ctrTitle"/>
          </p:nvPr>
        </p:nvSpPr>
        <p:spPr>
          <a:xfrm>
            <a:off x="2411760" y="555526"/>
            <a:ext cx="6408712" cy="1555702"/>
          </a:xfrm>
        </p:spPr>
        <p:txBody>
          <a:bodyPr/>
          <a:lstStyle>
            <a:lvl1pPr algn="l">
              <a:defRPr sz="4000" b="1" i="0">
                <a:solidFill>
                  <a:schemeClr val="tx2"/>
                </a:solidFill>
                <a:latin typeface="Arial Narrow"/>
                <a:cs typeface="Arial Narrow"/>
              </a:defRPr>
            </a:lvl1pPr>
          </a:lstStyle>
          <a:p>
            <a:pPr lvl="0"/>
            <a:r>
              <a:rPr lang="fr-CA" noProof="0"/>
              <a:t>Modifier le style du titre</a:t>
            </a:r>
            <a:endParaRPr lang="fr-FR" noProof="0"/>
          </a:p>
        </p:txBody>
      </p:sp>
      <p:sp>
        <p:nvSpPr>
          <p:cNvPr id="7" name="Espace réservé du texte 6"/>
          <p:cNvSpPr>
            <a:spLocks noGrp="1"/>
          </p:cNvSpPr>
          <p:nvPr>
            <p:ph type="body" sz="quarter" idx="11"/>
          </p:nvPr>
        </p:nvSpPr>
        <p:spPr>
          <a:xfrm>
            <a:off x="2411418" y="2301478"/>
            <a:ext cx="6408737" cy="540544"/>
          </a:xfrm>
        </p:spPr>
        <p:txBody>
          <a:bodyPr/>
          <a:lstStyle>
            <a:lvl1pPr marL="0" indent="0">
              <a:spcBef>
                <a:spcPts val="500"/>
              </a:spcBef>
              <a:buNone/>
              <a:defRPr sz="1800">
                <a:latin typeface="Arial Narrow" charset="0"/>
                <a:ea typeface="Arial Narrow" charset="0"/>
                <a:cs typeface="Arial Narrow" charset="0"/>
              </a:defRPr>
            </a:lvl1pPr>
          </a:lstStyle>
          <a:p>
            <a:pPr lvl="0"/>
            <a:r>
              <a:rPr lang="fr-CA"/>
              <a:t>Cliquez pour modifier les styles du texte du masque</a:t>
            </a:r>
          </a:p>
        </p:txBody>
      </p:sp>
      <p:sp>
        <p:nvSpPr>
          <p:cNvPr id="6" name="ZoneTexte 5"/>
          <p:cNvSpPr txBox="1"/>
          <p:nvPr/>
        </p:nvSpPr>
        <p:spPr>
          <a:xfrm>
            <a:off x="251520" y="4515966"/>
            <a:ext cx="1728192" cy="446276"/>
          </a:xfrm>
          <a:prstGeom prst="rect">
            <a:avLst/>
          </a:prstGeom>
          <a:noFill/>
        </p:spPr>
        <p:txBody>
          <a:bodyPr wrap="square" lIns="0" rIns="0" bIns="0" rtlCol="0">
            <a:spAutoFit/>
          </a:bodyPr>
          <a:lstStyle/>
          <a:p>
            <a:pPr algn="l"/>
            <a:r>
              <a:rPr lang="fr-FR" sz="1300">
                <a:solidFill>
                  <a:srgbClr val="FFFFFF"/>
                </a:solidFill>
                <a:latin typeface="Arial Narrow" charset="0"/>
                <a:ea typeface="Arial Narrow" charset="0"/>
                <a:cs typeface="Arial Narrow" charset="0"/>
              </a:rPr>
              <a:t>NOM DE</a:t>
            </a:r>
            <a:br>
              <a:rPr lang="fr-FR" sz="1300">
                <a:solidFill>
                  <a:srgbClr val="FFFFFF"/>
                </a:solidFill>
                <a:latin typeface="Arial Narrow" charset="0"/>
                <a:ea typeface="Arial Narrow" charset="0"/>
                <a:cs typeface="Arial Narrow" charset="0"/>
              </a:rPr>
            </a:br>
            <a:r>
              <a:rPr lang="fr-FR" sz="1300">
                <a:solidFill>
                  <a:srgbClr val="FFFFFF"/>
                </a:solidFill>
                <a:latin typeface="Arial Narrow" charset="0"/>
                <a:ea typeface="Arial Narrow" charset="0"/>
                <a:cs typeface="Arial Narrow" charset="0"/>
              </a:rPr>
              <a:t>LA FACULTÉ</a:t>
            </a:r>
          </a:p>
        </p:txBody>
      </p:sp>
      <p:pic>
        <p:nvPicPr>
          <p:cNvPr id="3" name="Image 2">
            <a:extLst>
              <a:ext uri="{FF2B5EF4-FFF2-40B4-BE49-F238E27FC236}">
                <a16:creationId xmlns:a16="http://schemas.microsoft.com/office/drawing/2014/main" id="{C64B5F9D-4995-D744-8E89-0E8851C4DE0F}"/>
              </a:ext>
            </a:extLst>
          </p:cNvPr>
          <p:cNvPicPr>
            <a:picLocks noChangeAspect="1"/>
          </p:cNvPicPr>
          <p:nvPr userDrawn="1"/>
        </p:nvPicPr>
        <p:blipFill>
          <a:blip r:embed="rId2"/>
          <a:srcRect/>
          <a:stretch/>
        </p:blipFill>
        <p:spPr>
          <a:xfrm>
            <a:off x="0" y="0"/>
            <a:ext cx="2119312" cy="5143500"/>
          </a:xfrm>
          <a:prstGeom prst="rect">
            <a:avLst/>
          </a:prstGeom>
        </p:spPr>
      </p:pic>
      <p:sp>
        <p:nvSpPr>
          <p:cNvPr id="10" name="Espace réservé de l’image 13">
            <a:extLst>
              <a:ext uri="{FF2B5EF4-FFF2-40B4-BE49-F238E27FC236}">
                <a16:creationId xmlns:a16="http://schemas.microsoft.com/office/drawing/2014/main" id="{9BA42078-9637-5940-AD93-D4F935A2E177}"/>
              </a:ext>
            </a:extLst>
          </p:cNvPr>
          <p:cNvSpPr>
            <a:spLocks noGrp="1"/>
          </p:cNvSpPr>
          <p:nvPr>
            <p:ph type="pic" sz="quarter" idx="12"/>
          </p:nvPr>
        </p:nvSpPr>
        <p:spPr>
          <a:xfrm>
            <a:off x="-1" y="0"/>
            <a:ext cx="2119313" cy="1555702"/>
          </a:xfrm>
          <a:noFill/>
        </p:spPr>
        <p:txBody>
          <a:bodyPr/>
          <a:lstStyle/>
          <a:p>
            <a:endParaRPr lang="fr-FR"/>
          </a:p>
        </p:txBody>
      </p:sp>
      <p:sp>
        <p:nvSpPr>
          <p:cNvPr id="11" name="ZoneTexte 10">
            <a:extLst>
              <a:ext uri="{FF2B5EF4-FFF2-40B4-BE49-F238E27FC236}">
                <a16:creationId xmlns:a16="http://schemas.microsoft.com/office/drawing/2014/main" id="{88F38AA4-658D-6C48-822D-83E9A44CBAE1}"/>
              </a:ext>
            </a:extLst>
          </p:cNvPr>
          <p:cNvSpPr txBox="1"/>
          <p:nvPr userDrawn="1"/>
        </p:nvSpPr>
        <p:spPr>
          <a:xfrm>
            <a:off x="179512" y="4542653"/>
            <a:ext cx="1800200" cy="446276"/>
          </a:xfrm>
          <a:prstGeom prst="rect">
            <a:avLst/>
          </a:prstGeom>
          <a:noFill/>
        </p:spPr>
        <p:txBody>
          <a:bodyPr wrap="square" lIns="0" rIns="0" bIns="0" rtlCol="0" anchor="b" anchorCtr="0">
            <a:spAutoFit/>
          </a:bodyPr>
          <a:lstStyle/>
          <a:p>
            <a:pPr algn="l"/>
            <a:r>
              <a:rPr lang="fr-FR" sz="1300">
                <a:solidFill>
                  <a:srgbClr val="FFFFFF"/>
                </a:solidFill>
                <a:latin typeface="Arial Narrow" charset="0"/>
                <a:ea typeface="Arial Narrow" charset="0"/>
                <a:cs typeface="Arial Narrow" charset="0"/>
              </a:rPr>
              <a:t>NOM DE L’UNITÉ (à changer dans le masque)</a:t>
            </a:r>
          </a:p>
        </p:txBody>
      </p:sp>
    </p:spTree>
    <p:extLst>
      <p:ext uri="{BB962C8B-B14F-4D97-AF65-F5344CB8AC3E}">
        <p14:creationId xmlns:p14="http://schemas.microsoft.com/office/powerpoint/2010/main" val="834339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467544" y="638040"/>
            <a:ext cx="8496944" cy="5143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a:t>Cliquez et modifiez le titre</a:t>
            </a:r>
          </a:p>
        </p:txBody>
      </p:sp>
      <p:sp>
        <p:nvSpPr>
          <p:cNvPr id="1028" name="Espace réservé du texte 1"/>
          <p:cNvSpPr>
            <a:spLocks noGrp="1"/>
          </p:cNvSpPr>
          <p:nvPr>
            <p:ph type="body" idx="1"/>
          </p:nvPr>
        </p:nvSpPr>
        <p:spPr bwMode="auto">
          <a:xfrm>
            <a:off x="467544" y="1207717"/>
            <a:ext cx="8496944" cy="3236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 name="ZoneTexte 8"/>
          <p:cNvSpPr txBox="1"/>
          <p:nvPr/>
        </p:nvSpPr>
        <p:spPr>
          <a:xfrm>
            <a:off x="5220072" y="143172"/>
            <a:ext cx="3672086" cy="292388"/>
          </a:xfrm>
          <a:prstGeom prst="rect">
            <a:avLst/>
          </a:prstGeom>
          <a:noFill/>
        </p:spPr>
        <p:txBody>
          <a:bodyPr wrap="square" lIns="0" rIns="0" rtlCol="0">
            <a:spAutoFit/>
          </a:bodyPr>
          <a:lstStyle/>
          <a:p>
            <a:pPr algn="r"/>
            <a:r>
              <a:rPr lang="fr-FR" sz="1300">
                <a:solidFill>
                  <a:srgbClr val="FFFFFF"/>
                </a:solidFill>
                <a:latin typeface="Arial Narrow" charset="0"/>
                <a:ea typeface="Arial Narrow" charset="0"/>
                <a:cs typeface="Arial Narrow" charset="0"/>
              </a:rPr>
              <a:t>NOM DE LA FACULTÉ</a:t>
            </a:r>
            <a:r>
              <a:rPr lang="fr-FR" sz="1300" baseline="0">
                <a:solidFill>
                  <a:srgbClr val="FFFFFF"/>
                </a:solidFill>
                <a:latin typeface="Arial Narrow" charset="0"/>
                <a:ea typeface="Arial Narrow" charset="0"/>
                <a:cs typeface="Arial Narrow" charset="0"/>
              </a:rPr>
              <a:t> ICI</a:t>
            </a:r>
            <a:endParaRPr lang="fr-FR" sz="1300">
              <a:solidFill>
                <a:srgbClr val="FFFFFF"/>
              </a:solidFill>
              <a:latin typeface="Arial Narrow" charset="0"/>
              <a:ea typeface="Arial Narrow" charset="0"/>
              <a:cs typeface="Arial Narrow" charset="0"/>
            </a:endParaRPr>
          </a:p>
        </p:txBody>
      </p:sp>
      <p:sp>
        <p:nvSpPr>
          <p:cNvPr id="11" name="ZoneTexte 10">
            <a:extLst>
              <a:ext uri="{FF2B5EF4-FFF2-40B4-BE49-F238E27FC236}">
                <a16:creationId xmlns:a16="http://schemas.microsoft.com/office/drawing/2014/main" id="{5F7562BE-E2F0-F749-B216-CBBC35892616}"/>
              </a:ext>
            </a:extLst>
          </p:cNvPr>
          <p:cNvSpPr txBox="1"/>
          <p:nvPr userDrawn="1"/>
        </p:nvSpPr>
        <p:spPr>
          <a:xfrm>
            <a:off x="5220072" y="143172"/>
            <a:ext cx="3672086" cy="292388"/>
          </a:xfrm>
          <a:prstGeom prst="rect">
            <a:avLst/>
          </a:prstGeom>
          <a:noFill/>
        </p:spPr>
        <p:txBody>
          <a:bodyPr wrap="square" lIns="0" rIns="0" rtlCol="0">
            <a:spAutoFit/>
          </a:bodyPr>
          <a:lstStyle/>
          <a:p>
            <a:pPr algn="r"/>
            <a:r>
              <a:rPr lang="fr-FR" sz="1300">
                <a:solidFill>
                  <a:srgbClr val="FFFFFF"/>
                </a:solidFill>
                <a:latin typeface="Arial Narrow" charset="0"/>
                <a:ea typeface="Arial Narrow" charset="0"/>
                <a:cs typeface="Arial Narrow" charset="0"/>
              </a:rPr>
              <a:t>NOM DE LA FACULTÉ</a:t>
            </a:r>
            <a:r>
              <a:rPr lang="fr-FR" sz="1300" baseline="0">
                <a:solidFill>
                  <a:srgbClr val="FFFFFF"/>
                </a:solidFill>
                <a:latin typeface="Arial Narrow" charset="0"/>
                <a:ea typeface="Arial Narrow" charset="0"/>
                <a:cs typeface="Arial Narrow" charset="0"/>
              </a:rPr>
              <a:t> ICI</a:t>
            </a:r>
            <a:endParaRPr lang="fr-FR" sz="1300">
              <a:solidFill>
                <a:srgbClr val="FFFFFF"/>
              </a:solidFill>
              <a:latin typeface="Arial Narrow" charset="0"/>
              <a:ea typeface="Arial Narrow" charset="0"/>
              <a:cs typeface="Arial Narrow" charset="0"/>
            </a:endParaRPr>
          </a:p>
        </p:txBody>
      </p:sp>
      <p:pic>
        <p:nvPicPr>
          <p:cNvPr id="12" name="Image 11">
            <a:extLst>
              <a:ext uri="{FF2B5EF4-FFF2-40B4-BE49-F238E27FC236}">
                <a16:creationId xmlns:a16="http://schemas.microsoft.com/office/drawing/2014/main" id="{9FCA06AE-901C-FF4C-83AF-128695F04997}"/>
              </a:ext>
            </a:extLst>
          </p:cNvPr>
          <p:cNvPicPr>
            <a:picLocks noChangeAspect="1"/>
          </p:cNvPicPr>
          <p:nvPr userDrawn="1"/>
        </p:nvPicPr>
        <p:blipFill>
          <a:blip r:embed="rId17"/>
          <a:srcRect/>
          <a:stretch/>
        </p:blipFill>
        <p:spPr>
          <a:xfrm>
            <a:off x="7668344" y="4657686"/>
            <a:ext cx="1320568" cy="303355"/>
          </a:xfrm>
          <a:prstGeom prst="rect">
            <a:avLst/>
          </a:prstGeom>
        </p:spPr>
      </p:pic>
      <p:pic>
        <p:nvPicPr>
          <p:cNvPr id="3" name="Image 2">
            <a:extLst>
              <a:ext uri="{FF2B5EF4-FFF2-40B4-BE49-F238E27FC236}">
                <a16:creationId xmlns:a16="http://schemas.microsoft.com/office/drawing/2014/main" id="{0378AC47-50F7-FB49-B5A2-3EE46B51E6F4}"/>
              </a:ext>
            </a:extLst>
          </p:cNvPr>
          <p:cNvPicPr>
            <a:picLocks noChangeAspect="1"/>
          </p:cNvPicPr>
          <p:nvPr userDrawn="1"/>
        </p:nvPicPr>
        <p:blipFill>
          <a:blip r:embed="rId18"/>
          <a:srcRect/>
          <a:stretch/>
        </p:blipFill>
        <p:spPr>
          <a:xfrm>
            <a:off x="4" y="0"/>
            <a:ext cx="9143989" cy="452437"/>
          </a:xfrm>
          <a:prstGeom prst="rect">
            <a:avLst/>
          </a:prstGeom>
        </p:spPr>
      </p:pic>
      <p:sp>
        <p:nvSpPr>
          <p:cNvPr id="8" name="ZoneTexte 7">
            <a:extLst>
              <a:ext uri="{FF2B5EF4-FFF2-40B4-BE49-F238E27FC236}">
                <a16:creationId xmlns:a16="http://schemas.microsoft.com/office/drawing/2014/main" id="{136C1189-1A59-A349-8FCB-908BB977186C}"/>
              </a:ext>
            </a:extLst>
          </p:cNvPr>
          <p:cNvSpPr txBox="1"/>
          <p:nvPr userDrawn="1"/>
        </p:nvSpPr>
        <p:spPr>
          <a:xfrm>
            <a:off x="5868144" y="165289"/>
            <a:ext cx="3096344" cy="246221"/>
          </a:xfrm>
          <a:prstGeom prst="rect">
            <a:avLst/>
          </a:prstGeom>
          <a:noFill/>
        </p:spPr>
        <p:txBody>
          <a:bodyPr wrap="square" lIns="0" rIns="0" bIns="0" rtlCol="0" anchor="b" anchorCtr="0">
            <a:spAutoFit/>
          </a:bodyPr>
          <a:lstStyle/>
          <a:p>
            <a:pPr algn="r"/>
            <a:r>
              <a:rPr lang="fr-FR" sz="1300">
                <a:solidFill>
                  <a:srgbClr val="FFFFFF"/>
                </a:solidFill>
                <a:latin typeface="Arial Narrow" charset="0"/>
                <a:ea typeface="Arial Narrow" charset="0"/>
                <a:cs typeface="Arial Narrow" charset="0"/>
              </a:rPr>
              <a:t>Faculté de médecine et des sciences de la santé</a:t>
            </a:r>
          </a:p>
        </p:txBody>
      </p:sp>
    </p:spTree>
    <p:extLst>
      <p:ext uri="{BB962C8B-B14F-4D97-AF65-F5344CB8AC3E}">
        <p14:creationId xmlns:p14="http://schemas.microsoft.com/office/powerpoint/2010/main" val="234934727"/>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4" r:id="rId3"/>
    <p:sldLayoutId id="2147483863" r:id="rId4"/>
    <p:sldLayoutId id="2147483867" r:id="rId5"/>
    <p:sldLayoutId id="2147483868" r:id="rId6"/>
    <p:sldLayoutId id="2147483869" r:id="rId7"/>
    <p:sldLayoutId id="2147483871" r:id="rId8"/>
    <p:sldLayoutId id="2147483865" r:id="rId9"/>
    <p:sldLayoutId id="2147483853" r:id="rId10"/>
    <p:sldLayoutId id="2147483854" r:id="rId11"/>
    <p:sldLayoutId id="2147483866" r:id="rId12"/>
    <p:sldLayoutId id="2147483858" r:id="rId13"/>
    <p:sldLayoutId id="2147483872" r:id="rId14"/>
    <p:sldLayoutId id="2147483873" r:id="rId15"/>
  </p:sldLayoutIdLst>
  <p:txStyles>
    <p:titleStyle>
      <a:lvl1pPr algn="l" rtl="0" eaLnBrk="1" fontAlgn="base" hangingPunct="1">
        <a:spcBef>
          <a:spcPct val="0"/>
        </a:spcBef>
        <a:spcAft>
          <a:spcPct val="0"/>
        </a:spcAft>
        <a:defRPr sz="2900" b="1" cap="all">
          <a:solidFill>
            <a:schemeClr val="tx2"/>
          </a:solidFill>
          <a:latin typeface="Arial Narrow"/>
          <a:ea typeface="+mj-ea"/>
          <a:cs typeface="Arial Narrow"/>
        </a:defRPr>
      </a:lvl1pPr>
      <a:lvl2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2pPr>
      <a:lvl3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3pPr>
      <a:lvl4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4pPr>
      <a:lvl5pPr algn="l" rtl="0" eaLnBrk="1" fontAlgn="base" hangingPunct="1">
        <a:spcBef>
          <a:spcPct val="0"/>
        </a:spcBef>
        <a:spcAft>
          <a:spcPct val="0"/>
        </a:spcAft>
        <a:defRPr sz="2800" b="1">
          <a:solidFill>
            <a:srgbClr val="000000"/>
          </a:solidFill>
          <a:latin typeface="Arial Narrow" charset="0"/>
          <a:ea typeface="ＭＳ Ｐゴシック" charset="0"/>
          <a:cs typeface="Arial Narrow" charset="0"/>
        </a:defRPr>
      </a:lvl5pPr>
      <a:lvl6pPr marL="457189"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6pPr>
      <a:lvl7pPr marL="914377"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7pPr>
      <a:lvl8pPr marL="1371566"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8pPr>
      <a:lvl9pPr marL="1828754" algn="ctr" rtl="0" eaLnBrk="1" fontAlgn="base" hangingPunct="1">
        <a:spcBef>
          <a:spcPct val="0"/>
        </a:spcBef>
        <a:spcAft>
          <a:spcPct val="0"/>
        </a:spcAft>
        <a:defRPr sz="4000" b="1">
          <a:solidFill>
            <a:srgbClr val="004925"/>
          </a:solidFill>
          <a:latin typeface="Arial" charset="0"/>
          <a:ea typeface="ＭＳ Ｐゴシック" charset="0"/>
          <a:cs typeface="ＭＳ Ｐゴシック" charset="0"/>
        </a:defRPr>
      </a:lvl9pPr>
    </p:titleStyle>
    <p:bodyStyle>
      <a:lvl1pPr marL="228594" indent="-228594" algn="l" rtl="0" eaLnBrk="1" fontAlgn="base" hangingPunct="1">
        <a:spcBef>
          <a:spcPts val="1000"/>
        </a:spcBef>
        <a:spcAft>
          <a:spcPct val="0"/>
        </a:spcAft>
        <a:buClr>
          <a:srgbClr val="00B050"/>
        </a:buClr>
        <a:buChar char="•"/>
        <a:defRPr sz="2500">
          <a:solidFill>
            <a:schemeClr val="tx1"/>
          </a:solidFill>
          <a:latin typeface="+mn-lt"/>
          <a:ea typeface="+mn-ea"/>
          <a:cs typeface="+mn-cs"/>
        </a:defRPr>
      </a:lvl1pPr>
      <a:lvl2pPr marL="501638" indent="-273044" algn="l" rtl="0" eaLnBrk="1" fontAlgn="base" hangingPunct="1">
        <a:spcBef>
          <a:spcPts val="400"/>
        </a:spcBef>
        <a:spcAft>
          <a:spcPct val="0"/>
        </a:spcAft>
        <a:buFont typeface="Lucida Grande" charset="0"/>
        <a:buChar char="-"/>
        <a:defRPr sz="2500">
          <a:solidFill>
            <a:schemeClr val="tx1"/>
          </a:solidFill>
          <a:latin typeface="+mn-lt"/>
          <a:ea typeface="+mn-ea"/>
        </a:defRPr>
      </a:lvl2pPr>
      <a:lvl3pPr marL="685783" indent="-182558" algn="l" rtl="0" eaLnBrk="1" fontAlgn="base" hangingPunct="1">
        <a:spcBef>
          <a:spcPts val="400"/>
        </a:spcBef>
        <a:spcAft>
          <a:spcPct val="0"/>
        </a:spcAft>
        <a:buFont typeface="Wingdings" charset="2"/>
        <a:buChar char="§"/>
        <a:defRPr sz="2200">
          <a:solidFill>
            <a:schemeClr val="tx1"/>
          </a:solidFill>
          <a:latin typeface="+mn-lt"/>
          <a:ea typeface="ヒラギノ角ゴ Pro W3" charset="-128"/>
          <a:cs typeface="ヒラギノ角ゴ Pro W3" charset="-128"/>
        </a:defRPr>
      </a:lvl3pPr>
      <a:lvl4pPr marL="914377" indent="-200020" algn="l" rtl="0" eaLnBrk="1" fontAlgn="base" hangingPunct="1">
        <a:spcBef>
          <a:spcPts val="400"/>
        </a:spcBef>
        <a:spcAft>
          <a:spcPct val="0"/>
        </a:spcAft>
        <a:buSzPct val="65000"/>
        <a:buFont typeface="Wingdings" charset="2"/>
        <a:buChar char="v"/>
        <a:defRPr sz="2200">
          <a:solidFill>
            <a:schemeClr val="tx1"/>
          </a:solidFill>
          <a:latin typeface="+mn-lt"/>
          <a:ea typeface="ヒラギノ角ゴ Pro W3" charset="-128"/>
        </a:defRPr>
      </a:lvl4pPr>
      <a:lvl5pPr marL="1142971" indent="-200020" algn="l" rtl="0" eaLnBrk="1" fontAlgn="base" hangingPunct="1">
        <a:spcBef>
          <a:spcPts val="400"/>
        </a:spcBef>
        <a:spcAft>
          <a:spcPct val="0"/>
        </a:spcAft>
        <a:buChar char="»"/>
        <a:defRPr sz="2200">
          <a:solidFill>
            <a:schemeClr val="tx1"/>
          </a:solidFill>
          <a:latin typeface="+mn-lt"/>
          <a:ea typeface="ヒラギノ角ゴ Pro W3" charset="-128"/>
        </a:defRPr>
      </a:lvl5pPr>
      <a:lvl6pPr marL="2514537" indent="-228594" algn="l" rtl="0" eaLnBrk="1" fontAlgn="base" hangingPunct="1">
        <a:spcBef>
          <a:spcPct val="20000"/>
        </a:spcBef>
        <a:spcAft>
          <a:spcPct val="0"/>
        </a:spcAft>
        <a:buChar char="»"/>
        <a:defRPr sz="2000">
          <a:solidFill>
            <a:schemeClr val="tx1"/>
          </a:solidFill>
          <a:latin typeface="+mn-lt"/>
          <a:ea typeface="+mn-ea"/>
        </a:defRPr>
      </a:lvl6pPr>
      <a:lvl7pPr marL="2971726" indent="-228594" algn="l" rtl="0" eaLnBrk="1" fontAlgn="base" hangingPunct="1">
        <a:spcBef>
          <a:spcPct val="20000"/>
        </a:spcBef>
        <a:spcAft>
          <a:spcPct val="0"/>
        </a:spcAft>
        <a:buChar char="»"/>
        <a:defRPr sz="2000">
          <a:solidFill>
            <a:schemeClr val="tx1"/>
          </a:solidFill>
          <a:latin typeface="+mn-lt"/>
          <a:ea typeface="+mn-ea"/>
        </a:defRPr>
      </a:lvl7pPr>
      <a:lvl8pPr marL="3428914" indent="-228594" algn="l" rtl="0" eaLnBrk="1" fontAlgn="base" hangingPunct="1">
        <a:spcBef>
          <a:spcPct val="20000"/>
        </a:spcBef>
        <a:spcAft>
          <a:spcPct val="0"/>
        </a:spcAft>
        <a:buChar char="»"/>
        <a:defRPr sz="2000">
          <a:solidFill>
            <a:schemeClr val="tx1"/>
          </a:solidFill>
          <a:latin typeface="+mn-lt"/>
          <a:ea typeface="+mn-ea"/>
        </a:defRPr>
      </a:lvl8pPr>
      <a:lvl9pPr marL="3886103" indent="-228594" algn="l" rtl="0" eaLnBrk="1" fontAlgn="base" hangingPunct="1">
        <a:spcBef>
          <a:spcPct val="20000"/>
        </a:spcBef>
        <a:spcAft>
          <a:spcPct val="0"/>
        </a:spcAft>
        <a:buChar char="»"/>
        <a:defRPr sz="2000">
          <a:solidFill>
            <a:schemeClr val="tx1"/>
          </a:solidFill>
          <a:latin typeface="+mn-lt"/>
          <a:ea typeface="+mn-ea"/>
        </a:defRPr>
      </a:lvl9pPr>
    </p:bodyStyle>
    <p:otherStyle>
      <a:defPPr>
        <a:defRPr lang="fr-FR"/>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hyperlink" Target="mailto:Annie.Carrier@USherbrooke.ca" TargetMode="External"/><Relationship Id="rId2" Type="http://schemas.openxmlformats.org/officeDocument/2006/relationships/hyperlink" Target="https://www.usherbrooke.ca/readaptation/programmes-et-admission/microprogramme-de-3e-cycle-en-leadership-pour-lamelioration-des-pratiques-de-readaptation-lead-r" TargetMode="External"/><Relationship Id="rId1" Type="http://schemas.openxmlformats.org/officeDocument/2006/relationships/slideLayout" Target="../slideLayouts/slideLayout10.xml"/><Relationship Id="rId4" Type="http://schemas.openxmlformats.org/officeDocument/2006/relationships/hyperlink" Target="mailto:Michael.Beaudoin@USherbrooke.ca"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FF3C7B-4C64-954D-945B-CB6E45BC8468}"/>
              </a:ext>
            </a:extLst>
          </p:cNvPr>
          <p:cNvSpPr>
            <a:spLocks noGrp="1"/>
          </p:cNvSpPr>
          <p:nvPr>
            <p:ph type="ctrTitle"/>
          </p:nvPr>
        </p:nvSpPr>
        <p:spPr>
          <a:xfrm>
            <a:off x="1763688" y="555526"/>
            <a:ext cx="5184576" cy="954106"/>
          </a:xfrm>
        </p:spPr>
        <p:txBody>
          <a:bodyPr/>
          <a:lstStyle/>
          <a:p>
            <a:r>
              <a:rPr lang="fr-CA" sz="3000"/>
              <a:t>Le professionnel et le rôle d’agent de changement : s’outiller pour exercer son leadership </a:t>
            </a:r>
          </a:p>
        </p:txBody>
      </p:sp>
      <p:sp>
        <p:nvSpPr>
          <p:cNvPr id="3" name="Espace réservé du texte 2">
            <a:extLst>
              <a:ext uri="{FF2B5EF4-FFF2-40B4-BE49-F238E27FC236}">
                <a16:creationId xmlns:a16="http://schemas.microsoft.com/office/drawing/2014/main" id="{86C91777-44C8-884A-8B64-96FE12A382F0}"/>
              </a:ext>
            </a:extLst>
          </p:cNvPr>
          <p:cNvSpPr>
            <a:spLocks noGrp="1"/>
          </p:cNvSpPr>
          <p:nvPr>
            <p:ph type="body" sz="quarter" idx="11"/>
          </p:nvPr>
        </p:nvSpPr>
        <p:spPr>
          <a:xfrm>
            <a:off x="1763342" y="2355726"/>
            <a:ext cx="5544962" cy="1755028"/>
          </a:xfrm>
        </p:spPr>
        <p:txBody>
          <a:bodyPr anchor="b"/>
          <a:lstStyle/>
          <a:p>
            <a:r>
              <a:rPr lang="fr-CA" sz="2000"/>
              <a:t>Michaël Beaudoin et Annie Carrier</a:t>
            </a:r>
          </a:p>
          <a:p>
            <a:r>
              <a:rPr lang="fr-CA" sz="2000" i="1"/>
              <a:t>Journée Science-Innovation-Action (SIA) 2023 du CISSS de la Montérégie-Ouest. </a:t>
            </a:r>
          </a:p>
          <a:p>
            <a:r>
              <a:rPr lang="en-US" sz="2000"/>
              <a:t>31 </a:t>
            </a:r>
            <a:r>
              <a:rPr lang="en-US" sz="2000" err="1"/>
              <a:t>mai</a:t>
            </a:r>
            <a:r>
              <a:rPr lang="en-US" sz="2000"/>
              <a:t> 2023. </a:t>
            </a:r>
            <a:r>
              <a:rPr lang="fr-CA" sz="2000"/>
              <a:t>Candiac, Québec. </a:t>
            </a:r>
            <a:endParaRPr lang="fr-FR" sz="2000"/>
          </a:p>
        </p:txBody>
      </p:sp>
    </p:spTree>
    <p:extLst>
      <p:ext uri="{BB962C8B-B14F-4D97-AF65-F5344CB8AC3E}">
        <p14:creationId xmlns:p14="http://schemas.microsoft.com/office/powerpoint/2010/main" val="2777987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467544" y="638040"/>
            <a:ext cx="8496944" cy="514350"/>
          </a:xfrm>
        </p:spPr>
        <p:txBody>
          <a:bodyPr/>
          <a:lstStyle/>
          <a:p>
            <a:r>
              <a:rPr lang="fr-FR"/>
              <a:t>méthodE</a:t>
            </a:r>
            <a:r>
              <a:rPr lang="fr-FR" baseline="30000"/>
              <a:t>1</a:t>
            </a:r>
            <a:endParaRPr lang="fr-F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r>
              <a:rPr lang="fr-FR" sz="2000" b="1">
                <a:solidFill>
                  <a:schemeClr val="tx2"/>
                </a:solidFill>
              </a:rPr>
              <a:t>Recherche partenariale </a:t>
            </a:r>
            <a:r>
              <a:rPr lang="fr-FR" sz="2000"/>
              <a:t>mobilisant un </a:t>
            </a:r>
            <a:r>
              <a:rPr lang="fr-FR" sz="2000" b="1">
                <a:solidFill>
                  <a:schemeClr val="tx2"/>
                </a:solidFill>
              </a:rPr>
              <a:t>devis longitudinal </a:t>
            </a:r>
            <a:r>
              <a:rPr lang="fr-FR" sz="2000"/>
              <a:t>avec un syndicat professionnel, l’APTS (CRSH 2019-2022)</a:t>
            </a:r>
          </a:p>
          <a:p>
            <a:pPr lvl="1"/>
            <a:r>
              <a:rPr lang="fr-FR" sz="2000"/>
              <a:t>Adaptation de la formation et évaluation des effets sur les compétences des professionnels de catégorie 4 de 6 CI(U)SSS</a:t>
            </a:r>
          </a:p>
          <a:p>
            <a:r>
              <a:rPr lang="fr-FR" sz="2000" b="1">
                <a:solidFill>
                  <a:schemeClr val="tx2"/>
                </a:solidFill>
              </a:rPr>
              <a:t>Questionnaire</a:t>
            </a:r>
            <a:r>
              <a:rPr lang="fr-FR" sz="2000"/>
              <a:t> en ligne auto-administré, validé par Delphi</a:t>
            </a:r>
            <a:r>
              <a:rPr lang="fr-FR" sz="2000" baseline="30000"/>
              <a:t>2</a:t>
            </a:r>
          </a:p>
          <a:p>
            <a:pPr lvl="1"/>
            <a:r>
              <a:rPr lang="fr-FR" sz="2000"/>
              <a:t>Données sociodémographiques, sentiment de compétence (</a:t>
            </a:r>
            <a:r>
              <a:rPr lang="fr-FR" sz="2000" err="1"/>
              <a:t>obj</a:t>
            </a:r>
            <a:r>
              <a:rPr lang="fr-FR" sz="2000"/>
              <a:t>. 1), connaissances / habiletés (</a:t>
            </a:r>
            <a:r>
              <a:rPr lang="fr-FR" sz="2000" err="1"/>
              <a:t>obj</a:t>
            </a:r>
            <a:r>
              <a:rPr lang="fr-FR" sz="2000"/>
              <a:t>. 2), déploiement prévu et avéré des habiletés (</a:t>
            </a:r>
            <a:r>
              <a:rPr lang="fr-FR" sz="2000" err="1"/>
              <a:t>obj</a:t>
            </a:r>
            <a:r>
              <a:rPr lang="fr-FR" sz="2000"/>
              <a:t>. 3)</a:t>
            </a:r>
          </a:p>
          <a:p>
            <a:r>
              <a:rPr lang="fr-FR" sz="2000"/>
              <a:t>Collecte: immédiatement avant + Immédiatement + 6 mois après</a:t>
            </a:r>
          </a:p>
          <a:p>
            <a:r>
              <a:rPr lang="fr-FR" sz="2000"/>
              <a:t>Analyse: statistiques descriptives</a:t>
            </a:r>
          </a:p>
          <a:p>
            <a:endParaRPr lang="fr-FR" sz="2000"/>
          </a:p>
        </p:txBody>
      </p:sp>
      <p:sp>
        <p:nvSpPr>
          <p:cNvPr id="4" name="ZoneTexte 3">
            <a:extLst>
              <a:ext uri="{FF2B5EF4-FFF2-40B4-BE49-F238E27FC236}">
                <a16:creationId xmlns:a16="http://schemas.microsoft.com/office/drawing/2014/main" id="{A8411206-E725-A847-BDFA-1E58EDCD7ADD}"/>
              </a:ext>
            </a:extLst>
          </p:cNvPr>
          <p:cNvSpPr txBox="1"/>
          <p:nvPr/>
        </p:nvSpPr>
        <p:spPr>
          <a:xfrm>
            <a:off x="107504" y="4897279"/>
            <a:ext cx="3658374" cy="246221"/>
          </a:xfrm>
          <a:prstGeom prst="rect">
            <a:avLst/>
          </a:prstGeom>
          <a:noFill/>
        </p:spPr>
        <p:txBody>
          <a:bodyPr wrap="none" rtlCol="0">
            <a:spAutoFit/>
          </a:bodyPr>
          <a:lstStyle/>
          <a:p>
            <a:r>
              <a:rPr lang="fr-FR" sz="1000"/>
              <a:t>1.Savaria et al., 2022; 2.Lavoie-Trudeau et al., en préparation.</a:t>
            </a:r>
          </a:p>
        </p:txBody>
      </p:sp>
    </p:spTree>
    <p:extLst>
      <p:ext uri="{BB962C8B-B14F-4D97-AF65-F5344CB8AC3E}">
        <p14:creationId xmlns:p14="http://schemas.microsoft.com/office/powerpoint/2010/main" val="2374904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467544" y="638040"/>
            <a:ext cx="8496944" cy="514350"/>
          </a:xfrm>
        </p:spPr>
        <p:txBody>
          <a:bodyPr/>
          <a:lstStyle/>
          <a:p>
            <a:r>
              <a:rPr lang="fr-FR"/>
              <a:t>Formation continue : caractéristiques</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r>
              <a:rPr lang="fr-FR" sz="2000"/>
              <a:t>Durée 7 heures (journée complète en présence</a:t>
            </a:r>
            <a:r>
              <a:rPr lang="fr-FR" sz="2000" baseline="30000"/>
              <a:t>1</a:t>
            </a:r>
            <a:r>
              <a:rPr lang="fr-FR" sz="2000"/>
              <a:t> ou deux demi-journées en ligne</a:t>
            </a:r>
            <a:r>
              <a:rPr lang="fr-FR" sz="2000" baseline="30000"/>
              <a:t>2</a:t>
            </a:r>
            <a:r>
              <a:rPr lang="fr-FR" sz="2000"/>
              <a:t>)</a:t>
            </a:r>
          </a:p>
          <a:p>
            <a:r>
              <a:rPr lang="fr-FR" sz="2000"/>
              <a:t>Approche pédagogique de type co-développement</a:t>
            </a:r>
            <a:r>
              <a:rPr lang="fr-FR" sz="2000" baseline="30000"/>
              <a:t>3-5</a:t>
            </a:r>
          </a:p>
          <a:p>
            <a:r>
              <a:rPr lang="fr-FR" sz="2000"/>
              <a:t>Contenu</a:t>
            </a:r>
            <a:r>
              <a:rPr lang="fr-FR" sz="2000" baseline="30000"/>
              <a:t>4</a:t>
            </a:r>
            <a:r>
              <a:rPr lang="fr-FR" sz="2000"/>
              <a:t> </a:t>
            </a:r>
          </a:p>
          <a:p>
            <a:pPr lvl="1"/>
            <a:r>
              <a:rPr lang="fr-FR" sz="2000"/>
              <a:t>Rôle d’agent de changement et facteurs</a:t>
            </a:r>
          </a:p>
          <a:p>
            <a:pPr lvl="1"/>
            <a:r>
              <a:rPr lang="fr-FR" sz="2000"/>
              <a:t>Modèle de planification des actions de changement</a:t>
            </a:r>
          </a:p>
          <a:p>
            <a:pPr lvl="1"/>
            <a:r>
              <a:rPr lang="fr-FR" sz="2000"/>
              <a:t>Analyse du contexte et des parties prenantes</a:t>
            </a:r>
          </a:p>
          <a:p>
            <a:pPr lvl="1"/>
            <a:r>
              <a:rPr lang="fr-FR" sz="2000"/>
              <a:t>Partenariat et </a:t>
            </a:r>
            <a:r>
              <a:rPr lang="fr-FR" sz="2000" err="1"/>
              <a:t>co</a:t>
            </a:r>
            <a:r>
              <a:rPr lang="fr-FR" sz="2000"/>
              <a:t>-construction</a:t>
            </a:r>
          </a:p>
          <a:p>
            <a:pPr lvl="1"/>
            <a:r>
              <a:rPr lang="fr-FR" sz="2000"/>
              <a:t>Communication</a:t>
            </a:r>
          </a:p>
          <a:p>
            <a:endParaRPr lang="fr-FR" sz="1800"/>
          </a:p>
        </p:txBody>
      </p:sp>
      <p:sp>
        <p:nvSpPr>
          <p:cNvPr id="4" name="ZoneTexte 3">
            <a:extLst>
              <a:ext uri="{FF2B5EF4-FFF2-40B4-BE49-F238E27FC236}">
                <a16:creationId xmlns:a16="http://schemas.microsoft.com/office/drawing/2014/main" id="{01CA55A0-5983-5449-A81A-749594A1CC8A}"/>
              </a:ext>
            </a:extLst>
          </p:cNvPr>
          <p:cNvSpPr txBox="1"/>
          <p:nvPr/>
        </p:nvSpPr>
        <p:spPr>
          <a:xfrm>
            <a:off x="0" y="4917817"/>
            <a:ext cx="8744018" cy="246221"/>
          </a:xfrm>
          <a:prstGeom prst="rect">
            <a:avLst/>
          </a:prstGeom>
          <a:noFill/>
        </p:spPr>
        <p:txBody>
          <a:bodyPr wrap="square" rtlCol="0">
            <a:spAutoFit/>
          </a:bodyPr>
          <a:lstStyle/>
          <a:p>
            <a:r>
              <a:rPr lang="fr-FR" sz="1000"/>
              <a:t>1.Rahimaly et al., 2019; 2.Savaria et al., 2022; 3.Payette et Champagne, 1997; 4.Payette, 2000;</a:t>
            </a:r>
            <a:r>
              <a:rPr lang="fr-CA" sz="1000"/>
              <a:t> 5.Hoffner-Lesure et Delaunay,2011; </a:t>
            </a:r>
            <a:r>
              <a:rPr lang="fr-FR" sz="1000"/>
              <a:t>6.Carrier, 2021.</a:t>
            </a:r>
          </a:p>
        </p:txBody>
      </p:sp>
    </p:spTree>
    <p:extLst>
      <p:ext uri="{BB962C8B-B14F-4D97-AF65-F5344CB8AC3E}">
        <p14:creationId xmlns:p14="http://schemas.microsoft.com/office/powerpoint/2010/main" val="2852624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219809-FC89-264D-9058-0DD828C38D83}"/>
              </a:ext>
            </a:extLst>
          </p:cNvPr>
          <p:cNvSpPr>
            <a:spLocks noGrp="1"/>
          </p:cNvSpPr>
          <p:nvPr>
            <p:ph type="ctrTitle"/>
          </p:nvPr>
        </p:nvSpPr>
        <p:spPr/>
        <p:txBody>
          <a:bodyPr/>
          <a:lstStyle/>
          <a:p>
            <a:r>
              <a:rPr lang="fr-FR"/>
              <a:t>Résultats préliminaires</a:t>
            </a:r>
            <a:br>
              <a:rPr lang="fr-FR"/>
            </a:br>
            <a:endParaRPr lang="fr-FR"/>
          </a:p>
        </p:txBody>
      </p:sp>
    </p:spTree>
    <p:extLst>
      <p:ext uri="{BB962C8B-B14F-4D97-AF65-F5344CB8AC3E}">
        <p14:creationId xmlns:p14="http://schemas.microsoft.com/office/powerpoint/2010/main" val="2888360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467544" y="638040"/>
            <a:ext cx="8496944" cy="514350"/>
          </a:xfrm>
        </p:spPr>
        <p:txBody>
          <a:bodyPr/>
          <a:lstStyle/>
          <a:p>
            <a:r>
              <a:rPr lang="fr-FR"/>
              <a:t>Caractéristiques des participants</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a:xfrm>
            <a:off x="404987" y="1111247"/>
            <a:ext cx="8131762" cy="355913"/>
          </a:xfrm>
        </p:spPr>
        <p:txBody>
          <a:bodyPr/>
          <a:lstStyle/>
          <a:p>
            <a:pPr marL="227965" indent="-227965"/>
            <a:r>
              <a:rPr lang="fr-FR" sz="2000" dirty="0"/>
              <a:t>39 professionnels de catégorie 4 de 6 CI(U)SSS</a:t>
            </a:r>
          </a:p>
          <a:p>
            <a:pPr marL="227965" indent="-227965"/>
            <a:endParaRPr lang="fr-FR" sz="2000" dirty="0"/>
          </a:p>
        </p:txBody>
      </p:sp>
      <p:graphicFrame>
        <p:nvGraphicFramePr>
          <p:cNvPr id="5" name="Tableau 4">
            <a:extLst>
              <a:ext uri="{FF2B5EF4-FFF2-40B4-BE49-F238E27FC236}">
                <a16:creationId xmlns:a16="http://schemas.microsoft.com/office/drawing/2014/main" id="{2770A867-AD3D-994E-CC87-A2358F8B0386}"/>
              </a:ext>
            </a:extLst>
          </p:cNvPr>
          <p:cNvGraphicFramePr>
            <a:graphicFrameLocks noGrp="1"/>
          </p:cNvGraphicFramePr>
          <p:nvPr>
            <p:extLst>
              <p:ext uri="{D42A27DB-BD31-4B8C-83A1-F6EECF244321}">
                <p14:modId xmlns:p14="http://schemas.microsoft.com/office/powerpoint/2010/main" val="3878509437"/>
              </p:ext>
            </p:extLst>
          </p:nvPr>
        </p:nvGraphicFramePr>
        <p:xfrm>
          <a:off x="1983532" y="2968920"/>
          <a:ext cx="4157388" cy="1828800"/>
        </p:xfrm>
        <a:graphic>
          <a:graphicData uri="http://schemas.openxmlformats.org/drawingml/2006/table">
            <a:tbl>
              <a:tblPr firstRow="1" bandRow="1">
                <a:tableStyleId>{5C22544A-7EE6-4342-B048-85BDC9FD1C3A}</a:tableStyleId>
              </a:tblPr>
              <a:tblGrid>
                <a:gridCol w="1731821">
                  <a:extLst>
                    <a:ext uri="{9D8B030D-6E8A-4147-A177-3AD203B41FA5}">
                      <a16:colId xmlns:a16="http://schemas.microsoft.com/office/drawing/2014/main" val="2187391711"/>
                    </a:ext>
                  </a:extLst>
                </a:gridCol>
                <a:gridCol w="2425567">
                  <a:extLst>
                    <a:ext uri="{9D8B030D-6E8A-4147-A177-3AD203B41FA5}">
                      <a16:colId xmlns:a16="http://schemas.microsoft.com/office/drawing/2014/main" val="3449253021"/>
                    </a:ext>
                  </a:extLst>
                </a:gridCol>
              </a:tblGrid>
              <a:tr h="355185">
                <a:tc>
                  <a:txBody>
                    <a:bodyPr/>
                    <a:lstStyle/>
                    <a:p>
                      <a:pPr algn="ctr"/>
                      <a:r>
                        <a:rPr lang="fr-FR" sz="1800" b="1" kern="1200" dirty="0">
                          <a:solidFill>
                            <a:srgbClr val="FFFFFF"/>
                          </a:solidFill>
                          <a:latin typeface="+mn-lt"/>
                          <a:ea typeface="+mn-ea"/>
                          <a:cs typeface="+mn-cs"/>
                        </a:rPr>
                        <a:t>Âge</a:t>
                      </a:r>
                    </a:p>
                  </a:txBody>
                  <a:tcPr anchor="ctr"/>
                </a:tc>
                <a:tc>
                  <a:txBody>
                    <a:bodyPr/>
                    <a:lstStyle/>
                    <a:p>
                      <a:pPr algn="ctr"/>
                      <a:r>
                        <a:rPr lang="fr-FR" sz="1800" b="1" kern="1200" dirty="0">
                          <a:solidFill>
                            <a:srgbClr val="FFFFFF"/>
                          </a:solidFill>
                          <a:latin typeface="+mn-lt"/>
                          <a:ea typeface="+mn-ea"/>
                          <a:cs typeface="+mn-cs"/>
                        </a:rPr>
                        <a:t>% (N)</a:t>
                      </a:r>
                    </a:p>
                  </a:txBody>
                  <a:tcPr anchor="ctr"/>
                </a:tc>
                <a:extLst>
                  <a:ext uri="{0D108BD9-81ED-4DB2-BD59-A6C34878D82A}">
                    <a16:rowId xmlns:a16="http://schemas.microsoft.com/office/drawing/2014/main" val="1030033258"/>
                  </a:ext>
                </a:extLst>
              </a:tr>
              <a:tr h="350956">
                <a:tc>
                  <a:txBody>
                    <a:bodyPr/>
                    <a:lstStyle/>
                    <a:p>
                      <a:pPr algn="ctr"/>
                      <a:r>
                        <a:rPr lang="fr-FR" dirty="0">
                          <a:effectLst/>
                        </a:rPr>
                        <a:t>18-24 ans</a:t>
                      </a:r>
                    </a:p>
                  </a:txBody>
                  <a:tcPr anchor="ctr"/>
                </a:tc>
                <a:tc>
                  <a:txBody>
                    <a:bodyPr/>
                    <a:lstStyle/>
                    <a:p>
                      <a:pPr algn="ctr"/>
                      <a:r>
                        <a:rPr lang="fr-FR" dirty="0"/>
                        <a:t>2,6 (1)</a:t>
                      </a:r>
                    </a:p>
                  </a:txBody>
                  <a:tcPr anchor="ctr"/>
                </a:tc>
                <a:extLst>
                  <a:ext uri="{0D108BD9-81ED-4DB2-BD59-A6C34878D82A}">
                    <a16:rowId xmlns:a16="http://schemas.microsoft.com/office/drawing/2014/main" val="2523531096"/>
                  </a:ext>
                </a:extLst>
              </a:tr>
              <a:tr h="350956">
                <a:tc>
                  <a:txBody>
                    <a:bodyPr/>
                    <a:lstStyle/>
                    <a:p>
                      <a:pPr algn="ctr"/>
                      <a:r>
                        <a:rPr lang="fr-FR" dirty="0">
                          <a:effectLst/>
                        </a:rPr>
                        <a:t>25-34 ans</a:t>
                      </a:r>
                    </a:p>
                  </a:txBody>
                  <a:tcPr anchor="ctr"/>
                </a:tc>
                <a:tc>
                  <a:txBody>
                    <a:bodyPr/>
                    <a:lstStyle/>
                    <a:p>
                      <a:pPr algn="ctr"/>
                      <a:r>
                        <a:rPr lang="fr-FR" dirty="0"/>
                        <a:t>33,3 (13)</a:t>
                      </a:r>
                    </a:p>
                  </a:txBody>
                  <a:tcPr anchor="ctr"/>
                </a:tc>
                <a:extLst>
                  <a:ext uri="{0D108BD9-81ED-4DB2-BD59-A6C34878D82A}">
                    <a16:rowId xmlns:a16="http://schemas.microsoft.com/office/drawing/2014/main" val="2573894883"/>
                  </a:ext>
                </a:extLst>
              </a:tr>
              <a:tr h="350956">
                <a:tc>
                  <a:txBody>
                    <a:bodyPr/>
                    <a:lstStyle/>
                    <a:p>
                      <a:pPr algn="ctr"/>
                      <a:r>
                        <a:rPr lang="fr-FR" dirty="0">
                          <a:effectLst/>
                        </a:rPr>
                        <a:t>35-44 ans</a:t>
                      </a:r>
                    </a:p>
                  </a:txBody>
                  <a:tcPr anchor="ctr"/>
                </a:tc>
                <a:tc>
                  <a:txBody>
                    <a:bodyPr/>
                    <a:lstStyle/>
                    <a:p>
                      <a:pPr algn="ctr"/>
                      <a:r>
                        <a:rPr lang="fr-FR" dirty="0"/>
                        <a:t>33,3 (13)</a:t>
                      </a:r>
                    </a:p>
                  </a:txBody>
                  <a:tcPr anchor="ctr"/>
                </a:tc>
                <a:extLst>
                  <a:ext uri="{0D108BD9-81ED-4DB2-BD59-A6C34878D82A}">
                    <a16:rowId xmlns:a16="http://schemas.microsoft.com/office/drawing/2014/main" val="399189545"/>
                  </a:ext>
                </a:extLst>
              </a:tr>
              <a:tr h="350956">
                <a:tc>
                  <a:txBody>
                    <a:bodyPr/>
                    <a:lstStyle/>
                    <a:p>
                      <a:pPr algn="ctr"/>
                      <a:r>
                        <a:rPr lang="fr-FR" dirty="0">
                          <a:effectLst/>
                        </a:rPr>
                        <a:t>45-54 ans</a:t>
                      </a:r>
                    </a:p>
                  </a:txBody>
                  <a:tcPr anchor="ctr"/>
                </a:tc>
                <a:tc>
                  <a:txBody>
                    <a:bodyPr/>
                    <a:lstStyle/>
                    <a:p>
                      <a:pPr algn="ctr"/>
                      <a:r>
                        <a:rPr lang="fr-FR" dirty="0"/>
                        <a:t>30,8 (12)</a:t>
                      </a:r>
                    </a:p>
                  </a:txBody>
                  <a:tcPr anchor="ctr"/>
                </a:tc>
                <a:extLst>
                  <a:ext uri="{0D108BD9-81ED-4DB2-BD59-A6C34878D82A}">
                    <a16:rowId xmlns:a16="http://schemas.microsoft.com/office/drawing/2014/main" val="3602636592"/>
                  </a:ext>
                </a:extLst>
              </a:tr>
            </a:tbl>
          </a:graphicData>
        </a:graphic>
      </p:graphicFrame>
      <p:graphicFrame>
        <p:nvGraphicFramePr>
          <p:cNvPr id="4" name="Tableau 3">
            <a:extLst>
              <a:ext uri="{FF2B5EF4-FFF2-40B4-BE49-F238E27FC236}">
                <a16:creationId xmlns:a16="http://schemas.microsoft.com/office/drawing/2014/main" id="{2DC7A682-5405-D540-9062-857FCD56E858}"/>
              </a:ext>
            </a:extLst>
          </p:cNvPr>
          <p:cNvGraphicFramePr>
            <a:graphicFrameLocks noGrp="1"/>
          </p:cNvGraphicFramePr>
          <p:nvPr>
            <p:extLst>
              <p:ext uri="{D42A27DB-BD31-4B8C-83A1-F6EECF244321}">
                <p14:modId xmlns:p14="http://schemas.microsoft.com/office/powerpoint/2010/main" val="2265401960"/>
              </p:ext>
            </p:extLst>
          </p:nvPr>
        </p:nvGraphicFramePr>
        <p:xfrm>
          <a:off x="1983532" y="1496255"/>
          <a:ext cx="4157388" cy="1463040"/>
        </p:xfrm>
        <a:graphic>
          <a:graphicData uri="http://schemas.openxmlformats.org/drawingml/2006/table">
            <a:tbl>
              <a:tblPr firstRow="1" bandRow="1">
                <a:tableStyleId>{5C22544A-7EE6-4342-B048-85BDC9FD1C3A}</a:tableStyleId>
              </a:tblPr>
              <a:tblGrid>
                <a:gridCol w="1741447">
                  <a:extLst>
                    <a:ext uri="{9D8B030D-6E8A-4147-A177-3AD203B41FA5}">
                      <a16:colId xmlns:a16="http://schemas.microsoft.com/office/drawing/2014/main" val="920824842"/>
                    </a:ext>
                  </a:extLst>
                </a:gridCol>
                <a:gridCol w="2415941">
                  <a:extLst>
                    <a:ext uri="{9D8B030D-6E8A-4147-A177-3AD203B41FA5}">
                      <a16:colId xmlns:a16="http://schemas.microsoft.com/office/drawing/2014/main" val="1726889722"/>
                    </a:ext>
                  </a:extLst>
                </a:gridCol>
              </a:tblGrid>
              <a:tr h="0">
                <a:tc>
                  <a:txBody>
                    <a:bodyPr/>
                    <a:lstStyle/>
                    <a:p>
                      <a:pPr algn="ctr"/>
                      <a:r>
                        <a:rPr lang="fr-FR" b="1" dirty="0">
                          <a:solidFill>
                            <a:srgbClr val="FFFFFF"/>
                          </a:solidFill>
                          <a:effectLst/>
                        </a:rPr>
                        <a:t>Genre</a:t>
                      </a:r>
                    </a:p>
                  </a:txBody>
                  <a:tcPr anchor="ctr">
                    <a:solidFill>
                      <a:schemeClr val="accent1"/>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fr-FR" sz="1800" b="1" kern="1200" dirty="0">
                          <a:solidFill>
                            <a:srgbClr val="FFFFFF"/>
                          </a:solidFill>
                          <a:latin typeface="+mn-lt"/>
                          <a:ea typeface="+mn-ea"/>
                          <a:cs typeface="+mn-cs"/>
                        </a:rPr>
                        <a:t>% (N)</a:t>
                      </a:r>
                    </a:p>
                  </a:txBody>
                  <a:tcPr anchor="ctr">
                    <a:solidFill>
                      <a:schemeClr val="accent1"/>
                    </a:solidFill>
                  </a:tcPr>
                </a:tc>
                <a:extLst>
                  <a:ext uri="{0D108BD9-81ED-4DB2-BD59-A6C34878D82A}">
                    <a16:rowId xmlns:a16="http://schemas.microsoft.com/office/drawing/2014/main" val="4184196055"/>
                  </a:ext>
                </a:extLst>
              </a:tr>
              <a:tr h="350956">
                <a:tc>
                  <a:txBody>
                    <a:bodyPr/>
                    <a:lstStyle/>
                    <a:p>
                      <a:pPr algn="ctr"/>
                      <a:r>
                        <a:rPr lang="fr-FR" dirty="0">
                          <a:effectLst/>
                        </a:rPr>
                        <a:t>Femme</a:t>
                      </a:r>
                    </a:p>
                  </a:txBody>
                  <a:tcPr anchor="ctr"/>
                </a:tc>
                <a:tc>
                  <a:txBody>
                    <a:bodyPr/>
                    <a:lstStyle/>
                    <a:p>
                      <a:pPr algn="ctr"/>
                      <a:r>
                        <a:rPr lang="fr-FR" dirty="0"/>
                        <a:t>92,3 (36)</a:t>
                      </a:r>
                    </a:p>
                  </a:txBody>
                  <a:tcPr anchor="ctr"/>
                </a:tc>
                <a:extLst>
                  <a:ext uri="{0D108BD9-81ED-4DB2-BD59-A6C34878D82A}">
                    <a16:rowId xmlns:a16="http://schemas.microsoft.com/office/drawing/2014/main" val="1015543569"/>
                  </a:ext>
                </a:extLst>
              </a:tr>
              <a:tr h="350956">
                <a:tc>
                  <a:txBody>
                    <a:bodyPr/>
                    <a:lstStyle/>
                    <a:p>
                      <a:pPr algn="ctr"/>
                      <a:r>
                        <a:rPr lang="fr-FR" dirty="0">
                          <a:effectLst/>
                        </a:rPr>
                        <a:t>Homme</a:t>
                      </a:r>
                    </a:p>
                  </a:txBody>
                  <a:tcPr anchor="ctr"/>
                </a:tc>
                <a:tc>
                  <a:txBody>
                    <a:bodyPr/>
                    <a:lstStyle/>
                    <a:p>
                      <a:pPr algn="ctr"/>
                      <a:r>
                        <a:rPr lang="fr-FR" dirty="0"/>
                        <a:t>5,1 (2)</a:t>
                      </a:r>
                    </a:p>
                  </a:txBody>
                  <a:tcPr anchor="ctr"/>
                </a:tc>
                <a:extLst>
                  <a:ext uri="{0D108BD9-81ED-4DB2-BD59-A6C34878D82A}">
                    <a16:rowId xmlns:a16="http://schemas.microsoft.com/office/drawing/2014/main" val="4053838305"/>
                  </a:ext>
                </a:extLst>
              </a:tr>
              <a:tr h="350956">
                <a:tc>
                  <a:txBody>
                    <a:bodyPr/>
                    <a:lstStyle/>
                    <a:p>
                      <a:pPr algn="ctr"/>
                      <a:r>
                        <a:rPr lang="fr-FR" dirty="0">
                          <a:effectLst/>
                        </a:rPr>
                        <a:t>Autre</a:t>
                      </a:r>
                    </a:p>
                  </a:txBody>
                  <a:tcPr anchor="ctr"/>
                </a:tc>
                <a:tc>
                  <a:txBody>
                    <a:bodyPr/>
                    <a:lstStyle/>
                    <a:p>
                      <a:pPr algn="ctr"/>
                      <a:r>
                        <a:rPr lang="fr-FR" dirty="0"/>
                        <a:t>2,6 (1)</a:t>
                      </a:r>
                    </a:p>
                  </a:txBody>
                  <a:tcPr anchor="ctr"/>
                </a:tc>
                <a:extLst>
                  <a:ext uri="{0D108BD9-81ED-4DB2-BD59-A6C34878D82A}">
                    <a16:rowId xmlns:a16="http://schemas.microsoft.com/office/drawing/2014/main" val="299871177"/>
                  </a:ext>
                </a:extLst>
              </a:tr>
            </a:tbl>
          </a:graphicData>
        </a:graphic>
      </p:graphicFrame>
    </p:spTree>
    <p:extLst>
      <p:ext uri="{BB962C8B-B14F-4D97-AF65-F5344CB8AC3E}">
        <p14:creationId xmlns:p14="http://schemas.microsoft.com/office/powerpoint/2010/main" val="166917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91FCC3-815C-69A3-D824-92E7517CC431}"/>
              </a:ext>
            </a:extLst>
          </p:cNvPr>
          <p:cNvSpPr>
            <a:spLocks noGrp="1"/>
          </p:cNvSpPr>
          <p:nvPr>
            <p:ph type="title"/>
          </p:nvPr>
        </p:nvSpPr>
        <p:spPr>
          <a:xfrm>
            <a:off x="1172133" y="2391684"/>
            <a:ext cx="8496944" cy="514350"/>
          </a:xfrm>
        </p:spPr>
        <p:txBody>
          <a:bodyPr/>
          <a:lstStyle/>
          <a:p>
            <a:r>
              <a:rPr lang="fr-FR"/>
              <a:t>OBJECTIF 1 - Sentiment de compétence</a:t>
            </a:r>
          </a:p>
        </p:txBody>
      </p:sp>
    </p:spTree>
    <p:extLst>
      <p:ext uri="{BB962C8B-B14F-4D97-AF65-F5344CB8AC3E}">
        <p14:creationId xmlns:p14="http://schemas.microsoft.com/office/powerpoint/2010/main" val="3045092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p:txBody>
          <a:bodyPr/>
          <a:lstStyle/>
          <a:p>
            <a:r>
              <a:rPr lang="fr-FR"/>
              <a:t>Sentiment de compétence (</a:t>
            </a:r>
            <a:r>
              <a:rPr lang="fr-FR" err="1"/>
              <a:t>obj</a:t>
            </a:r>
            <a:r>
              <a:rPr lang="fr-FR"/>
              <a:t>. 1)</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4" name="Tableau 3">
            <a:extLst>
              <a:ext uri="{FF2B5EF4-FFF2-40B4-BE49-F238E27FC236}">
                <a16:creationId xmlns:a16="http://schemas.microsoft.com/office/drawing/2014/main" id="{FEAE80B2-A786-E044-B3F6-1505ADEF9538}"/>
              </a:ext>
            </a:extLst>
          </p:cNvPr>
          <p:cNvGraphicFramePr>
            <a:graphicFrameLocks noGrp="1"/>
          </p:cNvGraphicFramePr>
          <p:nvPr>
            <p:extLst>
              <p:ext uri="{D42A27DB-BD31-4B8C-83A1-F6EECF244321}">
                <p14:modId xmlns:p14="http://schemas.microsoft.com/office/powerpoint/2010/main" val="2994426154"/>
              </p:ext>
            </p:extLst>
          </p:nvPr>
        </p:nvGraphicFramePr>
        <p:xfrm>
          <a:off x="462813" y="1370831"/>
          <a:ext cx="7415384" cy="3137758"/>
        </p:xfrm>
        <a:graphic>
          <a:graphicData uri="http://schemas.openxmlformats.org/drawingml/2006/table">
            <a:tbl>
              <a:tblPr firstRow="1" bandRow="1">
                <a:tableStyleId>{5C22544A-7EE6-4342-B048-85BDC9FD1C3A}</a:tableStyleId>
              </a:tblPr>
              <a:tblGrid>
                <a:gridCol w="1853846">
                  <a:extLst>
                    <a:ext uri="{9D8B030D-6E8A-4147-A177-3AD203B41FA5}">
                      <a16:colId xmlns:a16="http://schemas.microsoft.com/office/drawing/2014/main" val="3262892291"/>
                    </a:ext>
                  </a:extLst>
                </a:gridCol>
                <a:gridCol w="1853846">
                  <a:extLst>
                    <a:ext uri="{9D8B030D-6E8A-4147-A177-3AD203B41FA5}">
                      <a16:colId xmlns:a16="http://schemas.microsoft.com/office/drawing/2014/main" val="1317140809"/>
                    </a:ext>
                  </a:extLst>
                </a:gridCol>
                <a:gridCol w="1853846">
                  <a:extLst>
                    <a:ext uri="{9D8B030D-6E8A-4147-A177-3AD203B41FA5}">
                      <a16:colId xmlns:a16="http://schemas.microsoft.com/office/drawing/2014/main" val="4154168401"/>
                    </a:ext>
                  </a:extLst>
                </a:gridCol>
                <a:gridCol w="1853846">
                  <a:extLst>
                    <a:ext uri="{9D8B030D-6E8A-4147-A177-3AD203B41FA5}">
                      <a16:colId xmlns:a16="http://schemas.microsoft.com/office/drawing/2014/main" val="4133456935"/>
                    </a:ext>
                  </a:extLst>
                </a:gridCol>
              </a:tblGrid>
              <a:tr h="578359">
                <a:tc>
                  <a:txBody>
                    <a:bodyPr/>
                    <a:lstStyle/>
                    <a:p>
                      <a:pPr algn="ctr"/>
                      <a:endParaRPr lang="fr-FR" sz="1600">
                        <a:solidFill>
                          <a:srgbClr val="FFFFFF"/>
                        </a:solidFill>
                      </a:endParaRPr>
                    </a:p>
                  </a:txBody>
                  <a:tcPr anchor="ctr"/>
                </a:tc>
                <a:tc>
                  <a:txBody>
                    <a:bodyPr/>
                    <a:lstStyle/>
                    <a:p>
                      <a:pPr algn="ctr"/>
                      <a:r>
                        <a:rPr lang="fr-FR" sz="1600" dirty="0">
                          <a:solidFill>
                            <a:srgbClr val="FFFFFF"/>
                          </a:solidFill>
                        </a:rPr>
                        <a:t>Pré</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 6 mois</a:t>
                      </a:r>
                    </a:p>
                    <a:p>
                      <a:pPr lvl="0" algn="ctr">
                        <a:buNone/>
                      </a:pPr>
                      <a:r>
                        <a:rPr lang="fr-FR" sz="1600" b="1" i="0" u="none" strike="noStrike" noProof="0" dirty="0">
                          <a:solidFill>
                            <a:srgbClr val="FFFFFF"/>
                          </a:solidFill>
                          <a:latin typeface="Arial"/>
                        </a:rPr>
                        <a:t>% (N)</a:t>
                      </a:r>
                      <a:endParaRPr lang="fr-FR" dirty="0"/>
                    </a:p>
                  </a:txBody>
                  <a:tcPr anchor="ctr"/>
                </a:tc>
                <a:extLst>
                  <a:ext uri="{0D108BD9-81ED-4DB2-BD59-A6C34878D82A}">
                    <a16:rowId xmlns:a16="http://schemas.microsoft.com/office/drawing/2014/main" val="3242182170"/>
                  </a:ext>
                </a:extLst>
              </a:tr>
              <a:tr h="639239">
                <a:tc>
                  <a:txBody>
                    <a:bodyPr/>
                    <a:lstStyle/>
                    <a:p>
                      <a:pPr algn="ctr"/>
                      <a:r>
                        <a:rPr lang="fr-FR" dirty="0"/>
                        <a:t>Global</a:t>
                      </a:r>
                    </a:p>
                  </a:txBody>
                  <a:tcPr/>
                </a:tc>
                <a:tc>
                  <a:txBody>
                    <a:bodyPr/>
                    <a:lstStyle/>
                    <a:p>
                      <a:pPr algn="ctr"/>
                      <a:r>
                        <a:rPr lang="fr-FR" dirty="0"/>
                        <a:t>23,1 (9)</a:t>
                      </a:r>
                    </a:p>
                  </a:txBody>
                  <a:tcPr/>
                </a:tc>
                <a:tc>
                  <a:txBody>
                    <a:bodyPr/>
                    <a:lstStyle/>
                    <a:p>
                      <a:pPr algn="ctr"/>
                      <a:r>
                        <a:rPr lang="fr-FR" dirty="0"/>
                        <a:t>56,4 (22)</a:t>
                      </a:r>
                    </a:p>
                  </a:txBody>
                  <a:tcPr/>
                </a:tc>
                <a:tc>
                  <a:txBody>
                    <a:bodyPr/>
                    <a:lstStyle/>
                    <a:p>
                      <a:pPr algn="ctr"/>
                      <a:r>
                        <a:rPr lang="fr-FR" dirty="0"/>
                        <a:t>47,8 (11)</a:t>
                      </a:r>
                    </a:p>
                  </a:txBody>
                  <a:tcPr/>
                </a:tc>
                <a:extLst>
                  <a:ext uri="{0D108BD9-81ED-4DB2-BD59-A6C34878D82A}">
                    <a16:rowId xmlns:a16="http://schemas.microsoft.com/office/drawing/2014/main" val="3605158868"/>
                  </a:ext>
                </a:extLst>
              </a:tr>
              <a:tr h="639239">
                <a:tc>
                  <a:txBody>
                    <a:bodyPr/>
                    <a:lstStyle/>
                    <a:p>
                      <a:pPr algn="ctr"/>
                      <a:r>
                        <a:rPr lang="fr-FR" dirty="0"/>
                        <a:t>Organisationnel (</a:t>
                      </a:r>
                      <a:r>
                        <a:rPr lang="fr-FR" err="1"/>
                        <a:t>mésosyst</a:t>
                      </a:r>
                      <a:r>
                        <a:rPr lang="fr-FR" dirty="0"/>
                        <a:t>.)</a:t>
                      </a:r>
                    </a:p>
                  </a:txBody>
                  <a:tcPr/>
                </a:tc>
                <a:tc>
                  <a:txBody>
                    <a:bodyPr/>
                    <a:lstStyle/>
                    <a:p>
                      <a:pPr lvl="0" algn="ctr">
                        <a:buNone/>
                      </a:pPr>
                      <a:r>
                        <a:rPr lang="fr-FR" sz="1800" b="0" i="0" u="none" strike="noStrike" noProof="0" dirty="0">
                          <a:solidFill>
                            <a:srgbClr val="000000"/>
                          </a:solidFill>
                          <a:latin typeface="Arial"/>
                        </a:rPr>
                        <a:t>66,7 (26)</a:t>
                      </a:r>
                    </a:p>
                  </a:txBody>
                  <a:tcPr/>
                </a:tc>
                <a:tc>
                  <a:txBody>
                    <a:bodyPr/>
                    <a:lstStyle/>
                    <a:p>
                      <a:pPr algn="ctr"/>
                      <a:r>
                        <a:rPr lang="fr-FR" dirty="0"/>
                        <a:t>97,4 (38)</a:t>
                      </a:r>
                    </a:p>
                  </a:txBody>
                  <a:tcPr/>
                </a:tc>
                <a:tc>
                  <a:txBody>
                    <a:bodyPr/>
                    <a:lstStyle/>
                    <a:p>
                      <a:pPr algn="ctr"/>
                      <a:r>
                        <a:rPr lang="fr-FR" dirty="0"/>
                        <a:t>82,6 (19)</a:t>
                      </a:r>
                    </a:p>
                  </a:txBody>
                  <a:tcPr/>
                </a:tc>
                <a:extLst>
                  <a:ext uri="{0D108BD9-81ED-4DB2-BD59-A6C34878D82A}">
                    <a16:rowId xmlns:a16="http://schemas.microsoft.com/office/drawing/2014/main" val="3885429490"/>
                  </a:ext>
                </a:extLst>
              </a:tr>
              <a:tr h="639239">
                <a:tc>
                  <a:txBody>
                    <a:bodyPr/>
                    <a:lstStyle/>
                    <a:p>
                      <a:pPr algn="ctr"/>
                      <a:r>
                        <a:rPr lang="fr-FR" dirty="0"/>
                        <a:t>Sociétal</a:t>
                      </a:r>
                    </a:p>
                    <a:p>
                      <a:pPr algn="ctr"/>
                      <a:r>
                        <a:rPr lang="fr-FR" dirty="0"/>
                        <a:t>(</a:t>
                      </a:r>
                      <a:r>
                        <a:rPr lang="fr-FR" dirty="0" err="1"/>
                        <a:t>macrosyst</a:t>
                      </a:r>
                      <a:r>
                        <a:rPr lang="fr-FR" dirty="0"/>
                        <a:t>.)</a:t>
                      </a:r>
                    </a:p>
                  </a:txBody>
                  <a:tcPr/>
                </a:tc>
                <a:tc>
                  <a:txBody>
                    <a:bodyPr/>
                    <a:lstStyle/>
                    <a:p>
                      <a:pPr algn="ctr"/>
                      <a:r>
                        <a:rPr lang="fr-FR" dirty="0"/>
                        <a:t>46,2 (</a:t>
                      </a:r>
                      <a:r>
                        <a:rPr lang="fr-FR" sz="1800" b="0" i="0" u="none" strike="noStrike" noProof="0" dirty="0">
                          <a:solidFill>
                            <a:srgbClr val="000000"/>
                          </a:solidFill>
                          <a:latin typeface="Arial"/>
                        </a:rPr>
                        <a:t>18)</a:t>
                      </a:r>
                      <a:endParaRPr lang="fr-FR" dirty="0"/>
                    </a:p>
                  </a:txBody>
                  <a:tcPr/>
                </a:tc>
                <a:tc>
                  <a:txBody>
                    <a:bodyPr/>
                    <a:lstStyle/>
                    <a:p>
                      <a:pPr algn="ctr"/>
                      <a:r>
                        <a:rPr lang="fr-FR" dirty="0"/>
                        <a:t>92,3 (36)</a:t>
                      </a:r>
                    </a:p>
                  </a:txBody>
                  <a:tcPr/>
                </a:tc>
                <a:tc>
                  <a:txBody>
                    <a:bodyPr/>
                    <a:lstStyle/>
                    <a:p>
                      <a:pPr algn="ctr"/>
                      <a:r>
                        <a:rPr lang="fr-FR" dirty="0"/>
                        <a:t>78,3 (18)</a:t>
                      </a:r>
                    </a:p>
                  </a:txBody>
                  <a:tcPr/>
                </a:tc>
                <a:extLst>
                  <a:ext uri="{0D108BD9-81ED-4DB2-BD59-A6C34878D82A}">
                    <a16:rowId xmlns:a16="http://schemas.microsoft.com/office/drawing/2014/main" val="1401967402"/>
                  </a:ext>
                </a:extLst>
              </a:tr>
              <a:tr h="639239">
                <a:tc>
                  <a:txBody>
                    <a:bodyPr/>
                    <a:lstStyle/>
                    <a:p>
                      <a:pPr lvl="0" algn="ctr">
                        <a:buNone/>
                      </a:pPr>
                      <a:r>
                        <a:rPr lang="fr-FR" dirty="0"/>
                        <a:t>N total</a:t>
                      </a:r>
                    </a:p>
                  </a:txBody>
                  <a:tcPr/>
                </a:tc>
                <a:tc>
                  <a:txBody>
                    <a:bodyPr/>
                    <a:lstStyle/>
                    <a:p>
                      <a:pPr lvl="0" algn="ctr">
                        <a:buNone/>
                      </a:pPr>
                      <a:r>
                        <a:rPr lang="fr-FR" dirty="0"/>
                        <a:t>39</a:t>
                      </a:r>
                    </a:p>
                  </a:txBody>
                  <a:tcPr/>
                </a:tc>
                <a:tc>
                  <a:txBody>
                    <a:bodyPr/>
                    <a:lstStyle/>
                    <a:p>
                      <a:pPr lvl="0" algn="ctr">
                        <a:buNone/>
                      </a:pPr>
                      <a:r>
                        <a:rPr lang="fr-FR" dirty="0"/>
                        <a:t>39</a:t>
                      </a:r>
                    </a:p>
                  </a:txBody>
                  <a:tcPr/>
                </a:tc>
                <a:tc>
                  <a:txBody>
                    <a:bodyPr/>
                    <a:lstStyle/>
                    <a:p>
                      <a:pPr lvl="0" algn="ctr">
                        <a:buNone/>
                      </a:pPr>
                      <a:r>
                        <a:rPr lang="fr-FR" dirty="0"/>
                        <a:t>23</a:t>
                      </a:r>
                    </a:p>
                  </a:txBody>
                  <a:tcPr/>
                </a:tc>
                <a:extLst>
                  <a:ext uri="{0D108BD9-81ED-4DB2-BD59-A6C34878D82A}">
                    <a16:rowId xmlns:a16="http://schemas.microsoft.com/office/drawing/2014/main" val="3318370455"/>
                  </a:ext>
                </a:extLst>
              </a:tr>
            </a:tbl>
          </a:graphicData>
        </a:graphic>
      </p:graphicFrame>
      <p:sp>
        <p:nvSpPr>
          <p:cNvPr id="6" name="Rectangle 5">
            <a:extLst>
              <a:ext uri="{FF2B5EF4-FFF2-40B4-BE49-F238E27FC236}">
                <a16:creationId xmlns:a16="http://schemas.microsoft.com/office/drawing/2014/main" id="{E3423A93-7D7F-DDFC-4FEB-3D3C71E66E7F}"/>
              </a:ext>
            </a:extLst>
          </p:cNvPr>
          <p:cNvSpPr/>
          <p:nvPr/>
        </p:nvSpPr>
        <p:spPr bwMode="auto">
          <a:xfrm>
            <a:off x="468469" y="1961613"/>
            <a:ext cx="7410181" cy="616576"/>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9121219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p:txBody>
          <a:bodyPr/>
          <a:lstStyle/>
          <a:p>
            <a:r>
              <a:rPr lang="fr-FR"/>
              <a:t>Sentiment de compétence (</a:t>
            </a:r>
            <a:r>
              <a:rPr lang="fr-FR" err="1"/>
              <a:t>obj</a:t>
            </a:r>
            <a:r>
              <a:rPr lang="fr-FR"/>
              <a:t>. 1)</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7" name="Tableau 6">
            <a:extLst>
              <a:ext uri="{FF2B5EF4-FFF2-40B4-BE49-F238E27FC236}">
                <a16:creationId xmlns:a16="http://schemas.microsoft.com/office/drawing/2014/main" id="{42A60175-4BAD-7ADE-3C9C-B6B6E310852D}"/>
              </a:ext>
            </a:extLst>
          </p:cNvPr>
          <p:cNvGraphicFramePr>
            <a:graphicFrameLocks noGrp="1"/>
          </p:cNvGraphicFramePr>
          <p:nvPr>
            <p:extLst>
              <p:ext uri="{D42A27DB-BD31-4B8C-83A1-F6EECF244321}">
                <p14:modId xmlns:p14="http://schemas.microsoft.com/office/powerpoint/2010/main" val="3084922249"/>
              </p:ext>
            </p:extLst>
          </p:nvPr>
        </p:nvGraphicFramePr>
        <p:xfrm>
          <a:off x="462813" y="1370831"/>
          <a:ext cx="7415384" cy="3137758"/>
        </p:xfrm>
        <a:graphic>
          <a:graphicData uri="http://schemas.openxmlformats.org/drawingml/2006/table">
            <a:tbl>
              <a:tblPr firstRow="1" bandRow="1">
                <a:tableStyleId>{5C22544A-7EE6-4342-B048-85BDC9FD1C3A}</a:tableStyleId>
              </a:tblPr>
              <a:tblGrid>
                <a:gridCol w="1853846">
                  <a:extLst>
                    <a:ext uri="{9D8B030D-6E8A-4147-A177-3AD203B41FA5}">
                      <a16:colId xmlns:a16="http://schemas.microsoft.com/office/drawing/2014/main" val="3262892291"/>
                    </a:ext>
                  </a:extLst>
                </a:gridCol>
                <a:gridCol w="1853846">
                  <a:extLst>
                    <a:ext uri="{9D8B030D-6E8A-4147-A177-3AD203B41FA5}">
                      <a16:colId xmlns:a16="http://schemas.microsoft.com/office/drawing/2014/main" val="1317140809"/>
                    </a:ext>
                  </a:extLst>
                </a:gridCol>
                <a:gridCol w="1853846">
                  <a:extLst>
                    <a:ext uri="{9D8B030D-6E8A-4147-A177-3AD203B41FA5}">
                      <a16:colId xmlns:a16="http://schemas.microsoft.com/office/drawing/2014/main" val="4154168401"/>
                    </a:ext>
                  </a:extLst>
                </a:gridCol>
                <a:gridCol w="1853846">
                  <a:extLst>
                    <a:ext uri="{9D8B030D-6E8A-4147-A177-3AD203B41FA5}">
                      <a16:colId xmlns:a16="http://schemas.microsoft.com/office/drawing/2014/main" val="4133456935"/>
                    </a:ext>
                  </a:extLst>
                </a:gridCol>
              </a:tblGrid>
              <a:tr h="578359">
                <a:tc>
                  <a:txBody>
                    <a:bodyPr/>
                    <a:lstStyle/>
                    <a:p>
                      <a:pPr algn="ctr"/>
                      <a:endParaRPr lang="fr-FR" sz="1600">
                        <a:solidFill>
                          <a:srgbClr val="FFFFFF"/>
                        </a:solidFill>
                      </a:endParaRPr>
                    </a:p>
                  </a:txBody>
                  <a:tcPr anchor="ctr"/>
                </a:tc>
                <a:tc>
                  <a:txBody>
                    <a:bodyPr/>
                    <a:lstStyle/>
                    <a:p>
                      <a:pPr algn="ctr"/>
                      <a:r>
                        <a:rPr lang="fr-FR" sz="1600" dirty="0">
                          <a:solidFill>
                            <a:srgbClr val="FFFFFF"/>
                          </a:solidFill>
                        </a:rPr>
                        <a:t>Pré</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 6 mois</a:t>
                      </a:r>
                    </a:p>
                    <a:p>
                      <a:pPr lvl="0" algn="ctr">
                        <a:buNone/>
                      </a:pPr>
                      <a:r>
                        <a:rPr lang="fr-FR" sz="1600" b="1" i="0" u="none" strike="noStrike" noProof="0" dirty="0">
                          <a:solidFill>
                            <a:srgbClr val="FFFFFF"/>
                          </a:solidFill>
                          <a:latin typeface="Arial"/>
                        </a:rPr>
                        <a:t>% (N)</a:t>
                      </a:r>
                      <a:endParaRPr lang="fr-FR" dirty="0"/>
                    </a:p>
                  </a:txBody>
                  <a:tcPr anchor="ctr"/>
                </a:tc>
                <a:extLst>
                  <a:ext uri="{0D108BD9-81ED-4DB2-BD59-A6C34878D82A}">
                    <a16:rowId xmlns:a16="http://schemas.microsoft.com/office/drawing/2014/main" val="3242182170"/>
                  </a:ext>
                </a:extLst>
              </a:tr>
              <a:tr h="639239">
                <a:tc>
                  <a:txBody>
                    <a:bodyPr/>
                    <a:lstStyle/>
                    <a:p>
                      <a:pPr algn="ctr"/>
                      <a:r>
                        <a:rPr lang="fr-FR" dirty="0"/>
                        <a:t>Global</a:t>
                      </a:r>
                    </a:p>
                  </a:txBody>
                  <a:tcPr/>
                </a:tc>
                <a:tc>
                  <a:txBody>
                    <a:bodyPr/>
                    <a:lstStyle/>
                    <a:p>
                      <a:pPr algn="ctr"/>
                      <a:r>
                        <a:rPr lang="fr-FR" dirty="0"/>
                        <a:t>23,1 (9)</a:t>
                      </a:r>
                    </a:p>
                  </a:txBody>
                  <a:tcPr/>
                </a:tc>
                <a:tc>
                  <a:txBody>
                    <a:bodyPr/>
                    <a:lstStyle/>
                    <a:p>
                      <a:pPr algn="ctr"/>
                      <a:r>
                        <a:rPr lang="fr-FR" dirty="0"/>
                        <a:t>56,4 (22)</a:t>
                      </a:r>
                    </a:p>
                  </a:txBody>
                  <a:tcPr/>
                </a:tc>
                <a:tc>
                  <a:txBody>
                    <a:bodyPr/>
                    <a:lstStyle/>
                    <a:p>
                      <a:pPr algn="ctr"/>
                      <a:r>
                        <a:rPr lang="fr-FR" dirty="0"/>
                        <a:t>47,8 (11)</a:t>
                      </a:r>
                    </a:p>
                  </a:txBody>
                  <a:tcPr/>
                </a:tc>
                <a:extLst>
                  <a:ext uri="{0D108BD9-81ED-4DB2-BD59-A6C34878D82A}">
                    <a16:rowId xmlns:a16="http://schemas.microsoft.com/office/drawing/2014/main" val="3605158868"/>
                  </a:ext>
                </a:extLst>
              </a:tr>
              <a:tr h="639239">
                <a:tc>
                  <a:txBody>
                    <a:bodyPr/>
                    <a:lstStyle/>
                    <a:p>
                      <a:pPr algn="ctr"/>
                      <a:r>
                        <a:rPr lang="fr-FR" dirty="0"/>
                        <a:t>Organisationnel (</a:t>
                      </a:r>
                      <a:r>
                        <a:rPr lang="fr-FR" err="1"/>
                        <a:t>mésosyst</a:t>
                      </a:r>
                      <a:r>
                        <a:rPr lang="fr-FR" dirty="0"/>
                        <a:t>.)</a:t>
                      </a:r>
                    </a:p>
                  </a:txBody>
                  <a:tcPr/>
                </a:tc>
                <a:tc>
                  <a:txBody>
                    <a:bodyPr/>
                    <a:lstStyle/>
                    <a:p>
                      <a:pPr lvl="0" algn="ctr">
                        <a:buNone/>
                      </a:pPr>
                      <a:r>
                        <a:rPr lang="fr-FR" sz="1800" b="0" i="0" u="none" strike="noStrike" noProof="0" dirty="0">
                          <a:solidFill>
                            <a:srgbClr val="000000"/>
                          </a:solidFill>
                          <a:latin typeface="Arial"/>
                        </a:rPr>
                        <a:t>66,7 (26)</a:t>
                      </a:r>
                    </a:p>
                  </a:txBody>
                  <a:tcPr/>
                </a:tc>
                <a:tc>
                  <a:txBody>
                    <a:bodyPr/>
                    <a:lstStyle/>
                    <a:p>
                      <a:pPr algn="ctr"/>
                      <a:r>
                        <a:rPr lang="fr-FR" dirty="0"/>
                        <a:t>97,4 (38)</a:t>
                      </a:r>
                    </a:p>
                  </a:txBody>
                  <a:tcPr/>
                </a:tc>
                <a:tc>
                  <a:txBody>
                    <a:bodyPr/>
                    <a:lstStyle/>
                    <a:p>
                      <a:pPr algn="ctr"/>
                      <a:r>
                        <a:rPr lang="fr-FR" dirty="0"/>
                        <a:t>82,6 (19)</a:t>
                      </a:r>
                    </a:p>
                  </a:txBody>
                  <a:tcPr/>
                </a:tc>
                <a:extLst>
                  <a:ext uri="{0D108BD9-81ED-4DB2-BD59-A6C34878D82A}">
                    <a16:rowId xmlns:a16="http://schemas.microsoft.com/office/drawing/2014/main" val="3885429490"/>
                  </a:ext>
                </a:extLst>
              </a:tr>
              <a:tr h="639239">
                <a:tc>
                  <a:txBody>
                    <a:bodyPr/>
                    <a:lstStyle/>
                    <a:p>
                      <a:pPr algn="ctr"/>
                      <a:r>
                        <a:rPr lang="fr-FR" dirty="0"/>
                        <a:t>Sociétal</a:t>
                      </a:r>
                    </a:p>
                    <a:p>
                      <a:pPr algn="ctr"/>
                      <a:r>
                        <a:rPr lang="fr-FR" dirty="0"/>
                        <a:t>(</a:t>
                      </a:r>
                      <a:r>
                        <a:rPr lang="fr-FR" dirty="0" err="1"/>
                        <a:t>macrosyst</a:t>
                      </a:r>
                      <a:r>
                        <a:rPr lang="fr-FR" dirty="0"/>
                        <a:t>.)</a:t>
                      </a:r>
                    </a:p>
                  </a:txBody>
                  <a:tcPr/>
                </a:tc>
                <a:tc>
                  <a:txBody>
                    <a:bodyPr/>
                    <a:lstStyle/>
                    <a:p>
                      <a:pPr algn="ctr"/>
                      <a:r>
                        <a:rPr lang="fr-FR" dirty="0"/>
                        <a:t>46,2 (</a:t>
                      </a:r>
                      <a:r>
                        <a:rPr lang="fr-FR" sz="1800" b="0" i="0" u="none" strike="noStrike" noProof="0" dirty="0">
                          <a:solidFill>
                            <a:srgbClr val="000000"/>
                          </a:solidFill>
                          <a:latin typeface="Arial"/>
                        </a:rPr>
                        <a:t>18)</a:t>
                      </a:r>
                      <a:endParaRPr lang="fr-FR" dirty="0"/>
                    </a:p>
                  </a:txBody>
                  <a:tcPr/>
                </a:tc>
                <a:tc>
                  <a:txBody>
                    <a:bodyPr/>
                    <a:lstStyle/>
                    <a:p>
                      <a:pPr algn="ctr"/>
                      <a:r>
                        <a:rPr lang="fr-FR" dirty="0"/>
                        <a:t>92,3 (36)</a:t>
                      </a:r>
                    </a:p>
                  </a:txBody>
                  <a:tcPr/>
                </a:tc>
                <a:tc>
                  <a:txBody>
                    <a:bodyPr/>
                    <a:lstStyle/>
                    <a:p>
                      <a:pPr algn="ctr"/>
                      <a:r>
                        <a:rPr lang="fr-FR" dirty="0"/>
                        <a:t>78,3 (18)</a:t>
                      </a:r>
                    </a:p>
                  </a:txBody>
                  <a:tcPr/>
                </a:tc>
                <a:extLst>
                  <a:ext uri="{0D108BD9-81ED-4DB2-BD59-A6C34878D82A}">
                    <a16:rowId xmlns:a16="http://schemas.microsoft.com/office/drawing/2014/main" val="1401967402"/>
                  </a:ext>
                </a:extLst>
              </a:tr>
              <a:tr h="639239">
                <a:tc>
                  <a:txBody>
                    <a:bodyPr/>
                    <a:lstStyle/>
                    <a:p>
                      <a:pPr lvl="0" algn="ctr">
                        <a:buNone/>
                      </a:pPr>
                      <a:r>
                        <a:rPr lang="fr-FR" dirty="0"/>
                        <a:t>N total</a:t>
                      </a:r>
                    </a:p>
                  </a:txBody>
                  <a:tcPr/>
                </a:tc>
                <a:tc>
                  <a:txBody>
                    <a:bodyPr/>
                    <a:lstStyle/>
                    <a:p>
                      <a:pPr lvl="0" algn="ctr">
                        <a:buNone/>
                      </a:pPr>
                      <a:r>
                        <a:rPr lang="fr-FR" dirty="0"/>
                        <a:t>39</a:t>
                      </a:r>
                    </a:p>
                  </a:txBody>
                  <a:tcPr/>
                </a:tc>
                <a:tc>
                  <a:txBody>
                    <a:bodyPr/>
                    <a:lstStyle/>
                    <a:p>
                      <a:pPr lvl="0" algn="ctr">
                        <a:buNone/>
                      </a:pPr>
                      <a:r>
                        <a:rPr lang="fr-FR" dirty="0"/>
                        <a:t>39</a:t>
                      </a:r>
                    </a:p>
                  </a:txBody>
                  <a:tcPr/>
                </a:tc>
                <a:tc>
                  <a:txBody>
                    <a:bodyPr/>
                    <a:lstStyle/>
                    <a:p>
                      <a:pPr lvl="0" algn="ctr">
                        <a:buNone/>
                      </a:pPr>
                      <a:r>
                        <a:rPr lang="fr-FR" dirty="0"/>
                        <a:t>23</a:t>
                      </a:r>
                    </a:p>
                  </a:txBody>
                  <a:tcPr/>
                </a:tc>
                <a:extLst>
                  <a:ext uri="{0D108BD9-81ED-4DB2-BD59-A6C34878D82A}">
                    <a16:rowId xmlns:a16="http://schemas.microsoft.com/office/drawing/2014/main" val="3318370455"/>
                  </a:ext>
                </a:extLst>
              </a:tr>
            </a:tbl>
          </a:graphicData>
        </a:graphic>
      </p:graphicFrame>
      <p:sp>
        <p:nvSpPr>
          <p:cNvPr id="6" name="Rectangle 5">
            <a:extLst>
              <a:ext uri="{FF2B5EF4-FFF2-40B4-BE49-F238E27FC236}">
                <a16:creationId xmlns:a16="http://schemas.microsoft.com/office/drawing/2014/main" id="{BBAD0BDA-ED9B-2E17-0A1B-20642C02C6BD}"/>
              </a:ext>
            </a:extLst>
          </p:cNvPr>
          <p:cNvSpPr/>
          <p:nvPr/>
        </p:nvSpPr>
        <p:spPr bwMode="auto">
          <a:xfrm>
            <a:off x="468469" y="2573360"/>
            <a:ext cx="7434329" cy="616576"/>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4132983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p:txBody>
          <a:bodyPr/>
          <a:lstStyle/>
          <a:p>
            <a:r>
              <a:rPr lang="fr-FR"/>
              <a:t>Sentiment de compétence (</a:t>
            </a:r>
            <a:r>
              <a:rPr lang="fr-FR" err="1"/>
              <a:t>obj</a:t>
            </a:r>
            <a:r>
              <a:rPr lang="fr-FR"/>
              <a:t>. 1)</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7" name="Tableau 6">
            <a:extLst>
              <a:ext uri="{FF2B5EF4-FFF2-40B4-BE49-F238E27FC236}">
                <a16:creationId xmlns:a16="http://schemas.microsoft.com/office/drawing/2014/main" id="{42A60175-4BAD-7ADE-3C9C-B6B6E310852D}"/>
              </a:ext>
            </a:extLst>
          </p:cNvPr>
          <p:cNvGraphicFramePr>
            <a:graphicFrameLocks noGrp="1"/>
          </p:cNvGraphicFramePr>
          <p:nvPr/>
        </p:nvGraphicFramePr>
        <p:xfrm>
          <a:off x="462813" y="1370831"/>
          <a:ext cx="7415384" cy="3137758"/>
        </p:xfrm>
        <a:graphic>
          <a:graphicData uri="http://schemas.openxmlformats.org/drawingml/2006/table">
            <a:tbl>
              <a:tblPr firstRow="1" bandRow="1">
                <a:tableStyleId>{5C22544A-7EE6-4342-B048-85BDC9FD1C3A}</a:tableStyleId>
              </a:tblPr>
              <a:tblGrid>
                <a:gridCol w="1853846">
                  <a:extLst>
                    <a:ext uri="{9D8B030D-6E8A-4147-A177-3AD203B41FA5}">
                      <a16:colId xmlns:a16="http://schemas.microsoft.com/office/drawing/2014/main" val="3262892291"/>
                    </a:ext>
                  </a:extLst>
                </a:gridCol>
                <a:gridCol w="1853846">
                  <a:extLst>
                    <a:ext uri="{9D8B030D-6E8A-4147-A177-3AD203B41FA5}">
                      <a16:colId xmlns:a16="http://schemas.microsoft.com/office/drawing/2014/main" val="1317140809"/>
                    </a:ext>
                  </a:extLst>
                </a:gridCol>
                <a:gridCol w="1853846">
                  <a:extLst>
                    <a:ext uri="{9D8B030D-6E8A-4147-A177-3AD203B41FA5}">
                      <a16:colId xmlns:a16="http://schemas.microsoft.com/office/drawing/2014/main" val="4154168401"/>
                    </a:ext>
                  </a:extLst>
                </a:gridCol>
                <a:gridCol w="1853846">
                  <a:extLst>
                    <a:ext uri="{9D8B030D-6E8A-4147-A177-3AD203B41FA5}">
                      <a16:colId xmlns:a16="http://schemas.microsoft.com/office/drawing/2014/main" val="4133456935"/>
                    </a:ext>
                  </a:extLst>
                </a:gridCol>
              </a:tblGrid>
              <a:tr h="578359">
                <a:tc>
                  <a:txBody>
                    <a:bodyPr/>
                    <a:lstStyle/>
                    <a:p>
                      <a:pPr algn="ctr"/>
                      <a:endParaRPr lang="fr-FR" sz="1600">
                        <a:solidFill>
                          <a:srgbClr val="FFFFFF"/>
                        </a:solidFill>
                      </a:endParaRPr>
                    </a:p>
                  </a:txBody>
                  <a:tcPr anchor="ctr"/>
                </a:tc>
                <a:tc>
                  <a:txBody>
                    <a:bodyPr/>
                    <a:lstStyle/>
                    <a:p>
                      <a:pPr algn="ctr"/>
                      <a:r>
                        <a:rPr lang="fr-FR" sz="1600" dirty="0">
                          <a:solidFill>
                            <a:srgbClr val="FFFFFF"/>
                          </a:solidFill>
                        </a:rPr>
                        <a:t>Pré</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 6 mois</a:t>
                      </a:r>
                    </a:p>
                    <a:p>
                      <a:pPr lvl="0" algn="ctr">
                        <a:buNone/>
                      </a:pPr>
                      <a:r>
                        <a:rPr lang="fr-FR" sz="1600" b="1" i="0" u="none" strike="noStrike" noProof="0" dirty="0">
                          <a:solidFill>
                            <a:srgbClr val="FFFFFF"/>
                          </a:solidFill>
                          <a:latin typeface="Arial"/>
                        </a:rPr>
                        <a:t>% (N)</a:t>
                      </a:r>
                      <a:endParaRPr lang="fr-FR" dirty="0"/>
                    </a:p>
                  </a:txBody>
                  <a:tcPr anchor="ctr"/>
                </a:tc>
                <a:extLst>
                  <a:ext uri="{0D108BD9-81ED-4DB2-BD59-A6C34878D82A}">
                    <a16:rowId xmlns:a16="http://schemas.microsoft.com/office/drawing/2014/main" val="3242182170"/>
                  </a:ext>
                </a:extLst>
              </a:tr>
              <a:tr h="639239">
                <a:tc>
                  <a:txBody>
                    <a:bodyPr/>
                    <a:lstStyle/>
                    <a:p>
                      <a:pPr algn="ctr"/>
                      <a:r>
                        <a:rPr lang="fr-FR" dirty="0"/>
                        <a:t>Global</a:t>
                      </a:r>
                    </a:p>
                  </a:txBody>
                  <a:tcPr/>
                </a:tc>
                <a:tc>
                  <a:txBody>
                    <a:bodyPr/>
                    <a:lstStyle/>
                    <a:p>
                      <a:pPr algn="ctr"/>
                      <a:r>
                        <a:rPr lang="fr-FR" dirty="0"/>
                        <a:t>23,1 (9)</a:t>
                      </a:r>
                    </a:p>
                  </a:txBody>
                  <a:tcPr/>
                </a:tc>
                <a:tc>
                  <a:txBody>
                    <a:bodyPr/>
                    <a:lstStyle/>
                    <a:p>
                      <a:pPr algn="ctr"/>
                      <a:r>
                        <a:rPr lang="fr-FR" dirty="0"/>
                        <a:t>56,4 (22)</a:t>
                      </a:r>
                    </a:p>
                  </a:txBody>
                  <a:tcPr/>
                </a:tc>
                <a:tc>
                  <a:txBody>
                    <a:bodyPr/>
                    <a:lstStyle/>
                    <a:p>
                      <a:pPr algn="ctr"/>
                      <a:r>
                        <a:rPr lang="fr-FR" dirty="0"/>
                        <a:t>47,8 (11)</a:t>
                      </a:r>
                    </a:p>
                  </a:txBody>
                  <a:tcPr/>
                </a:tc>
                <a:extLst>
                  <a:ext uri="{0D108BD9-81ED-4DB2-BD59-A6C34878D82A}">
                    <a16:rowId xmlns:a16="http://schemas.microsoft.com/office/drawing/2014/main" val="3605158868"/>
                  </a:ext>
                </a:extLst>
              </a:tr>
              <a:tr h="639239">
                <a:tc>
                  <a:txBody>
                    <a:bodyPr/>
                    <a:lstStyle/>
                    <a:p>
                      <a:pPr algn="ctr"/>
                      <a:r>
                        <a:rPr lang="fr-FR" dirty="0"/>
                        <a:t>Organisationnel (</a:t>
                      </a:r>
                      <a:r>
                        <a:rPr lang="fr-FR" err="1"/>
                        <a:t>mésosyst</a:t>
                      </a:r>
                      <a:r>
                        <a:rPr lang="fr-FR" dirty="0"/>
                        <a:t>.)</a:t>
                      </a:r>
                    </a:p>
                  </a:txBody>
                  <a:tcPr/>
                </a:tc>
                <a:tc>
                  <a:txBody>
                    <a:bodyPr/>
                    <a:lstStyle/>
                    <a:p>
                      <a:pPr lvl="0" algn="ctr">
                        <a:buNone/>
                      </a:pPr>
                      <a:r>
                        <a:rPr lang="fr-FR" sz="1800" b="0" i="0" u="none" strike="noStrike" noProof="0" dirty="0">
                          <a:solidFill>
                            <a:srgbClr val="000000"/>
                          </a:solidFill>
                          <a:latin typeface="Arial"/>
                        </a:rPr>
                        <a:t>66,7 (26)</a:t>
                      </a:r>
                    </a:p>
                  </a:txBody>
                  <a:tcPr/>
                </a:tc>
                <a:tc>
                  <a:txBody>
                    <a:bodyPr/>
                    <a:lstStyle/>
                    <a:p>
                      <a:pPr algn="ctr"/>
                      <a:r>
                        <a:rPr lang="fr-FR" dirty="0"/>
                        <a:t>97,4 (38)</a:t>
                      </a:r>
                    </a:p>
                  </a:txBody>
                  <a:tcPr/>
                </a:tc>
                <a:tc>
                  <a:txBody>
                    <a:bodyPr/>
                    <a:lstStyle/>
                    <a:p>
                      <a:pPr algn="ctr"/>
                      <a:r>
                        <a:rPr lang="fr-FR" dirty="0"/>
                        <a:t>82,6 (19)</a:t>
                      </a:r>
                    </a:p>
                  </a:txBody>
                  <a:tcPr/>
                </a:tc>
                <a:extLst>
                  <a:ext uri="{0D108BD9-81ED-4DB2-BD59-A6C34878D82A}">
                    <a16:rowId xmlns:a16="http://schemas.microsoft.com/office/drawing/2014/main" val="3885429490"/>
                  </a:ext>
                </a:extLst>
              </a:tr>
              <a:tr h="639239">
                <a:tc>
                  <a:txBody>
                    <a:bodyPr/>
                    <a:lstStyle/>
                    <a:p>
                      <a:pPr algn="ctr"/>
                      <a:r>
                        <a:rPr lang="fr-FR" dirty="0"/>
                        <a:t>Sociétal</a:t>
                      </a:r>
                    </a:p>
                    <a:p>
                      <a:pPr algn="ctr"/>
                      <a:r>
                        <a:rPr lang="fr-FR" dirty="0"/>
                        <a:t>(</a:t>
                      </a:r>
                      <a:r>
                        <a:rPr lang="fr-FR" dirty="0" err="1"/>
                        <a:t>macrosyst</a:t>
                      </a:r>
                      <a:r>
                        <a:rPr lang="fr-FR" dirty="0"/>
                        <a:t>.)</a:t>
                      </a:r>
                    </a:p>
                  </a:txBody>
                  <a:tcPr/>
                </a:tc>
                <a:tc>
                  <a:txBody>
                    <a:bodyPr/>
                    <a:lstStyle/>
                    <a:p>
                      <a:pPr algn="ctr"/>
                      <a:r>
                        <a:rPr lang="fr-FR" dirty="0"/>
                        <a:t>46,2 (</a:t>
                      </a:r>
                      <a:r>
                        <a:rPr lang="fr-FR" sz="1800" b="0" i="0" u="none" strike="noStrike" noProof="0" dirty="0">
                          <a:solidFill>
                            <a:srgbClr val="000000"/>
                          </a:solidFill>
                          <a:latin typeface="Arial"/>
                        </a:rPr>
                        <a:t>18)</a:t>
                      </a:r>
                      <a:endParaRPr lang="fr-FR" dirty="0"/>
                    </a:p>
                  </a:txBody>
                  <a:tcPr/>
                </a:tc>
                <a:tc>
                  <a:txBody>
                    <a:bodyPr/>
                    <a:lstStyle/>
                    <a:p>
                      <a:pPr algn="ctr"/>
                      <a:r>
                        <a:rPr lang="fr-FR" dirty="0"/>
                        <a:t>92,3 (36)</a:t>
                      </a:r>
                    </a:p>
                  </a:txBody>
                  <a:tcPr/>
                </a:tc>
                <a:tc>
                  <a:txBody>
                    <a:bodyPr/>
                    <a:lstStyle/>
                    <a:p>
                      <a:pPr algn="ctr"/>
                      <a:r>
                        <a:rPr lang="fr-FR" dirty="0"/>
                        <a:t>78,3 (18)</a:t>
                      </a:r>
                    </a:p>
                  </a:txBody>
                  <a:tcPr/>
                </a:tc>
                <a:extLst>
                  <a:ext uri="{0D108BD9-81ED-4DB2-BD59-A6C34878D82A}">
                    <a16:rowId xmlns:a16="http://schemas.microsoft.com/office/drawing/2014/main" val="1401967402"/>
                  </a:ext>
                </a:extLst>
              </a:tr>
              <a:tr h="639239">
                <a:tc>
                  <a:txBody>
                    <a:bodyPr/>
                    <a:lstStyle/>
                    <a:p>
                      <a:pPr lvl="0" algn="ctr">
                        <a:buNone/>
                      </a:pPr>
                      <a:r>
                        <a:rPr lang="fr-FR" dirty="0"/>
                        <a:t>N total</a:t>
                      </a:r>
                    </a:p>
                  </a:txBody>
                  <a:tcPr/>
                </a:tc>
                <a:tc>
                  <a:txBody>
                    <a:bodyPr/>
                    <a:lstStyle/>
                    <a:p>
                      <a:pPr lvl="0" algn="ctr">
                        <a:buNone/>
                      </a:pPr>
                      <a:r>
                        <a:rPr lang="fr-FR" dirty="0"/>
                        <a:t>39</a:t>
                      </a:r>
                    </a:p>
                  </a:txBody>
                  <a:tcPr/>
                </a:tc>
                <a:tc>
                  <a:txBody>
                    <a:bodyPr/>
                    <a:lstStyle/>
                    <a:p>
                      <a:pPr lvl="0" algn="ctr">
                        <a:buNone/>
                      </a:pPr>
                      <a:r>
                        <a:rPr lang="fr-FR" dirty="0"/>
                        <a:t>39</a:t>
                      </a:r>
                    </a:p>
                  </a:txBody>
                  <a:tcPr/>
                </a:tc>
                <a:tc>
                  <a:txBody>
                    <a:bodyPr/>
                    <a:lstStyle/>
                    <a:p>
                      <a:pPr lvl="0" algn="ctr">
                        <a:buNone/>
                      </a:pPr>
                      <a:r>
                        <a:rPr lang="fr-FR" dirty="0"/>
                        <a:t>23</a:t>
                      </a:r>
                    </a:p>
                  </a:txBody>
                  <a:tcPr/>
                </a:tc>
                <a:extLst>
                  <a:ext uri="{0D108BD9-81ED-4DB2-BD59-A6C34878D82A}">
                    <a16:rowId xmlns:a16="http://schemas.microsoft.com/office/drawing/2014/main" val="3318370455"/>
                  </a:ext>
                </a:extLst>
              </a:tr>
            </a:tbl>
          </a:graphicData>
        </a:graphic>
      </p:graphicFrame>
      <p:sp>
        <p:nvSpPr>
          <p:cNvPr id="8" name="Rectangle 7">
            <a:extLst>
              <a:ext uri="{FF2B5EF4-FFF2-40B4-BE49-F238E27FC236}">
                <a16:creationId xmlns:a16="http://schemas.microsoft.com/office/drawing/2014/main" id="{10FF14B5-20CA-F745-B713-2734413F92BB}"/>
              </a:ext>
            </a:extLst>
          </p:cNvPr>
          <p:cNvSpPr/>
          <p:nvPr/>
        </p:nvSpPr>
        <p:spPr bwMode="auto">
          <a:xfrm>
            <a:off x="468469" y="3243394"/>
            <a:ext cx="7434329" cy="616576"/>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9623140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91FCC3-815C-69A3-D824-92E7517CC431}"/>
              </a:ext>
            </a:extLst>
          </p:cNvPr>
          <p:cNvSpPr>
            <a:spLocks noGrp="1"/>
          </p:cNvSpPr>
          <p:nvPr>
            <p:ph type="title"/>
          </p:nvPr>
        </p:nvSpPr>
        <p:spPr>
          <a:xfrm>
            <a:off x="317988" y="2381831"/>
            <a:ext cx="8496944" cy="514350"/>
          </a:xfrm>
        </p:spPr>
        <p:txBody>
          <a:bodyPr/>
          <a:lstStyle/>
          <a:p>
            <a:pPr algn="ctr"/>
            <a:r>
              <a:rPr lang="fr-FR" dirty="0"/>
              <a:t>OBJECTIF 2 – connaissances et habiletés acquises</a:t>
            </a:r>
          </a:p>
        </p:txBody>
      </p:sp>
    </p:spTree>
    <p:extLst>
      <p:ext uri="{BB962C8B-B14F-4D97-AF65-F5344CB8AC3E}">
        <p14:creationId xmlns:p14="http://schemas.microsoft.com/office/powerpoint/2010/main" val="1158619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467544" y="638040"/>
            <a:ext cx="8496944" cy="514350"/>
          </a:xfrm>
        </p:spPr>
        <p:txBody>
          <a:bodyPr/>
          <a:lstStyle/>
          <a:p>
            <a:r>
              <a:rPr lang="fr-FR" dirty="0"/>
              <a:t>connaissances et habiletés acquises (</a:t>
            </a:r>
            <a:r>
              <a:rPr lang="fr-FR" dirty="0" err="1"/>
              <a:t>obj</a:t>
            </a:r>
            <a:r>
              <a:rPr lang="fr-FR" dirty="0"/>
              <a:t>. 2)</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9" name="Tableau 8">
            <a:extLst>
              <a:ext uri="{FF2B5EF4-FFF2-40B4-BE49-F238E27FC236}">
                <a16:creationId xmlns:a16="http://schemas.microsoft.com/office/drawing/2014/main" id="{B424C802-2586-6011-BB59-95676C226AE2}"/>
              </a:ext>
            </a:extLst>
          </p:cNvPr>
          <p:cNvGraphicFramePr>
            <a:graphicFrameLocks noGrp="1"/>
          </p:cNvGraphicFramePr>
          <p:nvPr>
            <p:extLst>
              <p:ext uri="{D42A27DB-BD31-4B8C-83A1-F6EECF244321}">
                <p14:modId xmlns:p14="http://schemas.microsoft.com/office/powerpoint/2010/main" val="1125310613"/>
              </p:ext>
            </p:extLst>
          </p:nvPr>
        </p:nvGraphicFramePr>
        <p:xfrm>
          <a:off x="251842" y="1086540"/>
          <a:ext cx="8640303" cy="3338901"/>
        </p:xfrm>
        <a:graphic>
          <a:graphicData uri="http://schemas.openxmlformats.org/drawingml/2006/table">
            <a:tbl>
              <a:tblPr firstRow="1" bandRow="1">
                <a:tableStyleId>{5C22544A-7EE6-4342-B048-85BDC9FD1C3A}</a:tableStyleId>
              </a:tblPr>
              <a:tblGrid>
                <a:gridCol w="2746822">
                  <a:extLst>
                    <a:ext uri="{9D8B030D-6E8A-4147-A177-3AD203B41FA5}">
                      <a16:colId xmlns:a16="http://schemas.microsoft.com/office/drawing/2014/main" val="3262892291"/>
                    </a:ext>
                  </a:extLst>
                </a:gridCol>
                <a:gridCol w="1982139">
                  <a:extLst>
                    <a:ext uri="{9D8B030D-6E8A-4147-A177-3AD203B41FA5}">
                      <a16:colId xmlns:a16="http://schemas.microsoft.com/office/drawing/2014/main" val="1317140809"/>
                    </a:ext>
                  </a:extLst>
                </a:gridCol>
                <a:gridCol w="2002262">
                  <a:extLst>
                    <a:ext uri="{9D8B030D-6E8A-4147-A177-3AD203B41FA5}">
                      <a16:colId xmlns:a16="http://schemas.microsoft.com/office/drawing/2014/main" val="4154168401"/>
                    </a:ext>
                  </a:extLst>
                </a:gridCol>
                <a:gridCol w="1909080">
                  <a:extLst>
                    <a:ext uri="{9D8B030D-6E8A-4147-A177-3AD203B41FA5}">
                      <a16:colId xmlns:a16="http://schemas.microsoft.com/office/drawing/2014/main" val="4133456935"/>
                    </a:ext>
                  </a:extLst>
                </a:gridCol>
              </a:tblGrid>
              <a:tr h="549442">
                <a:tc>
                  <a:txBody>
                    <a:bodyPr/>
                    <a:lstStyle/>
                    <a:p>
                      <a:pPr algn="ctr"/>
                      <a:endParaRPr lang="fr-FR" sz="1600">
                        <a:solidFill>
                          <a:srgbClr val="FFFFFF"/>
                        </a:solidFill>
                      </a:endParaRPr>
                    </a:p>
                  </a:txBody>
                  <a:tcPr anchor="ctr"/>
                </a:tc>
                <a:tc>
                  <a:txBody>
                    <a:bodyPr/>
                    <a:lstStyle/>
                    <a:p>
                      <a:pPr algn="ctr"/>
                      <a:r>
                        <a:rPr lang="fr-FR" sz="1600" dirty="0">
                          <a:solidFill>
                            <a:srgbClr val="FFFFFF"/>
                          </a:solidFill>
                        </a:rPr>
                        <a:t>Pré</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 6 mois</a:t>
                      </a:r>
                    </a:p>
                    <a:p>
                      <a:pPr lvl="0" algn="ctr">
                        <a:buNone/>
                      </a:pPr>
                      <a:r>
                        <a:rPr lang="fr-FR" sz="1600" b="1" i="0" u="none" strike="noStrike" noProof="0" dirty="0">
                          <a:solidFill>
                            <a:srgbClr val="FFFFFF"/>
                          </a:solidFill>
                          <a:latin typeface="Arial"/>
                        </a:rPr>
                        <a:t>% (N)</a:t>
                      </a:r>
                      <a:endParaRPr lang="fr-FR" dirty="0"/>
                    </a:p>
                  </a:txBody>
                  <a:tcPr anchor="ctr"/>
                </a:tc>
                <a:extLst>
                  <a:ext uri="{0D108BD9-81ED-4DB2-BD59-A6C34878D82A}">
                    <a16:rowId xmlns:a16="http://schemas.microsoft.com/office/drawing/2014/main" val="3242182170"/>
                  </a:ext>
                </a:extLst>
              </a:tr>
              <a:tr h="335253">
                <a:tc>
                  <a:txBody>
                    <a:bodyPr/>
                    <a:lstStyle/>
                    <a:p>
                      <a:pPr algn="ctr"/>
                      <a:r>
                        <a:rPr lang="fr-FR" dirty="0"/>
                        <a:t>Revendication</a:t>
                      </a:r>
                    </a:p>
                  </a:txBody>
                  <a:tcPr/>
                </a:tc>
                <a:tc>
                  <a:txBody>
                    <a:bodyPr/>
                    <a:lstStyle/>
                    <a:p>
                      <a:pPr algn="ctr"/>
                      <a:r>
                        <a:rPr lang="fr-FR" sz="1800" b="0" i="0" dirty="0">
                          <a:solidFill>
                            <a:srgbClr val="000000"/>
                          </a:solidFill>
                          <a:effectLst/>
                          <a:latin typeface="Arial"/>
                          <a:cs typeface="Arial"/>
                        </a:rPr>
                        <a:t>23,1 (</a:t>
                      </a:r>
                      <a:r>
                        <a:rPr lang="fr-FR" sz="1800" b="0" i="0" u="none" strike="noStrike" noProof="0" dirty="0">
                          <a:solidFill>
                            <a:srgbClr val="000000"/>
                          </a:solidFill>
                          <a:effectLst/>
                          <a:latin typeface="Arial"/>
                        </a:rPr>
                        <a:t>9</a:t>
                      </a:r>
                      <a:r>
                        <a:rPr lang="fr-FR" sz="1800" b="0" i="0" dirty="0">
                          <a:solidFill>
                            <a:srgbClr val="000000"/>
                          </a:solidFill>
                          <a:effectLst/>
                          <a:latin typeface="Arial"/>
                          <a:cs typeface="Arial"/>
                        </a:rPr>
                        <a:t>)</a:t>
                      </a:r>
                      <a:endParaRPr lang="fr-FR" dirty="0"/>
                    </a:p>
                  </a:txBody>
                  <a:tcPr/>
                </a:tc>
                <a:tc>
                  <a:txBody>
                    <a:bodyPr/>
                    <a:lstStyle/>
                    <a:p>
                      <a:pPr algn="ctr"/>
                      <a:r>
                        <a:rPr lang="fr-FR" dirty="0"/>
                        <a:t>87,2 (</a:t>
                      </a:r>
                      <a:r>
                        <a:rPr lang="fr-FR" sz="1800" b="0" i="0" u="none" strike="noStrike" noProof="0" dirty="0">
                          <a:solidFill>
                            <a:srgbClr val="000000"/>
                          </a:solidFill>
                          <a:latin typeface="Arial"/>
                        </a:rPr>
                        <a:t>34</a:t>
                      </a:r>
                      <a:r>
                        <a:rPr lang="fr-FR" dirty="0"/>
                        <a:t>)</a:t>
                      </a:r>
                    </a:p>
                  </a:txBody>
                  <a:tcPr/>
                </a:tc>
                <a:tc>
                  <a:txBody>
                    <a:bodyPr/>
                    <a:lstStyle/>
                    <a:p>
                      <a:pPr algn="ctr"/>
                      <a:r>
                        <a:rPr lang="fr-FR" sz="1800" b="0" i="0" dirty="0">
                          <a:solidFill>
                            <a:srgbClr val="000000"/>
                          </a:solidFill>
                          <a:effectLst/>
                          <a:latin typeface="Arial"/>
                          <a:cs typeface="Arial"/>
                        </a:rPr>
                        <a:t>82,6 (</a:t>
                      </a:r>
                      <a:r>
                        <a:rPr lang="fr-FR" sz="1800" b="0" i="0" u="none" strike="noStrike" noProof="0" dirty="0">
                          <a:solidFill>
                            <a:srgbClr val="000000"/>
                          </a:solidFill>
                          <a:effectLst/>
                          <a:latin typeface="Arial"/>
                        </a:rPr>
                        <a:t>19</a:t>
                      </a:r>
                      <a:r>
                        <a:rPr lang="fr-FR" sz="1800" b="0" i="0" dirty="0">
                          <a:solidFill>
                            <a:srgbClr val="000000"/>
                          </a:solidFill>
                          <a:effectLst/>
                          <a:latin typeface="Arial"/>
                          <a:cs typeface="Arial"/>
                        </a:rPr>
                        <a:t>)</a:t>
                      </a:r>
                      <a:endParaRPr lang="fr-FR" dirty="0">
                        <a:latin typeface="Arial"/>
                        <a:cs typeface="Arial"/>
                      </a:endParaRPr>
                    </a:p>
                  </a:txBody>
                  <a:tcPr/>
                </a:tc>
                <a:extLst>
                  <a:ext uri="{0D108BD9-81ED-4DB2-BD59-A6C34878D82A}">
                    <a16:rowId xmlns:a16="http://schemas.microsoft.com/office/drawing/2014/main" val="3605158868"/>
                  </a:ext>
                </a:extLst>
              </a:tr>
              <a:tr h="335253">
                <a:tc>
                  <a:txBody>
                    <a:bodyPr/>
                    <a:lstStyle/>
                    <a:p>
                      <a:pPr algn="ctr"/>
                      <a:r>
                        <a:rPr lang="fr-FR" dirty="0"/>
                        <a:t>Communication</a:t>
                      </a:r>
                    </a:p>
                  </a:txBody>
                  <a:tcPr/>
                </a:tc>
                <a:tc>
                  <a:txBody>
                    <a:bodyPr/>
                    <a:lstStyle/>
                    <a:p>
                      <a:pPr algn="ctr"/>
                      <a:r>
                        <a:rPr lang="fr-FR" dirty="0"/>
                        <a:t>69,2 (</a:t>
                      </a:r>
                      <a:r>
                        <a:rPr lang="fr-FR" sz="1800" b="0" i="0" u="none" strike="noStrike" noProof="0" dirty="0">
                          <a:solidFill>
                            <a:srgbClr val="000000"/>
                          </a:solidFill>
                          <a:latin typeface="Arial"/>
                        </a:rPr>
                        <a:t>27</a:t>
                      </a:r>
                      <a:r>
                        <a:rPr lang="fr-FR" dirty="0"/>
                        <a:t>)</a:t>
                      </a:r>
                    </a:p>
                  </a:txBody>
                  <a:tcPr/>
                </a:tc>
                <a:tc>
                  <a:txBody>
                    <a:bodyPr/>
                    <a:lstStyle/>
                    <a:p>
                      <a:pPr algn="ctr"/>
                      <a:r>
                        <a:rPr lang="fr-FR" dirty="0"/>
                        <a:t>89,7 (</a:t>
                      </a:r>
                      <a:r>
                        <a:rPr lang="fr-FR" sz="1800" b="0" i="0" u="none" strike="noStrike" noProof="0" dirty="0">
                          <a:solidFill>
                            <a:srgbClr val="000000"/>
                          </a:solidFill>
                          <a:latin typeface="Arial"/>
                        </a:rPr>
                        <a:t>35</a:t>
                      </a:r>
                      <a:r>
                        <a:rPr lang="fr-FR" dirty="0"/>
                        <a:t>)</a:t>
                      </a:r>
                    </a:p>
                  </a:txBody>
                  <a:tcPr/>
                </a:tc>
                <a:tc>
                  <a:txBody>
                    <a:bodyPr/>
                    <a:lstStyle/>
                    <a:p>
                      <a:pPr algn="ctr"/>
                      <a:r>
                        <a:rPr lang="fr-FR" dirty="0"/>
                        <a:t>100,0 </a:t>
                      </a:r>
                      <a:r>
                        <a:rPr lang="fr-FR" sz="1800" b="0" i="0" u="none" strike="noStrike" noProof="0" dirty="0">
                          <a:solidFill>
                            <a:srgbClr val="000000"/>
                          </a:solidFill>
                          <a:latin typeface="Arial"/>
                        </a:rPr>
                        <a:t>(23)</a:t>
                      </a:r>
                      <a:endParaRPr lang="fr-FR" dirty="0"/>
                    </a:p>
                  </a:txBody>
                  <a:tcPr/>
                </a:tc>
                <a:extLst>
                  <a:ext uri="{0D108BD9-81ED-4DB2-BD59-A6C34878D82A}">
                    <a16:rowId xmlns:a16="http://schemas.microsoft.com/office/drawing/2014/main" val="2661199868"/>
                  </a:ext>
                </a:extLst>
              </a:tr>
              <a:tr h="297894">
                <a:tc>
                  <a:txBody>
                    <a:bodyPr/>
                    <a:lstStyle/>
                    <a:p>
                      <a:pPr algn="ctr"/>
                      <a:r>
                        <a:rPr lang="fr-FR" dirty="0"/>
                        <a:t>Émission message cible</a:t>
                      </a:r>
                    </a:p>
                  </a:txBody>
                  <a:tcPr/>
                </a:tc>
                <a:tc>
                  <a:txBody>
                    <a:bodyPr/>
                    <a:lstStyle/>
                    <a:p>
                      <a:pPr algn="ctr"/>
                      <a:r>
                        <a:rPr lang="fr-FR" sz="1800" b="0" i="0" u="none" strike="noStrike" noProof="0" dirty="0">
                          <a:solidFill>
                            <a:srgbClr val="000000"/>
                          </a:solidFill>
                          <a:latin typeface="Arial"/>
                        </a:rPr>
                        <a:t>87,2 (34)</a:t>
                      </a:r>
                      <a:endParaRPr lang="fr-FR" dirty="0"/>
                    </a:p>
                  </a:txBody>
                  <a:tcPr/>
                </a:tc>
                <a:tc>
                  <a:txBody>
                    <a:bodyPr/>
                    <a:lstStyle/>
                    <a:p>
                      <a:pPr algn="ctr"/>
                      <a:r>
                        <a:rPr lang="fr-FR" dirty="0"/>
                        <a:t>94,9 </a:t>
                      </a:r>
                      <a:r>
                        <a:rPr lang="fr-FR" sz="1800" b="0" i="0" u="none" strike="noStrike" noProof="0" dirty="0">
                          <a:solidFill>
                            <a:srgbClr val="000000"/>
                          </a:solidFill>
                          <a:latin typeface="Arial"/>
                        </a:rPr>
                        <a:t>(37)</a:t>
                      </a:r>
                      <a:endParaRPr lang="fr-FR" dirty="0"/>
                    </a:p>
                  </a:txBody>
                  <a:tcPr/>
                </a:tc>
                <a:tc>
                  <a:txBody>
                    <a:bodyPr/>
                    <a:lstStyle/>
                    <a:p>
                      <a:pPr algn="ctr"/>
                      <a:r>
                        <a:rPr lang="fr-FR" dirty="0"/>
                        <a:t>87,0 </a:t>
                      </a:r>
                      <a:r>
                        <a:rPr lang="fr-FR" sz="1800" b="0" i="0" u="none" strike="noStrike" noProof="0" dirty="0">
                          <a:solidFill>
                            <a:srgbClr val="000000"/>
                          </a:solidFill>
                          <a:latin typeface="Arial"/>
                        </a:rPr>
                        <a:t>(20)</a:t>
                      </a:r>
                      <a:endParaRPr lang="fr-FR" dirty="0"/>
                    </a:p>
                  </a:txBody>
                  <a:tcPr/>
                </a:tc>
                <a:extLst>
                  <a:ext uri="{0D108BD9-81ED-4DB2-BD59-A6C34878D82A}">
                    <a16:rowId xmlns:a16="http://schemas.microsoft.com/office/drawing/2014/main" val="3921310455"/>
                  </a:ext>
                </a:extLst>
              </a:tr>
              <a:tr h="605318">
                <a:tc>
                  <a:txBody>
                    <a:bodyPr/>
                    <a:lstStyle/>
                    <a:p>
                      <a:pPr algn="ctr"/>
                      <a:r>
                        <a:rPr lang="fr-FR" dirty="0"/>
                        <a:t>Analyse polarisation des opinions</a:t>
                      </a:r>
                    </a:p>
                  </a:txBody>
                  <a:tcPr/>
                </a:tc>
                <a:tc>
                  <a:txBody>
                    <a:bodyPr/>
                    <a:lstStyle/>
                    <a:p>
                      <a:pPr algn="ctr"/>
                      <a:r>
                        <a:rPr lang="fr-FR" dirty="0"/>
                        <a:t>46,2 </a:t>
                      </a:r>
                      <a:r>
                        <a:rPr lang="fr-FR" sz="1800" b="0" i="0" u="none" strike="noStrike" noProof="0" dirty="0">
                          <a:solidFill>
                            <a:srgbClr val="000000"/>
                          </a:solidFill>
                          <a:latin typeface="Arial"/>
                        </a:rPr>
                        <a:t>(18)</a:t>
                      </a:r>
                      <a:endParaRPr lang="fr-FR" dirty="0"/>
                    </a:p>
                  </a:txBody>
                  <a:tcPr/>
                </a:tc>
                <a:tc>
                  <a:txBody>
                    <a:bodyPr/>
                    <a:lstStyle/>
                    <a:p>
                      <a:pPr algn="ctr"/>
                      <a:r>
                        <a:rPr lang="fr-FR" dirty="0"/>
                        <a:t>97,4 </a:t>
                      </a:r>
                      <a:r>
                        <a:rPr lang="fr-FR" sz="1800" b="0" i="0" u="none" strike="noStrike" noProof="0" dirty="0">
                          <a:solidFill>
                            <a:srgbClr val="000000"/>
                          </a:solidFill>
                          <a:latin typeface="Arial"/>
                        </a:rPr>
                        <a:t>(38)</a:t>
                      </a:r>
                      <a:endParaRPr lang="fr-FR" dirty="0"/>
                    </a:p>
                  </a:txBody>
                  <a:tcPr/>
                </a:tc>
                <a:tc>
                  <a:txBody>
                    <a:bodyPr/>
                    <a:lstStyle/>
                    <a:p>
                      <a:pPr algn="ctr"/>
                      <a:r>
                        <a:rPr lang="fr-FR" sz="1800" b="0" i="0" dirty="0">
                          <a:solidFill>
                            <a:srgbClr val="000000"/>
                          </a:solidFill>
                          <a:effectLst/>
                          <a:latin typeface="Arial"/>
                          <a:cs typeface="Arial"/>
                        </a:rPr>
                        <a:t>73,9 </a:t>
                      </a:r>
                      <a:r>
                        <a:rPr lang="fr-FR" sz="1800" b="0" i="0" u="none" strike="noStrike" noProof="0" dirty="0">
                          <a:solidFill>
                            <a:srgbClr val="000000"/>
                          </a:solidFill>
                          <a:effectLst/>
                          <a:latin typeface="Arial"/>
                        </a:rPr>
                        <a:t>(17)</a:t>
                      </a:r>
                      <a:endParaRPr lang="fr-FR" sz="1800" b="0" i="0" dirty="0">
                        <a:solidFill>
                          <a:srgbClr val="000000"/>
                        </a:solidFill>
                        <a:effectLst/>
                        <a:latin typeface="Arial"/>
                        <a:cs typeface="Arial"/>
                      </a:endParaRPr>
                    </a:p>
                  </a:txBody>
                  <a:tcPr/>
                </a:tc>
                <a:extLst>
                  <a:ext uri="{0D108BD9-81ED-4DB2-BD59-A6C34878D82A}">
                    <a16:rowId xmlns:a16="http://schemas.microsoft.com/office/drawing/2014/main" val="3218526740"/>
                  </a:ext>
                </a:extLst>
              </a:tr>
              <a:tr h="605318">
                <a:tc>
                  <a:txBody>
                    <a:bodyPr/>
                    <a:lstStyle/>
                    <a:p>
                      <a:pPr lvl="0" algn="ctr">
                        <a:buNone/>
                      </a:pPr>
                      <a:r>
                        <a:rPr lang="fr-FR" dirty="0"/>
                        <a:t>Analyse des parties prenantes</a:t>
                      </a:r>
                    </a:p>
                  </a:txBody>
                  <a:tcPr/>
                </a:tc>
                <a:tc>
                  <a:txBody>
                    <a:bodyPr/>
                    <a:lstStyle/>
                    <a:p>
                      <a:pPr lvl="0" algn="ctr">
                        <a:buNone/>
                      </a:pPr>
                      <a:r>
                        <a:rPr lang="fr-FR" dirty="0"/>
                        <a:t>76,9 (</a:t>
                      </a:r>
                      <a:r>
                        <a:rPr lang="fr-FR" sz="1800" b="0" i="0" u="none" strike="noStrike" noProof="0" dirty="0">
                          <a:solidFill>
                            <a:srgbClr val="000000"/>
                          </a:solidFill>
                          <a:latin typeface="Arial"/>
                        </a:rPr>
                        <a:t>30</a:t>
                      </a:r>
                      <a:r>
                        <a:rPr lang="fr-FR" dirty="0"/>
                        <a:t>)</a:t>
                      </a:r>
                    </a:p>
                  </a:txBody>
                  <a:tcPr/>
                </a:tc>
                <a:tc>
                  <a:txBody>
                    <a:bodyPr/>
                    <a:lstStyle/>
                    <a:p>
                      <a:pPr lvl="0" algn="ctr">
                        <a:buNone/>
                      </a:pPr>
                      <a:r>
                        <a:rPr lang="fr-FR" sz="1800" b="0" i="0" u="none" strike="noStrike" noProof="0" dirty="0">
                          <a:solidFill>
                            <a:srgbClr val="000000"/>
                          </a:solidFill>
                          <a:latin typeface="Arial"/>
                        </a:rPr>
                        <a:t>97,4 (38)</a:t>
                      </a:r>
                      <a:endParaRPr lang="fr-FR" dirty="0"/>
                    </a:p>
                  </a:txBody>
                  <a:tcPr/>
                </a:tc>
                <a:tc>
                  <a:txBody>
                    <a:bodyPr/>
                    <a:lstStyle/>
                    <a:p>
                      <a:pPr lvl="0" algn="ctr">
                        <a:buNone/>
                      </a:pPr>
                      <a:r>
                        <a:rPr lang="fr-FR" sz="1800" b="0" i="0" u="none" strike="noStrike" noProof="0" dirty="0">
                          <a:solidFill>
                            <a:srgbClr val="000000"/>
                          </a:solidFill>
                          <a:effectLst/>
                          <a:latin typeface="Arial"/>
                        </a:rPr>
                        <a:t>87,0 (20)</a:t>
                      </a:r>
                      <a:endParaRPr lang="fr-FR" dirty="0"/>
                    </a:p>
                  </a:txBody>
                  <a:tcPr/>
                </a:tc>
                <a:extLst>
                  <a:ext uri="{0D108BD9-81ED-4DB2-BD59-A6C34878D82A}">
                    <a16:rowId xmlns:a16="http://schemas.microsoft.com/office/drawing/2014/main" val="3182815177"/>
                  </a:ext>
                </a:extLst>
              </a:tr>
              <a:tr h="382341">
                <a:tc>
                  <a:txBody>
                    <a:bodyPr/>
                    <a:lstStyle/>
                    <a:p>
                      <a:pPr lvl="0" algn="ctr">
                        <a:buNone/>
                      </a:pPr>
                      <a:r>
                        <a:rPr lang="fr-FR" dirty="0"/>
                        <a:t>N total</a:t>
                      </a:r>
                    </a:p>
                  </a:txBody>
                  <a:tcPr/>
                </a:tc>
                <a:tc>
                  <a:txBody>
                    <a:bodyPr/>
                    <a:lstStyle/>
                    <a:p>
                      <a:pPr lvl="0" algn="ctr">
                        <a:buNone/>
                      </a:pPr>
                      <a:r>
                        <a:rPr lang="fr-FR" dirty="0"/>
                        <a:t>39</a:t>
                      </a:r>
                    </a:p>
                  </a:txBody>
                  <a:tcPr/>
                </a:tc>
                <a:tc>
                  <a:txBody>
                    <a:bodyPr/>
                    <a:lstStyle/>
                    <a:p>
                      <a:pPr lvl="0" algn="ctr">
                        <a:buNone/>
                      </a:pPr>
                      <a:r>
                        <a:rPr lang="fr-FR" sz="1800" b="0" i="0" u="none" strike="noStrike" noProof="0" dirty="0">
                          <a:solidFill>
                            <a:srgbClr val="000000"/>
                          </a:solidFill>
                          <a:latin typeface="Arial"/>
                        </a:rPr>
                        <a:t>39</a:t>
                      </a:r>
                    </a:p>
                  </a:txBody>
                  <a:tcPr/>
                </a:tc>
                <a:tc>
                  <a:txBody>
                    <a:bodyPr/>
                    <a:lstStyle/>
                    <a:p>
                      <a:pPr lvl="0" algn="ctr">
                        <a:buNone/>
                      </a:pPr>
                      <a:r>
                        <a:rPr lang="fr-FR" sz="1800" b="0" i="0" u="none" strike="noStrike" noProof="0" dirty="0">
                          <a:solidFill>
                            <a:srgbClr val="000000"/>
                          </a:solidFill>
                          <a:effectLst/>
                          <a:latin typeface="Arial"/>
                        </a:rPr>
                        <a:t>23</a:t>
                      </a:r>
                    </a:p>
                  </a:txBody>
                  <a:tcPr/>
                </a:tc>
                <a:extLst>
                  <a:ext uri="{0D108BD9-81ED-4DB2-BD59-A6C34878D82A}">
                    <a16:rowId xmlns:a16="http://schemas.microsoft.com/office/drawing/2014/main" val="3842211500"/>
                  </a:ext>
                </a:extLst>
              </a:tr>
            </a:tbl>
          </a:graphicData>
        </a:graphic>
      </p:graphicFrame>
      <p:sp>
        <p:nvSpPr>
          <p:cNvPr id="11" name="Rectangle 10">
            <a:extLst>
              <a:ext uri="{FF2B5EF4-FFF2-40B4-BE49-F238E27FC236}">
                <a16:creationId xmlns:a16="http://schemas.microsoft.com/office/drawing/2014/main" id="{CDA5B1A2-FF4B-B99D-D959-34A19E7898AE}"/>
              </a:ext>
            </a:extLst>
          </p:cNvPr>
          <p:cNvSpPr/>
          <p:nvPr/>
        </p:nvSpPr>
        <p:spPr bwMode="auto">
          <a:xfrm>
            <a:off x="251139" y="1679888"/>
            <a:ext cx="8641723" cy="342900"/>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726364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32FE86-992B-6946-A8AA-EDDA67DB3303}"/>
              </a:ext>
            </a:extLst>
          </p:cNvPr>
          <p:cNvSpPr>
            <a:spLocks noGrp="1"/>
          </p:cNvSpPr>
          <p:nvPr>
            <p:ph type="title"/>
          </p:nvPr>
        </p:nvSpPr>
        <p:spPr>
          <a:xfrm>
            <a:off x="467544" y="638040"/>
            <a:ext cx="8496944" cy="514350"/>
          </a:xfrm>
        </p:spPr>
        <p:txBody>
          <a:bodyPr/>
          <a:lstStyle/>
          <a:p>
            <a:r>
              <a:rPr lang="fr-FR"/>
              <a:t>Problématique</a:t>
            </a:r>
          </a:p>
        </p:txBody>
      </p:sp>
      <p:sp>
        <p:nvSpPr>
          <p:cNvPr id="3" name="Espace réservé du contenu 2">
            <a:extLst>
              <a:ext uri="{FF2B5EF4-FFF2-40B4-BE49-F238E27FC236}">
                <a16:creationId xmlns:a16="http://schemas.microsoft.com/office/drawing/2014/main" id="{D9F58966-C77C-C84E-8B54-9262F41E8C33}"/>
              </a:ext>
            </a:extLst>
          </p:cNvPr>
          <p:cNvSpPr>
            <a:spLocks noGrp="1"/>
          </p:cNvSpPr>
          <p:nvPr>
            <p:ph idx="1"/>
          </p:nvPr>
        </p:nvSpPr>
        <p:spPr>
          <a:xfrm>
            <a:off x="179511" y="1105866"/>
            <a:ext cx="8919429" cy="3689562"/>
          </a:xfrm>
        </p:spPr>
        <p:txBody>
          <a:bodyPr/>
          <a:lstStyle/>
          <a:p>
            <a:r>
              <a:rPr lang="fr-FR" sz="2400"/>
              <a:t>Améliorer les services sociaux et de santé (SSS) et assurer leur développement durable : </a:t>
            </a:r>
            <a:r>
              <a:rPr lang="fr-FR" sz="2400" b="1">
                <a:solidFill>
                  <a:schemeClr val="tx2"/>
                </a:solidFill>
              </a:rPr>
              <a:t>innovation sociale</a:t>
            </a:r>
            <a:endParaRPr lang="fr-FR" sz="2400" b="1"/>
          </a:p>
          <a:p>
            <a:pPr lvl="1"/>
            <a:r>
              <a:rPr lang="fr-FR" sz="1800"/>
              <a:t>Nouvelles idée, approche, intervention, service, organisation, pour répondre adéquatement et durablement à un besoin défini</a:t>
            </a:r>
            <a:r>
              <a:rPr lang="fr-FR" sz="1800" baseline="30000"/>
              <a:t>1</a:t>
            </a:r>
            <a:endParaRPr lang="fr-FR" sz="1800"/>
          </a:p>
          <a:p>
            <a:r>
              <a:rPr lang="fr-FR" sz="2400"/>
              <a:t>Innover</a:t>
            </a:r>
            <a:r>
              <a:rPr lang="fr-FR" sz="2400" baseline="30000"/>
              <a:t>2</a:t>
            </a:r>
            <a:r>
              <a:rPr lang="fr-FR" sz="2400"/>
              <a:t> implique la capacité à :</a:t>
            </a:r>
          </a:p>
          <a:p>
            <a:pPr lvl="1"/>
            <a:r>
              <a:rPr lang="fr-FR" sz="2000" b="1">
                <a:solidFill>
                  <a:schemeClr val="tx2"/>
                </a:solidFill>
              </a:rPr>
              <a:t>repérer les besoins </a:t>
            </a:r>
          </a:p>
          <a:p>
            <a:pPr lvl="1"/>
            <a:r>
              <a:rPr lang="fr-FR" sz="2000" b="1">
                <a:solidFill>
                  <a:schemeClr val="tx2"/>
                </a:solidFill>
              </a:rPr>
              <a:t>élaborer/mener des projets </a:t>
            </a:r>
            <a:r>
              <a:rPr lang="fr-FR" sz="2000"/>
              <a:t>pour y répondre </a:t>
            </a:r>
          </a:p>
          <a:p>
            <a:r>
              <a:rPr lang="fr-FR" sz="2400"/>
              <a:t>Acteurs de terrain des SSS : position privilégiée, voire </a:t>
            </a:r>
            <a:r>
              <a:rPr lang="fr-FR" sz="2400" b="1">
                <a:solidFill>
                  <a:schemeClr val="tx2"/>
                </a:solidFill>
              </a:rPr>
              <a:t>rôle attendu</a:t>
            </a:r>
            <a:r>
              <a:rPr lang="fr-FR" sz="2400" baseline="30000"/>
              <a:t>3,4</a:t>
            </a:r>
            <a:r>
              <a:rPr lang="fr-FR" sz="2400"/>
              <a:t>: agent</a:t>
            </a:r>
            <a:r>
              <a:rPr lang="fr-FR" sz="2400" baseline="30000"/>
              <a:t>5</a:t>
            </a:r>
            <a:r>
              <a:rPr lang="fr-FR" sz="2400"/>
              <a:t> ou pilote</a:t>
            </a:r>
            <a:r>
              <a:rPr lang="fr-FR" sz="2400" baseline="30000"/>
              <a:t>6</a:t>
            </a:r>
            <a:r>
              <a:rPr lang="fr-FR" sz="2400"/>
              <a:t> de changement, défenseur</a:t>
            </a:r>
            <a:r>
              <a:rPr lang="fr-FR" sz="2400" baseline="30000"/>
              <a:t>7</a:t>
            </a:r>
            <a:r>
              <a:rPr lang="fr-FR" sz="2400"/>
              <a:t>, leader</a:t>
            </a:r>
            <a:r>
              <a:rPr lang="fr-FR" sz="2400" baseline="30000"/>
              <a:t>6,8,9</a:t>
            </a:r>
            <a:r>
              <a:rPr lang="fr-FR" sz="2400"/>
              <a:t>, promoteur</a:t>
            </a:r>
            <a:r>
              <a:rPr lang="fr-FR" sz="2400" baseline="30000"/>
              <a:t>8</a:t>
            </a:r>
            <a:endParaRPr lang="en-CA" sz="2400" baseline="30000"/>
          </a:p>
        </p:txBody>
      </p:sp>
      <p:sp>
        <p:nvSpPr>
          <p:cNvPr id="5" name="ZoneTexte 4">
            <a:extLst>
              <a:ext uri="{FF2B5EF4-FFF2-40B4-BE49-F238E27FC236}">
                <a16:creationId xmlns:a16="http://schemas.microsoft.com/office/drawing/2014/main" id="{7A9246D5-EA86-954A-BF76-E5C96DBA01FF}"/>
              </a:ext>
            </a:extLst>
          </p:cNvPr>
          <p:cNvSpPr txBox="1"/>
          <p:nvPr/>
        </p:nvSpPr>
        <p:spPr>
          <a:xfrm>
            <a:off x="252536" y="4948594"/>
            <a:ext cx="9144000" cy="215444"/>
          </a:xfrm>
          <a:prstGeom prst="rect">
            <a:avLst/>
          </a:prstGeom>
          <a:noFill/>
        </p:spPr>
        <p:txBody>
          <a:bodyPr wrap="square" rtlCol="0">
            <a:spAutoFit/>
          </a:bodyPr>
          <a:lstStyle/>
          <a:p>
            <a:r>
              <a:rPr lang="fr-FR" sz="800"/>
              <a:t>1.RQIS, 2011; 2.RQIS, 2007; 3.Drolet et Hudon, 2014; 4.</a:t>
            </a:r>
            <a:r>
              <a:rPr lang="fr-CA" sz="800"/>
              <a:t>OTSTCF, 2012; 5.</a:t>
            </a:r>
            <a:r>
              <a:rPr lang="fr-FR" sz="800"/>
              <a:t>ACE, 2012; 6.Secrétariat du Conseil du Trésor, </a:t>
            </a:r>
            <a:r>
              <a:rPr lang="fr-FR" sz="800" err="1"/>
              <a:t>s.d</a:t>
            </a:r>
            <a:r>
              <a:rPr lang="fr-FR" sz="800"/>
              <a:t>.; 7.ACOROA, 2018; 8.</a:t>
            </a:r>
            <a:r>
              <a:rPr lang="fr-CA" sz="800"/>
              <a:t>CRMCC, 2015; 9.GCNP, 2022</a:t>
            </a:r>
            <a:r>
              <a:rPr lang="fr-FR" sz="800"/>
              <a:t>.</a:t>
            </a:r>
          </a:p>
        </p:txBody>
      </p:sp>
    </p:spTree>
    <p:extLst>
      <p:ext uri="{BB962C8B-B14F-4D97-AF65-F5344CB8AC3E}">
        <p14:creationId xmlns:p14="http://schemas.microsoft.com/office/powerpoint/2010/main" val="2683330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467544" y="638040"/>
            <a:ext cx="8496944" cy="514350"/>
          </a:xfrm>
        </p:spPr>
        <p:txBody>
          <a:bodyPr/>
          <a:lstStyle/>
          <a:p>
            <a:r>
              <a:rPr lang="fr-FR" dirty="0"/>
              <a:t>connaissances et habiletés acquises (</a:t>
            </a:r>
            <a:r>
              <a:rPr lang="fr-FR" dirty="0" err="1"/>
              <a:t>obj</a:t>
            </a:r>
            <a:r>
              <a:rPr lang="fr-FR" dirty="0"/>
              <a:t>. 2)</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9" name="Tableau 8">
            <a:extLst>
              <a:ext uri="{FF2B5EF4-FFF2-40B4-BE49-F238E27FC236}">
                <a16:creationId xmlns:a16="http://schemas.microsoft.com/office/drawing/2014/main" id="{B424C802-2586-6011-BB59-95676C226AE2}"/>
              </a:ext>
            </a:extLst>
          </p:cNvPr>
          <p:cNvGraphicFramePr>
            <a:graphicFrameLocks noGrp="1"/>
          </p:cNvGraphicFramePr>
          <p:nvPr/>
        </p:nvGraphicFramePr>
        <p:xfrm>
          <a:off x="251842" y="1086540"/>
          <a:ext cx="8640303" cy="3338901"/>
        </p:xfrm>
        <a:graphic>
          <a:graphicData uri="http://schemas.openxmlformats.org/drawingml/2006/table">
            <a:tbl>
              <a:tblPr firstRow="1" bandRow="1">
                <a:tableStyleId>{5C22544A-7EE6-4342-B048-85BDC9FD1C3A}</a:tableStyleId>
              </a:tblPr>
              <a:tblGrid>
                <a:gridCol w="2746822">
                  <a:extLst>
                    <a:ext uri="{9D8B030D-6E8A-4147-A177-3AD203B41FA5}">
                      <a16:colId xmlns:a16="http://schemas.microsoft.com/office/drawing/2014/main" val="3262892291"/>
                    </a:ext>
                  </a:extLst>
                </a:gridCol>
                <a:gridCol w="1982139">
                  <a:extLst>
                    <a:ext uri="{9D8B030D-6E8A-4147-A177-3AD203B41FA5}">
                      <a16:colId xmlns:a16="http://schemas.microsoft.com/office/drawing/2014/main" val="1317140809"/>
                    </a:ext>
                  </a:extLst>
                </a:gridCol>
                <a:gridCol w="2002262">
                  <a:extLst>
                    <a:ext uri="{9D8B030D-6E8A-4147-A177-3AD203B41FA5}">
                      <a16:colId xmlns:a16="http://schemas.microsoft.com/office/drawing/2014/main" val="4154168401"/>
                    </a:ext>
                  </a:extLst>
                </a:gridCol>
                <a:gridCol w="1909080">
                  <a:extLst>
                    <a:ext uri="{9D8B030D-6E8A-4147-A177-3AD203B41FA5}">
                      <a16:colId xmlns:a16="http://schemas.microsoft.com/office/drawing/2014/main" val="4133456935"/>
                    </a:ext>
                  </a:extLst>
                </a:gridCol>
              </a:tblGrid>
              <a:tr h="549442">
                <a:tc>
                  <a:txBody>
                    <a:bodyPr/>
                    <a:lstStyle/>
                    <a:p>
                      <a:pPr algn="ctr"/>
                      <a:endParaRPr lang="fr-FR" sz="1600">
                        <a:solidFill>
                          <a:srgbClr val="FFFFFF"/>
                        </a:solidFill>
                      </a:endParaRPr>
                    </a:p>
                  </a:txBody>
                  <a:tcPr anchor="ctr"/>
                </a:tc>
                <a:tc>
                  <a:txBody>
                    <a:bodyPr/>
                    <a:lstStyle/>
                    <a:p>
                      <a:pPr algn="ctr"/>
                      <a:r>
                        <a:rPr lang="fr-FR" sz="1600" dirty="0">
                          <a:solidFill>
                            <a:srgbClr val="FFFFFF"/>
                          </a:solidFill>
                        </a:rPr>
                        <a:t>Pré</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 6 mois</a:t>
                      </a:r>
                    </a:p>
                    <a:p>
                      <a:pPr lvl="0" algn="ctr">
                        <a:buNone/>
                      </a:pPr>
                      <a:r>
                        <a:rPr lang="fr-FR" sz="1600" b="1" i="0" u="none" strike="noStrike" noProof="0" dirty="0">
                          <a:solidFill>
                            <a:srgbClr val="FFFFFF"/>
                          </a:solidFill>
                          <a:latin typeface="Arial"/>
                        </a:rPr>
                        <a:t>% (N)</a:t>
                      </a:r>
                      <a:endParaRPr lang="fr-FR" dirty="0"/>
                    </a:p>
                  </a:txBody>
                  <a:tcPr anchor="ctr"/>
                </a:tc>
                <a:extLst>
                  <a:ext uri="{0D108BD9-81ED-4DB2-BD59-A6C34878D82A}">
                    <a16:rowId xmlns:a16="http://schemas.microsoft.com/office/drawing/2014/main" val="3242182170"/>
                  </a:ext>
                </a:extLst>
              </a:tr>
              <a:tr h="335253">
                <a:tc>
                  <a:txBody>
                    <a:bodyPr/>
                    <a:lstStyle/>
                    <a:p>
                      <a:pPr algn="ctr"/>
                      <a:r>
                        <a:rPr lang="fr-FR" dirty="0"/>
                        <a:t>Revendication</a:t>
                      </a:r>
                    </a:p>
                  </a:txBody>
                  <a:tcPr/>
                </a:tc>
                <a:tc>
                  <a:txBody>
                    <a:bodyPr/>
                    <a:lstStyle/>
                    <a:p>
                      <a:pPr algn="ctr"/>
                      <a:r>
                        <a:rPr lang="fr-FR" sz="1800" b="0" i="0" dirty="0">
                          <a:solidFill>
                            <a:srgbClr val="000000"/>
                          </a:solidFill>
                          <a:effectLst/>
                          <a:latin typeface="Arial"/>
                          <a:cs typeface="Arial"/>
                        </a:rPr>
                        <a:t>23,1 (</a:t>
                      </a:r>
                      <a:r>
                        <a:rPr lang="fr-FR" sz="1800" b="0" i="0" u="none" strike="noStrike" noProof="0" dirty="0">
                          <a:solidFill>
                            <a:srgbClr val="000000"/>
                          </a:solidFill>
                          <a:effectLst/>
                          <a:latin typeface="Arial"/>
                        </a:rPr>
                        <a:t>9</a:t>
                      </a:r>
                      <a:r>
                        <a:rPr lang="fr-FR" sz="1800" b="0" i="0" dirty="0">
                          <a:solidFill>
                            <a:srgbClr val="000000"/>
                          </a:solidFill>
                          <a:effectLst/>
                          <a:latin typeface="Arial"/>
                          <a:cs typeface="Arial"/>
                        </a:rPr>
                        <a:t>)</a:t>
                      </a:r>
                      <a:endParaRPr lang="fr-FR" dirty="0"/>
                    </a:p>
                  </a:txBody>
                  <a:tcPr/>
                </a:tc>
                <a:tc>
                  <a:txBody>
                    <a:bodyPr/>
                    <a:lstStyle/>
                    <a:p>
                      <a:pPr algn="ctr"/>
                      <a:r>
                        <a:rPr lang="fr-FR" dirty="0"/>
                        <a:t>87,2 (</a:t>
                      </a:r>
                      <a:r>
                        <a:rPr lang="fr-FR" sz="1800" b="0" i="0" u="none" strike="noStrike" noProof="0" dirty="0">
                          <a:solidFill>
                            <a:srgbClr val="000000"/>
                          </a:solidFill>
                          <a:latin typeface="Arial"/>
                        </a:rPr>
                        <a:t>34</a:t>
                      </a:r>
                      <a:r>
                        <a:rPr lang="fr-FR" dirty="0"/>
                        <a:t>)</a:t>
                      </a:r>
                    </a:p>
                  </a:txBody>
                  <a:tcPr/>
                </a:tc>
                <a:tc>
                  <a:txBody>
                    <a:bodyPr/>
                    <a:lstStyle/>
                    <a:p>
                      <a:pPr algn="ctr"/>
                      <a:r>
                        <a:rPr lang="fr-FR" sz="1800" b="0" i="0" dirty="0">
                          <a:solidFill>
                            <a:srgbClr val="000000"/>
                          </a:solidFill>
                          <a:effectLst/>
                          <a:latin typeface="Arial"/>
                          <a:cs typeface="Arial"/>
                        </a:rPr>
                        <a:t>82,6 (</a:t>
                      </a:r>
                      <a:r>
                        <a:rPr lang="fr-FR" sz="1800" b="0" i="0" u="none" strike="noStrike" noProof="0" dirty="0">
                          <a:solidFill>
                            <a:srgbClr val="000000"/>
                          </a:solidFill>
                          <a:effectLst/>
                          <a:latin typeface="Arial"/>
                        </a:rPr>
                        <a:t>19</a:t>
                      </a:r>
                      <a:r>
                        <a:rPr lang="fr-FR" sz="1800" b="0" i="0" dirty="0">
                          <a:solidFill>
                            <a:srgbClr val="000000"/>
                          </a:solidFill>
                          <a:effectLst/>
                          <a:latin typeface="Arial"/>
                          <a:cs typeface="Arial"/>
                        </a:rPr>
                        <a:t>)</a:t>
                      </a:r>
                      <a:endParaRPr lang="fr-FR" dirty="0">
                        <a:latin typeface="Arial"/>
                        <a:cs typeface="Arial"/>
                      </a:endParaRPr>
                    </a:p>
                  </a:txBody>
                  <a:tcPr/>
                </a:tc>
                <a:extLst>
                  <a:ext uri="{0D108BD9-81ED-4DB2-BD59-A6C34878D82A}">
                    <a16:rowId xmlns:a16="http://schemas.microsoft.com/office/drawing/2014/main" val="3605158868"/>
                  </a:ext>
                </a:extLst>
              </a:tr>
              <a:tr h="335253">
                <a:tc>
                  <a:txBody>
                    <a:bodyPr/>
                    <a:lstStyle/>
                    <a:p>
                      <a:pPr algn="ctr"/>
                      <a:r>
                        <a:rPr lang="fr-FR" dirty="0"/>
                        <a:t>Communication</a:t>
                      </a:r>
                    </a:p>
                  </a:txBody>
                  <a:tcPr/>
                </a:tc>
                <a:tc>
                  <a:txBody>
                    <a:bodyPr/>
                    <a:lstStyle/>
                    <a:p>
                      <a:pPr algn="ctr"/>
                      <a:r>
                        <a:rPr lang="fr-FR" dirty="0"/>
                        <a:t>69,2 (</a:t>
                      </a:r>
                      <a:r>
                        <a:rPr lang="fr-FR" sz="1800" b="0" i="0" u="none" strike="noStrike" noProof="0" dirty="0">
                          <a:solidFill>
                            <a:srgbClr val="000000"/>
                          </a:solidFill>
                          <a:latin typeface="Arial"/>
                        </a:rPr>
                        <a:t>27</a:t>
                      </a:r>
                      <a:r>
                        <a:rPr lang="fr-FR" dirty="0"/>
                        <a:t>)</a:t>
                      </a:r>
                    </a:p>
                  </a:txBody>
                  <a:tcPr/>
                </a:tc>
                <a:tc>
                  <a:txBody>
                    <a:bodyPr/>
                    <a:lstStyle/>
                    <a:p>
                      <a:pPr algn="ctr"/>
                      <a:r>
                        <a:rPr lang="fr-FR" dirty="0"/>
                        <a:t>89,7 (</a:t>
                      </a:r>
                      <a:r>
                        <a:rPr lang="fr-FR" sz="1800" b="0" i="0" u="none" strike="noStrike" noProof="0" dirty="0">
                          <a:solidFill>
                            <a:srgbClr val="000000"/>
                          </a:solidFill>
                          <a:latin typeface="Arial"/>
                        </a:rPr>
                        <a:t>35</a:t>
                      </a:r>
                      <a:r>
                        <a:rPr lang="fr-FR" dirty="0"/>
                        <a:t>)</a:t>
                      </a:r>
                    </a:p>
                  </a:txBody>
                  <a:tcPr/>
                </a:tc>
                <a:tc>
                  <a:txBody>
                    <a:bodyPr/>
                    <a:lstStyle/>
                    <a:p>
                      <a:pPr algn="ctr"/>
                      <a:r>
                        <a:rPr lang="fr-FR" dirty="0"/>
                        <a:t>100,0 </a:t>
                      </a:r>
                      <a:r>
                        <a:rPr lang="fr-FR" sz="1800" b="0" i="0" u="none" strike="noStrike" noProof="0" dirty="0">
                          <a:solidFill>
                            <a:srgbClr val="000000"/>
                          </a:solidFill>
                          <a:latin typeface="Arial"/>
                        </a:rPr>
                        <a:t>(23)</a:t>
                      </a:r>
                      <a:endParaRPr lang="fr-FR" dirty="0"/>
                    </a:p>
                  </a:txBody>
                  <a:tcPr/>
                </a:tc>
                <a:extLst>
                  <a:ext uri="{0D108BD9-81ED-4DB2-BD59-A6C34878D82A}">
                    <a16:rowId xmlns:a16="http://schemas.microsoft.com/office/drawing/2014/main" val="2661199868"/>
                  </a:ext>
                </a:extLst>
              </a:tr>
              <a:tr h="297894">
                <a:tc>
                  <a:txBody>
                    <a:bodyPr/>
                    <a:lstStyle/>
                    <a:p>
                      <a:pPr algn="ctr"/>
                      <a:r>
                        <a:rPr lang="fr-FR" dirty="0"/>
                        <a:t>Émission message cible</a:t>
                      </a:r>
                    </a:p>
                  </a:txBody>
                  <a:tcPr/>
                </a:tc>
                <a:tc>
                  <a:txBody>
                    <a:bodyPr/>
                    <a:lstStyle/>
                    <a:p>
                      <a:pPr algn="ctr"/>
                      <a:r>
                        <a:rPr lang="fr-FR" sz="1800" b="0" i="0" u="none" strike="noStrike" noProof="0" dirty="0">
                          <a:solidFill>
                            <a:srgbClr val="000000"/>
                          </a:solidFill>
                          <a:latin typeface="Arial"/>
                        </a:rPr>
                        <a:t>87,2 (34)</a:t>
                      </a:r>
                      <a:endParaRPr lang="fr-FR" dirty="0"/>
                    </a:p>
                  </a:txBody>
                  <a:tcPr/>
                </a:tc>
                <a:tc>
                  <a:txBody>
                    <a:bodyPr/>
                    <a:lstStyle/>
                    <a:p>
                      <a:pPr algn="ctr"/>
                      <a:r>
                        <a:rPr lang="fr-FR" dirty="0"/>
                        <a:t>94,9 </a:t>
                      </a:r>
                      <a:r>
                        <a:rPr lang="fr-FR" sz="1800" b="0" i="0" u="none" strike="noStrike" noProof="0" dirty="0">
                          <a:solidFill>
                            <a:srgbClr val="000000"/>
                          </a:solidFill>
                          <a:latin typeface="Arial"/>
                        </a:rPr>
                        <a:t>(37)</a:t>
                      </a:r>
                      <a:endParaRPr lang="fr-FR" dirty="0"/>
                    </a:p>
                  </a:txBody>
                  <a:tcPr/>
                </a:tc>
                <a:tc>
                  <a:txBody>
                    <a:bodyPr/>
                    <a:lstStyle/>
                    <a:p>
                      <a:pPr algn="ctr"/>
                      <a:r>
                        <a:rPr lang="fr-FR" dirty="0"/>
                        <a:t>87,0 </a:t>
                      </a:r>
                      <a:r>
                        <a:rPr lang="fr-FR" sz="1800" b="0" i="0" u="none" strike="noStrike" noProof="0" dirty="0">
                          <a:solidFill>
                            <a:srgbClr val="000000"/>
                          </a:solidFill>
                          <a:latin typeface="Arial"/>
                        </a:rPr>
                        <a:t>(20)</a:t>
                      </a:r>
                      <a:endParaRPr lang="fr-FR" dirty="0"/>
                    </a:p>
                  </a:txBody>
                  <a:tcPr/>
                </a:tc>
                <a:extLst>
                  <a:ext uri="{0D108BD9-81ED-4DB2-BD59-A6C34878D82A}">
                    <a16:rowId xmlns:a16="http://schemas.microsoft.com/office/drawing/2014/main" val="3921310455"/>
                  </a:ext>
                </a:extLst>
              </a:tr>
              <a:tr h="605318">
                <a:tc>
                  <a:txBody>
                    <a:bodyPr/>
                    <a:lstStyle/>
                    <a:p>
                      <a:pPr algn="ctr"/>
                      <a:r>
                        <a:rPr lang="fr-FR" dirty="0"/>
                        <a:t>Analyse polarisation des opinions</a:t>
                      </a:r>
                    </a:p>
                  </a:txBody>
                  <a:tcPr/>
                </a:tc>
                <a:tc>
                  <a:txBody>
                    <a:bodyPr/>
                    <a:lstStyle/>
                    <a:p>
                      <a:pPr algn="ctr"/>
                      <a:r>
                        <a:rPr lang="fr-FR" dirty="0"/>
                        <a:t>46,2 </a:t>
                      </a:r>
                      <a:r>
                        <a:rPr lang="fr-FR" sz="1800" b="0" i="0" u="none" strike="noStrike" noProof="0" dirty="0">
                          <a:solidFill>
                            <a:srgbClr val="000000"/>
                          </a:solidFill>
                          <a:latin typeface="Arial"/>
                        </a:rPr>
                        <a:t>(18)</a:t>
                      </a:r>
                      <a:endParaRPr lang="fr-FR" dirty="0"/>
                    </a:p>
                  </a:txBody>
                  <a:tcPr/>
                </a:tc>
                <a:tc>
                  <a:txBody>
                    <a:bodyPr/>
                    <a:lstStyle/>
                    <a:p>
                      <a:pPr algn="ctr"/>
                      <a:r>
                        <a:rPr lang="fr-FR" dirty="0"/>
                        <a:t>97,4 </a:t>
                      </a:r>
                      <a:r>
                        <a:rPr lang="fr-FR" sz="1800" b="0" i="0" u="none" strike="noStrike" noProof="0" dirty="0">
                          <a:solidFill>
                            <a:srgbClr val="000000"/>
                          </a:solidFill>
                          <a:latin typeface="Arial"/>
                        </a:rPr>
                        <a:t>(38)</a:t>
                      </a:r>
                      <a:endParaRPr lang="fr-FR" dirty="0"/>
                    </a:p>
                  </a:txBody>
                  <a:tcPr/>
                </a:tc>
                <a:tc>
                  <a:txBody>
                    <a:bodyPr/>
                    <a:lstStyle/>
                    <a:p>
                      <a:pPr algn="ctr"/>
                      <a:r>
                        <a:rPr lang="fr-FR" sz="1800" b="0" i="0" dirty="0">
                          <a:solidFill>
                            <a:srgbClr val="000000"/>
                          </a:solidFill>
                          <a:effectLst/>
                          <a:latin typeface="Arial"/>
                          <a:cs typeface="Arial"/>
                        </a:rPr>
                        <a:t>73,9 </a:t>
                      </a:r>
                      <a:r>
                        <a:rPr lang="fr-FR" sz="1800" b="0" i="0" u="none" strike="noStrike" noProof="0" dirty="0">
                          <a:solidFill>
                            <a:srgbClr val="000000"/>
                          </a:solidFill>
                          <a:effectLst/>
                          <a:latin typeface="Arial"/>
                        </a:rPr>
                        <a:t>(17)</a:t>
                      </a:r>
                      <a:endParaRPr lang="fr-FR" sz="1800" b="0" i="0" dirty="0">
                        <a:solidFill>
                          <a:srgbClr val="000000"/>
                        </a:solidFill>
                        <a:effectLst/>
                        <a:latin typeface="Arial"/>
                        <a:cs typeface="Arial"/>
                      </a:endParaRPr>
                    </a:p>
                  </a:txBody>
                  <a:tcPr/>
                </a:tc>
                <a:extLst>
                  <a:ext uri="{0D108BD9-81ED-4DB2-BD59-A6C34878D82A}">
                    <a16:rowId xmlns:a16="http://schemas.microsoft.com/office/drawing/2014/main" val="3218526740"/>
                  </a:ext>
                </a:extLst>
              </a:tr>
              <a:tr h="605318">
                <a:tc>
                  <a:txBody>
                    <a:bodyPr/>
                    <a:lstStyle/>
                    <a:p>
                      <a:pPr lvl="0" algn="ctr">
                        <a:buNone/>
                      </a:pPr>
                      <a:r>
                        <a:rPr lang="fr-FR" dirty="0"/>
                        <a:t>Analyse des parties prenantes</a:t>
                      </a:r>
                    </a:p>
                  </a:txBody>
                  <a:tcPr/>
                </a:tc>
                <a:tc>
                  <a:txBody>
                    <a:bodyPr/>
                    <a:lstStyle/>
                    <a:p>
                      <a:pPr lvl="0" algn="ctr">
                        <a:buNone/>
                      </a:pPr>
                      <a:r>
                        <a:rPr lang="fr-FR" dirty="0"/>
                        <a:t>76,9 (</a:t>
                      </a:r>
                      <a:r>
                        <a:rPr lang="fr-FR" sz="1800" b="0" i="0" u="none" strike="noStrike" noProof="0" dirty="0">
                          <a:solidFill>
                            <a:srgbClr val="000000"/>
                          </a:solidFill>
                          <a:latin typeface="Arial"/>
                        </a:rPr>
                        <a:t>30</a:t>
                      </a:r>
                      <a:r>
                        <a:rPr lang="fr-FR" dirty="0"/>
                        <a:t>)</a:t>
                      </a:r>
                    </a:p>
                  </a:txBody>
                  <a:tcPr/>
                </a:tc>
                <a:tc>
                  <a:txBody>
                    <a:bodyPr/>
                    <a:lstStyle/>
                    <a:p>
                      <a:pPr lvl="0" algn="ctr">
                        <a:buNone/>
                      </a:pPr>
                      <a:r>
                        <a:rPr lang="fr-FR" sz="1800" b="0" i="0" u="none" strike="noStrike" noProof="0" dirty="0">
                          <a:solidFill>
                            <a:srgbClr val="000000"/>
                          </a:solidFill>
                          <a:latin typeface="Arial"/>
                        </a:rPr>
                        <a:t>97,4 (38)</a:t>
                      </a:r>
                      <a:endParaRPr lang="fr-FR" dirty="0"/>
                    </a:p>
                  </a:txBody>
                  <a:tcPr/>
                </a:tc>
                <a:tc>
                  <a:txBody>
                    <a:bodyPr/>
                    <a:lstStyle/>
                    <a:p>
                      <a:pPr lvl="0" algn="ctr">
                        <a:buNone/>
                      </a:pPr>
                      <a:r>
                        <a:rPr lang="fr-FR" sz="1800" b="0" i="0" u="none" strike="noStrike" noProof="0" dirty="0">
                          <a:solidFill>
                            <a:srgbClr val="000000"/>
                          </a:solidFill>
                          <a:effectLst/>
                          <a:latin typeface="Arial"/>
                        </a:rPr>
                        <a:t>87,0 (20)</a:t>
                      </a:r>
                      <a:endParaRPr lang="fr-FR" dirty="0"/>
                    </a:p>
                  </a:txBody>
                  <a:tcPr/>
                </a:tc>
                <a:extLst>
                  <a:ext uri="{0D108BD9-81ED-4DB2-BD59-A6C34878D82A}">
                    <a16:rowId xmlns:a16="http://schemas.microsoft.com/office/drawing/2014/main" val="3182815177"/>
                  </a:ext>
                </a:extLst>
              </a:tr>
              <a:tr h="382341">
                <a:tc>
                  <a:txBody>
                    <a:bodyPr/>
                    <a:lstStyle/>
                    <a:p>
                      <a:pPr lvl="0" algn="ctr">
                        <a:buNone/>
                      </a:pPr>
                      <a:r>
                        <a:rPr lang="fr-FR" dirty="0"/>
                        <a:t>N total</a:t>
                      </a:r>
                    </a:p>
                  </a:txBody>
                  <a:tcPr/>
                </a:tc>
                <a:tc>
                  <a:txBody>
                    <a:bodyPr/>
                    <a:lstStyle/>
                    <a:p>
                      <a:pPr lvl="0" algn="ctr">
                        <a:buNone/>
                      </a:pPr>
                      <a:r>
                        <a:rPr lang="fr-FR" dirty="0"/>
                        <a:t>39</a:t>
                      </a:r>
                    </a:p>
                  </a:txBody>
                  <a:tcPr/>
                </a:tc>
                <a:tc>
                  <a:txBody>
                    <a:bodyPr/>
                    <a:lstStyle/>
                    <a:p>
                      <a:pPr lvl="0" algn="ctr">
                        <a:buNone/>
                      </a:pPr>
                      <a:r>
                        <a:rPr lang="fr-FR" sz="1800" b="0" i="0" u="none" strike="noStrike" noProof="0" dirty="0">
                          <a:solidFill>
                            <a:srgbClr val="000000"/>
                          </a:solidFill>
                          <a:latin typeface="Arial"/>
                        </a:rPr>
                        <a:t>39</a:t>
                      </a:r>
                    </a:p>
                  </a:txBody>
                  <a:tcPr/>
                </a:tc>
                <a:tc>
                  <a:txBody>
                    <a:bodyPr/>
                    <a:lstStyle/>
                    <a:p>
                      <a:pPr lvl="0" algn="ctr">
                        <a:buNone/>
                      </a:pPr>
                      <a:r>
                        <a:rPr lang="fr-FR" sz="1800" b="0" i="0" u="none" strike="noStrike" noProof="0" dirty="0">
                          <a:solidFill>
                            <a:srgbClr val="000000"/>
                          </a:solidFill>
                          <a:effectLst/>
                          <a:latin typeface="Arial"/>
                        </a:rPr>
                        <a:t>23</a:t>
                      </a:r>
                    </a:p>
                  </a:txBody>
                  <a:tcPr/>
                </a:tc>
                <a:extLst>
                  <a:ext uri="{0D108BD9-81ED-4DB2-BD59-A6C34878D82A}">
                    <a16:rowId xmlns:a16="http://schemas.microsoft.com/office/drawing/2014/main" val="3842211500"/>
                  </a:ext>
                </a:extLst>
              </a:tr>
            </a:tbl>
          </a:graphicData>
        </a:graphic>
      </p:graphicFrame>
      <p:sp>
        <p:nvSpPr>
          <p:cNvPr id="6" name="Rectangle 5">
            <a:extLst>
              <a:ext uri="{FF2B5EF4-FFF2-40B4-BE49-F238E27FC236}">
                <a16:creationId xmlns:a16="http://schemas.microsoft.com/office/drawing/2014/main" id="{07D9994C-6FCA-EF41-B8CC-7E8BEAFE77AE}"/>
              </a:ext>
            </a:extLst>
          </p:cNvPr>
          <p:cNvSpPr/>
          <p:nvPr/>
        </p:nvSpPr>
        <p:spPr bwMode="auto">
          <a:xfrm>
            <a:off x="251139" y="2017959"/>
            <a:ext cx="8641723" cy="383147"/>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5587493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467544" y="638040"/>
            <a:ext cx="8496944" cy="514350"/>
          </a:xfrm>
        </p:spPr>
        <p:txBody>
          <a:bodyPr/>
          <a:lstStyle/>
          <a:p>
            <a:r>
              <a:rPr lang="fr-FR" dirty="0"/>
              <a:t>connaissances et habiletés acquises (</a:t>
            </a:r>
            <a:r>
              <a:rPr lang="fr-FR" dirty="0" err="1"/>
              <a:t>obj</a:t>
            </a:r>
            <a:r>
              <a:rPr lang="fr-FR" dirty="0"/>
              <a:t>. 2)</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9" name="Tableau 8">
            <a:extLst>
              <a:ext uri="{FF2B5EF4-FFF2-40B4-BE49-F238E27FC236}">
                <a16:creationId xmlns:a16="http://schemas.microsoft.com/office/drawing/2014/main" id="{B424C802-2586-6011-BB59-95676C226AE2}"/>
              </a:ext>
            </a:extLst>
          </p:cNvPr>
          <p:cNvGraphicFramePr>
            <a:graphicFrameLocks noGrp="1"/>
          </p:cNvGraphicFramePr>
          <p:nvPr/>
        </p:nvGraphicFramePr>
        <p:xfrm>
          <a:off x="251842" y="1086540"/>
          <a:ext cx="8640303" cy="3338901"/>
        </p:xfrm>
        <a:graphic>
          <a:graphicData uri="http://schemas.openxmlformats.org/drawingml/2006/table">
            <a:tbl>
              <a:tblPr firstRow="1" bandRow="1">
                <a:tableStyleId>{5C22544A-7EE6-4342-B048-85BDC9FD1C3A}</a:tableStyleId>
              </a:tblPr>
              <a:tblGrid>
                <a:gridCol w="2746822">
                  <a:extLst>
                    <a:ext uri="{9D8B030D-6E8A-4147-A177-3AD203B41FA5}">
                      <a16:colId xmlns:a16="http://schemas.microsoft.com/office/drawing/2014/main" val="3262892291"/>
                    </a:ext>
                  </a:extLst>
                </a:gridCol>
                <a:gridCol w="1982139">
                  <a:extLst>
                    <a:ext uri="{9D8B030D-6E8A-4147-A177-3AD203B41FA5}">
                      <a16:colId xmlns:a16="http://schemas.microsoft.com/office/drawing/2014/main" val="1317140809"/>
                    </a:ext>
                  </a:extLst>
                </a:gridCol>
                <a:gridCol w="2002262">
                  <a:extLst>
                    <a:ext uri="{9D8B030D-6E8A-4147-A177-3AD203B41FA5}">
                      <a16:colId xmlns:a16="http://schemas.microsoft.com/office/drawing/2014/main" val="4154168401"/>
                    </a:ext>
                  </a:extLst>
                </a:gridCol>
                <a:gridCol w="1909080">
                  <a:extLst>
                    <a:ext uri="{9D8B030D-6E8A-4147-A177-3AD203B41FA5}">
                      <a16:colId xmlns:a16="http://schemas.microsoft.com/office/drawing/2014/main" val="4133456935"/>
                    </a:ext>
                  </a:extLst>
                </a:gridCol>
              </a:tblGrid>
              <a:tr h="549442">
                <a:tc>
                  <a:txBody>
                    <a:bodyPr/>
                    <a:lstStyle/>
                    <a:p>
                      <a:pPr algn="ctr"/>
                      <a:endParaRPr lang="fr-FR" sz="1600">
                        <a:solidFill>
                          <a:srgbClr val="FFFFFF"/>
                        </a:solidFill>
                      </a:endParaRPr>
                    </a:p>
                  </a:txBody>
                  <a:tcPr anchor="ctr"/>
                </a:tc>
                <a:tc>
                  <a:txBody>
                    <a:bodyPr/>
                    <a:lstStyle/>
                    <a:p>
                      <a:pPr algn="ctr"/>
                      <a:r>
                        <a:rPr lang="fr-FR" sz="1600" dirty="0">
                          <a:solidFill>
                            <a:srgbClr val="FFFFFF"/>
                          </a:solidFill>
                        </a:rPr>
                        <a:t>Pré</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 6 mois</a:t>
                      </a:r>
                    </a:p>
                    <a:p>
                      <a:pPr lvl="0" algn="ctr">
                        <a:buNone/>
                      </a:pPr>
                      <a:r>
                        <a:rPr lang="fr-FR" sz="1600" b="1" i="0" u="none" strike="noStrike" noProof="0" dirty="0">
                          <a:solidFill>
                            <a:srgbClr val="FFFFFF"/>
                          </a:solidFill>
                          <a:latin typeface="Arial"/>
                        </a:rPr>
                        <a:t>% (N)</a:t>
                      </a:r>
                      <a:endParaRPr lang="fr-FR" dirty="0"/>
                    </a:p>
                  </a:txBody>
                  <a:tcPr anchor="ctr"/>
                </a:tc>
                <a:extLst>
                  <a:ext uri="{0D108BD9-81ED-4DB2-BD59-A6C34878D82A}">
                    <a16:rowId xmlns:a16="http://schemas.microsoft.com/office/drawing/2014/main" val="3242182170"/>
                  </a:ext>
                </a:extLst>
              </a:tr>
              <a:tr h="335253">
                <a:tc>
                  <a:txBody>
                    <a:bodyPr/>
                    <a:lstStyle/>
                    <a:p>
                      <a:pPr algn="ctr"/>
                      <a:r>
                        <a:rPr lang="fr-FR" dirty="0"/>
                        <a:t>Revendication</a:t>
                      </a:r>
                    </a:p>
                  </a:txBody>
                  <a:tcPr/>
                </a:tc>
                <a:tc>
                  <a:txBody>
                    <a:bodyPr/>
                    <a:lstStyle/>
                    <a:p>
                      <a:pPr algn="ctr"/>
                      <a:r>
                        <a:rPr lang="fr-FR" sz="1800" b="0" i="0" dirty="0">
                          <a:solidFill>
                            <a:srgbClr val="000000"/>
                          </a:solidFill>
                          <a:effectLst/>
                          <a:latin typeface="Arial"/>
                          <a:cs typeface="Arial"/>
                        </a:rPr>
                        <a:t>23,1 (</a:t>
                      </a:r>
                      <a:r>
                        <a:rPr lang="fr-FR" sz="1800" b="0" i="0" u="none" strike="noStrike" noProof="0" dirty="0">
                          <a:solidFill>
                            <a:srgbClr val="000000"/>
                          </a:solidFill>
                          <a:effectLst/>
                          <a:latin typeface="Arial"/>
                        </a:rPr>
                        <a:t>9</a:t>
                      </a:r>
                      <a:r>
                        <a:rPr lang="fr-FR" sz="1800" b="0" i="0" dirty="0">
                          <a:solidFill>
                            <a:srgbClr val="000000"/>
                          </a:solidFill>
                          <a:effectLst/>
                          <a:latin typeface="Arial"/>
                          <a:cs typeface="Arial"/>
                        </a:rPr>
                        <a:t>)</a:t>
                      </a:r>
                      <a:endParaRPr lang="fr-FR" dirty="0"/>
                    </a:p>
                  </a:txBody>
                  <a:tcPr/>
                </a:tc>
                <a:tc>
                  <a:txBody>
                    <a:bodyPr/>
                    <a:lstStyle/>
                    <a:p>
                      <a:pPr algn="ctr"/>
                      <a:r>
                        <a:rPr lang="fr-FR" dirty="0"/>
                        <a:t>87,2 (</a:t>
                      </a:r>
                      <a:r>
                        <a:rPr lang="fr-FR" sz="1800" b="0" i="0" u="none" strike="noStrike" noProof="0" dirty="0">
                          <a:solidFill>
                            <a:srgbClr val="000000"/>
                          </a:solidFill>
                          <a:latin typeface="Arial"/>
                        </a:rPr>
                        <a:t>34</a:t>
                      </a:r>
                      <a:r>
                        <a:rPr lang="fr-FR" dirty="0"/>
                        <a:t>)</a:t>
                      </a:r>
                    </a:p>
                  </a:txBody>
                  <a:tcPr/>
                </a:tc>
                <a:tc>
                  <a:txBody>
                    <a:bodyPr/>
                    <a:lstStyle/>
                    <a:p>
                      <a:pPr algn="ctr"/>
                      <a:r>
                        <a:rPr lang="fr-FR" sz="1800" b="0" i="0" dirty="0">
                          <a:solidFill>
                            <a:srgbClr val="000000"/>
                          </a:solidFill>
                          <a:effectLst/>
                          <a:latin typeface="Arial"/>
                          <a:cs typeface="Arial"/>
                        </a:rPr>
                        <a:t>82,6 (</a:t>
                      </a:r>
                      <a:r>
                        <a:rPr lang="fr-FR" sz="1800" b="0" i="0" u="none" strike="noStrike" noProof="0" dirty="0">
                          <a:solidFill>
                            <a:srgbClr val="000000"/>
                          </a:solidFill>
                          <a:effectLst/>
                          <a:latin typeface="Arial"/>
                        </a:rPr>
                        <a:t>19</a:t>
                      </a:r>
                      <a:r>
                        <a:rPr lang="fr-FR" sz="1800" b="0" i="0" dirty="0">
                          <a:solidFill>
                            <a:srgbClr val="000000"/>
                          </a:solidFill>
                          <a:effectLst/>
                          <a:latin typeface="Arial"/>
                          <a:cs typeface="Arial"/>
                        </a:rPr>
                        <a:t>)</a:t>
                      </a:r>
                      <a:endParaRPr lang="fr-FR" dirty="0">
                        <a:latin typeface="Arial"/>
                        <a:cs typeface="Arial"/>
                      </a:endParaRPr>
                    </a:p>
                  </a:txBody>
                  <a:tcPr/>
                </a:tc>
                <a:extLst>
                  <a:ext uri="{0D108BD9-81ED-4DB2-BD59-A6C34878D82A}">
                    <a16:rowId xmlns:a16="http://schemas.microsoft.com/office/drawing/2014/main" val="3605158868"/>
                  </a:ext>
                </a:extLst>
              </a:tr>
              <a:tr h="335253">
                <a:tc>
                  <a:txBody>
                    <a:bodyPr/>
                    <a:lstStyle/>
                    <a:p>
                      <a:pPr algn="ctr"/>
                      <a:r>
                        <a:rPr lang="fr-FR" dirty="0"/>
                        <a:t>Communication</a:t>
                      </a:r>
                    </a:p>
                  </a:txBody>
                  <a:tcPr/>
                </a:tc>
                <a:tc>
                  <a:txBody>
                    <a:bodyPr/>
                    <a:lstStyle/>
                    <a:p>
                      <a:pPr algn="ctr"/>
                      <a:r>
                        <a:rPr lang="fr-FR" dirty="0"/>
                        <a:t>69,2 (</a:t>
                      </a:r>
                      <a:r>
                        <a:rPr lang="fr-FR" sz="1800" b="0" i="0" u="none" strike="noStrike" noProof="0" dirty="0">
                          <a:solidFill>
                            <a:srgbClr val="000000"/>
                          </a:solidFill>
                          <a:latin typeface="Arial"/>
                        </a:rPr>
                        <a:t>27</a:t>
                      </a:r>
                      <a:r>
                        <a:rPr lang="fr-FR" dirty="0"/>
                        <a:t>)</a:t>
                      </a:r>
                    </a:p>
                  </a:txBody>
                  <a:tcPr/>
                </a:tc>
                <a:tc>
                  <a:txBody>
                    <a:bodyPr/>
                    <a:lstStyle/>
                    <a:p>
                      <a:pPr algn="ctr"/>
                      <a:r>
                        <a:rPr lang="fr-FR" dirty="0"/>
                        <a:t>89,7 (</a:t>
                      </a:r>
                      <a:r>
                        <a:rPr lang="fr-FR" sz="1800" b="0" i="0" u="none" strike="noStrike" noProof="0" dirty="0">
                          <a:solidFill>
                            <a:srgbClr val="000000"/>
                          </a:solidFill>
                          <a:latin typeface="Arial"/>
                        </a:rPr>
                        <a:t>35</a:t>
                      </a:r>
                      <a:r>
                        <a:rPr lang="fr-FR" dirty="0"/>
                        <a:t>)</a:t>
                      </a:r>
                    </a:p>
                  </a:txBody>
                  <a:tcPr/>
                </a:tc>
                <a:tc>
                  <a:txBody>
                    <a:bodyPr/>
                    <a:lstStyle/>
                    <a:p>
                      <a:pPr algn="ctr"/>
                      <a:r>
                        <a:rPr lang="fr-FR" dirty="0"/>
                        <a:t>100,0 </a:t>
                      </a:r>
                      <a:r>
                        <a:rPr lang="fr-FR" sz="1800" b="0" i="0" u="none" strike="noStrike" noProof="0" dirty="0">
                          <a:solidFill>
                            <a:srgbClr val="000000"/>
                          </a:solidFill>
                          <a:latin typeface="Arial"/>
                        </a:rPr>
                        <a:t>(23)</a:t>
                      </a:r>
                      <a:endParaRPr lang="fr-FR" dirty="0"/>
                    </a:p>
                  </a:txBody>
                  <a:tcPr/>
                </a:tc>
                <a:extLst>
                  <a:ext uri="{0D108BD9-81ED-4DB2-BD59-A6C34878D82A}">
                    <a16:rowId xmlns:a16="http://schemas.microsoft.com/office/drawing/2014/main" val="2661199868"/>
                  </a:ext>
                </a:extLst>
              </a:tr>
              <a:tr h="297894">
                <a:tc>
                  <a:txBody>
                    <a:bodyPr/>
                    <a:lstStyle/>
                    <a:p>
                      <a:pPr algn="ctr"/>
                      <a:r>
                        <a:rPr lang="fr-FR" dirty="0"/>
                        <a:t>Émission message cible</a:t>
                      </a:r>
                    </a:p>
                  </a:txBody>
                  <a:tcPr/>
                </a:tc>
                <a:tc>
                  <a:txBody>
                    <a:bodyPr/>
                    <a:lstStyle/>
                    <a:p>
                      <a:pPr algn="ctr"/>
                      <a:r>
                        <a:rPr lang="fr-FR" sz="1800" b="0" i="0" u="none" strike="noStrike" noProof="0" dirty="0">
                          <a:solidFill>
                            <a:srgbClr val="000000"/>
                          </a:solidFill>
                          <a:latin typeface="Arial"/>
                        </a:rPr>
                        <a:t>87,2 (34)</a:t>
                      </a:r>
                      <a:endParaRPr lang="fr-FR" dirty="0"/>
                    </a:p>
                  </a:txBody>
                  <a:tcPr/>
                </a:tc>
                <a:tc>
                  <a:txBody>
                    <a:bodyPr/>
                    <a:lstStyle/>
                    <a:p>
                      <a:pPr algn="ctr"/>
                      <a:r>
                        <a:rPr lang="fr-FR" dirty="0"/>
                        <a:t>94,9 </a:t>
                      </a:r>
                      <a:r>
                        <a:rPr lang="fr-FR" sz="1800" b="0" i="0" u="none" strike="noStrike" noProof="0" dirty="0">
                          <a:solidFill>
                            <a:srgbClr val="000000"/>
                          </a:solidFill>
                          <a:latin typeface="Arial"/>
                        </a:rPr>
                        <a:t>(37)</a:t>
                      </a:r>
                      <a:endParaRPr lang="fr-FR" dirty="0"/>
                    </a:p>
                  </a:txBody>
                  <a:tcPr/>
                </a:tc>
                <a:tc>
                  <a:txBody>
                    <a:bodyPr/>
                    <a:lstStyle/>
                    <a:p>
                      <a:pPr algn="ctr"/>
                      <a:r>
                        <a:rPr lang="fr-FR" dirty="0"/>
                        <a:t>87,0 </a:t>
                      </a:r>
                      <a:r>
                        <a:rPr lang="fr-FR" sz="1800" b="0" i="0" u="none" strike="noStrike" noProof="0" dirty="0">
                          <a:solidFill>
                            <a:srgbClr val="000000"/>
                          </a:solidFill>
                          <a:latin typeface="Arial"/>
                        </a:rPr>
                        <a:t>(20)</a:t>
                      </a:r>
                      <a:endParaRPr lang="fr-FR" dirty="0"/>
                    </a:p>
                  </a:txBody>
                  <a:tcPr/>
                </a:tc>
                <a:extLst>
                  <a:ext uri="{0D108BD9-81ED-4DB2-BD59-A6C34878D82A}">
                    <a16:rowId xmlns:a16="http://schemas.microsoft.com/office/drawing/2014/main" val="3921310455"/>
                  </a:ext>
                </a:extLst>
              </a:tr>
              <a:tr h="605318">
                <a:tc>
                  <a:txBody>
                    <a:bodyPr/>
                    <a:lstStyle/>
                    <a:p>
                      <a:pPr algn="ctr"/>
                      <a:r>
                        <a:rPr lang="fr-FR" dirty="0"/>
                        <a:t>Analyse polarisation des opinions</a:t>
                      </a:r>
                    </a:p>
                  </a:txBody>
                  <a:tcPr/>
                </a:tc>
                <a:tc>
                  <a:txBody>
                    <a:bodyPr/>
                    <a:lstStyle/>
                    <a:p>
                      <a:pPr algn="ctr"/>
                      <a:r>
                        <a:rPr lang="fr-FR" dirty="0"/>
                        <a:t>46,2 </a:t>
                      </a:r>
                      <a:r>
                        <a:rPr lang="fr-FR" sz="1800" b="0" i="0" u="none" strike="noStrike" noProof="0" dirty="0">
                          <a:solidFill>
                            <a:srgbClr val="000000"/>
                          </a:solidFill>
                          <a:latin typeface="Arial"/>
                        </a:rPr>
                        <a:t>(18)</a:t>
                      </a:r>
                      <a:endParaRPr lang="fr-FR" dirty="0"/>
                    </a:p>
                  </a:txBody>
                  <a:tcPr/>
                </a:tc>
                <a:tc>
                  <a:txBody>
                    <a:bodyPr/>
                    <a:lstStyle/>
                    <a:p>
                      <a:pPr algn="ctr"/>
                      <a:r>
                        <a:rPr lang="fr-FR" dirty="0"/>
                        <a:t>97,4 </a:t>
                      </a:r>
                      <a:r>
                        <a:rPr lang="fr-FR" sz="1800" b="0" i="0" u="none" strike="noStrike" noProof="0" dirty="0">
                          <a:solidFill>
                            <a:srgbClr val="000000"/>
                          </a:solidFill>
                          <a:latin typeface="Arial"/>
                        </a:rPr>
                        <a:t>(38)</a:t>
                      </a:r>
                      <a:endParaRPr lang="fr-FR" dirty="0"/>
                    </a:p>
                  </a:txBody>
                  <a:tcPr/>
                </a:tc>
                <a:tc>
                  <a:txBody>
                    <a:bodyPr/>
                    <a:lstStyle/>
                    <a:p>
                      <a:pPr algn="ctr"/>
                      <a:r>
                        <a:rPr lang="fr-FR" sz="1800" b="0" i="0" dirty="0">
                          <a:solidFill>
                            <a:srgbClr val="000000"/>
                          </a:solidFill>
                          <a:effectLst/>
                          <a:latin typeface="Arial"/>
                          <a:cs typeface="Arial"/>
                        </a:rPr>
                        <a:t>73,9 </a:t>
                      </a:r>
                      <a:r>
                        <a:rPr lang="fr-FR" sz="1800" b="0" i="0" u="none" strike="noStrike" noProof="0" dirty="0">
                          <a:solidFill>
                            <a:srgbClr val="000000"/>
                          </a:solidFill>
                          <a:effectLst/>
                          <a:latin typeface="Arial"/>
                        </a:rPr>
                        <a:t>(17)</a:t>
                      </a:r>
                      <a:endParaRPr lang="fr-FR" sz="1800" b="0" i="0" dirty="0">
                        <a:solidFill>
                          <a:srgbClr val="000000"/>
                        </a:solidFill>
                        <a:effectLst/>
                        <a:latin typeface="Arial"/>
                        <a:cs typeface="Arial"/>
                      </a:endParaRPr>
                    </a:p>
                  </a:txBody>
                  <a:tcPr/>
                </a:tc>
                <a:extLst>
                  <a:ext uri="{0D108BD9-81ED-4DB2-BD59-A6C34878D82A}">
                    <a16:rowId xmlns:a16="http://schemas.microsoft.com/office/drawing/2014/main" val="3218526740"/>
                  </a:ext>
                </a:extLst>
              </a:tr>
              <a:tr h="605318">
                <a:tc>
                  <a:txBody>
                    <a:bodyPr/>
                    <a:lstStyle/>
                    <a:p>
                      <a:pPr lvl="0" algn="ctr">
                        <a:buNone/>
                      </a:pPr>
                      <a:r>
                        <a:rPr lang="fr-FR" dirty="0"/>
                        <a:t>Analyse des parties prenantes</a:t>
                      </a:r>
                    </a:p>
                  </a:txBody>
                  <a:tcPr/>
                </a:tc>
                <a:tc>
                  <a:txBody>
                    <a:bodyPr/>
                    <a:lstStyle/>
                    <a:p>
                      <a:pPr lvl="0" algn="ctr">
                        <a:buNone/>
                      </a:pPr>
                      <a:r>
                        <a:rPr lang="fr-FR" dirty="0"/>
                        <a:t>76,9 (</a:t>
                      </a:r>
                      <a:r>
                        <a:rPr lang="fr-FR" sz="1800" b="0" i="0" u="none" strike="noStrike" noProof="0" dirty="0">
                          <a:solidFill>
                            <a:srgbClr val="000000"/>
                          </a:solidFill>
                          <a:latin typeface="Arial"/>
                        </a:rPr>
                        <a:t>30</a:t>
                      </a:r>
                      <a:r>
                        <a:rPr lang="fr-FR" dirty="0"/>
                        <a:t>)</a:t>
                      </a:r>
                    </a:p>
                  </a:txBody>
                  <a:tcPr/>
                </a:tc>
                <a:tc>
                  <a:txBody>
                    <a:bodyPr/>
                    <a:lstStyle/>
                    <a:p>
                      <a:pPr lvl="0" algn="ctr">
                        <a:buNone/>
                      </a:pPr>
                      <a:r>
                        <a:rPr lang="fr-FR" sz="1800" b="0" i="0" u="none" strike="noStrike" noProof="0" dirty="0">
                          <a:solidFill>
                            <a:srgbClr val="000000"/>
                          </a:solidFill>
                          <a:latin typeface="Arial"/>
                        </a:rPr>
                        <a:t>97,4 (38)</a:t>
                      </a:r>
                      <a:endParaRPr lang="fr-FR" dirty="0"/>
                    </a:p>
                  </a:txBody>
                  <a:tcPr/>
                </a:tc>
                <a:tc>
                  <a:txBody>
                    <a:bodyPr/>
                    <a:lstStyle/>
                    <a:p>
                      <a:pPr lvl="0" algn="ctr">
                        <a:buNone/>
                      </a:pPr>
                      <a:r>
                        <a:rPr lang="fr-FR" sz="1800" b="0" i="0" u="none" strike="noStrike" noProof="0" dirty="0">
                          <a:solidFill>
                            <a:srgbClr val="000000"/>
                          </a:solidFill>
                          <a:effectLst/>
                          <a:latin typeface="Arial"/>
                        </a:rPr>
                        <a:t>87,0 (20)</a:t>
                      </a:r>
                      <a:endParaRPr lang="fr-FR" dirty="0"/>
                    </a:p>
                  </a:txBody>
                  <a:tcPr/>
                </a:tc>
                <a:extLst>
                  <a:ext uri="{0D108BD9-81ED-4DB2-BD59-A6C34878D82A}">
                    <a16:rowId xmlns:a16="http://schemas.microsoft.com/office/drawing/2014/main" val="3182815177"/>
                  </a:ext>
                </a:extLst>
              </a:tr>
              <a:tr h="382341">
                <a:tc>
                  <a:txBody>
                    <a:bodyPr/>
                    <a:lstStyle/>
                    <a:p>
                      <a:pPr lvl="0" algn="ctr">
                        <a:buNone/>
                      </a:pPr>
                      <a:r>
                        <a:rPr lang="fr-FR" dirty="0"/>
                        <a:t>N total</a:t>
                      </a:r>
                    </a:p>
                  </a:txBody>
                  <a:tcPr/>
                </a:tc>
                <a:tc>
                  <a:txBody>
                    <a:bodyPr/>
                    <a:lstStyle/>
                    <a:p>
                      <a:pPr lvl="0" algn="ctr">
                        <a:buNone/>
                      </a:pPr>
                      <a:r>
                        <a:rPr lang="fr-FR" dirty="0"/>
                        <a:t>39</a:t>
                      </a:r>
                    </a:p>
                  </a:txBody>
                  <a:tcPr/>
                </a:tc>
                <a:tc>
                  <a:txBody>
                    <a:bodyPr/>
                    <a:lstStyle/>
                    <a:p>
                      <a:pPr lvl="0" algn="ctr">
                        <a:buNone/>
                      </a:pPr>
                      <a:r>
                        <a:rPr lang="fr-FR" sz="1800" b="0" i="0" u="none" strike="noStrike" noProof="0" dirty="0">
                          <a:solidFill>
                            <a:srgbClr val="000000"/>
                          </a:solidFill>
                          <a:latin typeface="Arial"/>
                        </a:rPr>
                        <a:t>39</a:t>
                      </a:r>
                    </a:p>
                  </a:txBody>
                  <a:tcPr/>
                </a:tc>
                <a:tc>
                  <a:txBody>
                    <a:bodyPr/>
                    <a:lstStyle/>
                    <a:p>
                      <a:pPr lvl="0" algn="ctr">
                        <a:buNone/>
                      </a:pPr>
                      <a:r>
                        <a:rPr lang="fr-FR" sz="1800" b="0" i="0" u="none" strike="noStrike" noProof="0" dirty="0">
                          <a:solidFill>
                            <a:srgbClr val="000000"/>
                          </a:solidFill>
                          <a:effectLst/>
                          <a:latin typeface="Arial"/>
                        </a:rPr>
                        <a:t>23</a:t>
                      </a:r>
                    </a:p>
                  </a:txBody>
                  <a:tcPr/>
                </a:tc>
                <a:extLst>
                  <a:ext uri="{0D108BD9-81ED-4DB2-BD59-A6C34878D82A}">
                    <a16:rowId xmlns:a16="http://schemas.microsoft.com/office/drawing/2014/main" val="3842211500"/>
                  </a:ext>
                </a:extLst>
              </a:tr>
            </a:tbl>
          </a:graphicData>
        </a:graphic>
      </p:graphicFrame>
      <p:sp>
        <p:nvSpPr>
          <p:cNvPr id="6" name="Rectangle 5">
            <a:extLst>
              <a:ext uri="{FF2B5EF4-FFF2-40B4-BE49-F238E27FC236}">
                <a16:creationId xmlns:a16="http://schemas.microsoft.com/office/drawing/2014/main" id="{E53E4582-708E-DC4B-A64C-FBBA96FEF7EB}"/>
              </a:ext>
            </a:extLst>
          </p:cNvPr>
          <p:cNvSpPr/>
          <p:nvPr/>
        </p:nvSpPr>
        <p:spPr bwMode="auto">
          <a:xfrm>
            <a:off x="251139" y="2372684"/>
            <a:ext cx="8641723" cy="360891"/>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19139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467544" y="638040"/>
            <a:ext cx="8496944" cy="514350"/>
          </a:xfrm>
        </p:spPr>
        <p:txBody>
          <a:bodyPr/>
          <a:lstStyle/>
          <a:p>
            <a:r>
              <a:rPr lang="fr-FR" dirty="0"/>
              <a:t>connaissances et habiletés acquises (</a:t>
            </a:r>
            <a:r>
              <a:rPr lang="fr-FR" dirty="0" err="1"/>
              <a:t>obj</a:t>
            </a:r>
            <a:r>
              <a:rPr lang="fr-FR" dirty="0"/>
              <a:t>. 2)</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9" name="Tableau 8">
            <a:extLst>
              <a:ext uri="{FF2B5EF4-FFF2-40B4-BE49-F238E27FC236}">
                <a16:creationId xmlns:a16="http://schemas.microsoft.com/office/drawing/2014/main" id="{B424C802-2586-6011-BB59-95676C226AE2}"/>
              </a:ext>
            </a:extLst>
          </p:cNvPr>
          <p:cNvGraphicFramePr>
            <a:graphicFrameLocks noGrp="1"/>
          </p:cNvGraphicFramePr>
          <p:nvPr/>
        </p:nvGraphicFramePr>
        <p:xfrm>
          <a:off x="251842" y="1086540"/>
          <a:ext cx="8640303" cy="3338901"/>
        </p:xfrm>
        <a:graphic>
          <a:graphicData uri="http://schemas.openxmlformats.org/drawingml/2006/table">
            <a:tbl>
              <a:tblPr firstRow="1" bandRow="1">
                <a:tableStyleId>{5C22544A-7EE6-4342-B048-85BDC9FD1C3A}</a:tableStyleId>
              </a:tblPr>
              <a:tblGrid>
                <a:gridCol w="2746822">
                  <a:extLst>
                    <a:ext uri="{9D8B030D-6E8A-4147-A177-3AD203B41FA5}">
                      <a16:colId xmlns:a16="http://schemas.microsoft.com/office/drawing/2014/main" val="3262892291"/>
                    </a:ext>
                  </a:extLst>
                </a:gridCol>
                <a:gridCol w="1982139">
                  <a:extLst>
                    <a:ext uri="{9D8B030D-6E8A-4147-A177-3AD203B41FA5}">
                      <a16:colId xmlns:a16="http://schemas.microsoft.com/office/drawing/2014/main" val="1317140809"/>
                    </a:ext>
                  </a:extLst>
                </a:gridCol>
                <a:gridCol w="2002262">
                  <a:extLst>
                    <a:ext uri="{9D8B030D-6E8A-4147-A177-3AD203B41FA5}">
                      <a16:colId xmlns:a16="http://schemas.microsoft.com/office/drawing/2014/main" val="4154168401"/>
                    </a:ext>
                  </a:extLst>
                </a:gridCol>
                <a:gridCol w="1909080">
                  <a:extLst>
                    <a:ext uri="{9D8B030D-6E8A-4147-A177-3AD203B41FA5}">
                      <a16:colId xmlns:a16="http://schemas.microsoft.com/office/drawing/2014/main" val="4133456935"/>
                    </a:ext>
                  </a:extLst>
                </a:gridCol>
              </a:tblGrid>
              <a:tr h="549442">
                <a:tc>
                  <a:txBody>
                    <a:bodyPr/>
                    <a:lstStyle/>
                    <a:p>
                      <a:pPr algn="ctr"/>
                      <a:endParaRPr lang="fr-FR" sz="1600">
                        <a:solidFill>
                          <a:srgbClr val="FFFFFF"/>
                        </a:solidFill>
                      </a:endParaRPr>
                    </a:p>
                  </a:txBody>
                  <a:tcPr anchor="ctr"/>
                </a:tc>
                <a:tc>
                  <a:txBody>
                    <a:bodyPr/>
                    <a:lstStyle/>
                    <a:p>
                      <a:pPr algn="ctr"/>
                      <a:r>
                        <a:rPr lang="fr-FR" sz="1600" dirty="0">
                          <a:solidFill>
                            <a:srgbClr val="FFFFFF"/>
                          </a:solidFill>
                        </a:rPr>
                        <a:t>Pré</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 6 mois</a:t>
                      </a:r>
                    </a:p>
                    <a:p>
                      <a:pPr lvl="0" algn="ctr">
                        <a:buNone/>
                      </a:pPr>
                      <a:r>
                        <a:rPr lang="fr-FR" sz="1600" b="1" i="0" u="none" strike="noStrike" noProof="0" dirty="0">
                          <a:solidFill>
                            <a:srgbClr val="FFFFFF"/>
                          </a:solidFill>
                          <a:latin typeface="Arial"/>
                        </a:rPr>
                        <a:t>% (N)</a:t>
                      </a:r>
                      <a:endParaRPr lang="fr-FR" dirty="0"/>
                    </a:p>
                  </a:txBody>
                  <a:tcPr anchor="ctr"/>
                </a:tc>
                <a:extLst>
                  <a:ext uri="{0D108BD9-81ED-4DB2-BD59-A6C34878D82A}">
                    <a16:rowId xmlns:a16="http://schemas.microsoft.com/office/drawing/2014/main" val="3242182170"/>
                  </a:ext>
                </a:extLst>
              </a:tr>
              <a:tr h="335253">
                <a:tc>
                  <a:txBody>
                    <a:bodyPr/>
                    <a:lstStyle/>
                    <a:p>
                      <a:pPr algn="ctr"/>
                      <a:r>
                        <a:rPr lang="fr-FR" dirty="0"/>
                        <a:t>Revendication</a:t>
                      </a:r>
                    </a:p>
                  </a:txBody>
                  <a:tcPr/>
                </a:tc>
                <a:tc>
                  <a:txBody>
                    <a:bodyPr/>
                    <a:lstStyle/>
                    <a:p>
                      <a:pPr algn="ctr"/>
                      <a:r>
                        <a:rPr lang="fr-FR" sz="1800" b="0" i="0" dirty="0">
                          <a:solidFill>
                            <a:srgbClr val="000000"/>
                          </a:solidFill>
                          <a:effectLst/>
                          <a:latin typeface="Arial"/>
                          <a:cs typeface="Arial"/>
                        </a:rPr>
                        <a:t>23,1 (</a:t>
                      </a:r>
                      <a:r>
                        <a:rPr lang="fr-FR" sz="1800" b="0" i="0" u="none" strike="noStrike" noProof="0" dirty="0">
                          <a:solidFill>
                            <a:srgbClr val="000000"/>
                          </a:solidFill>
                          <a:effectLst/>
                          <a:latin typeface="Arial"/>
                        </a:rPr>
                        <a:t>9</a:t>
                      </a:r>
                      <a:r>
                        <a:rPr lang="fr-FR" sz="1800" b="0" i="0" dirty="0">
                          <a:solidFill>
                            <a:srgbClr val="000000"/>
                          </a:solidFill>
                          <a:effectLst/>
                          <a:latin typeface="Arial"/>
                          <a:cs typeface="Arial"/>
                        </a:rPr>
                        <a:t>)</a:t>
                      </a:r>
                      <a:endParaRPr lang="fr-FR" dirty="0"/>
                    </a:p>
                  </a:txBody>
                  <a:tcPr/>
                </a:tc>
                <a:tc>
                  <a:txBody>
                    <a:bodyPr/>
                    <a:lstStyle/>
                    <a:p>
                      <a:pPr algn="ctr"/>
                      <a:r>
                        <a:rPr lang="fr-FR" dirty="0"/>
                        <a:t>87,2 (</a:t>
                      </a:r>
                      <a:r>
                        <a:rPr lang="fr-FR" sz="1800" b="0" i="0" u="none" strike="noStrike" noProof="0" dirty="0">
                          <a:solidFill>
                            <a:srgbClr val="000000"/>
                          </a:solidFill>
                          <a:latin typeface="Arial"/>
                        </a:rPr>
                        <a:t>34</a:t>
                      </a:r>
                      <a:r>
                        <a:rPr lang="fr-FR" dirty="0"/>
                        <a:t>)</a:t>
                      </a:r>
                    </a:p>
                  </a:txBody>
                  <a:tcPr/>
                </a:tc>
                <a:tc>
                  <a:txBody>
                    <a:bodyPr/>
                    <a:lstStyle/>
                    <a:p>
                      <a:pPr algn="ctr"/>
                      <a:r>
                        <a:rPr lang="fr-FR" sz="1800" b="0" i="0" dirty="0">
                          <a:solidFill>
                            <a:srgbClr val="000000"/>
                          </a:solidFill>
                          <a:effectLst/>
                          <a:latin typeface="Arial"/>
                          <a:cs typeface="Arial"/>
                        </a:rPr>
                        <a:t>82,6 (</a:t>
                      </a:r>
                      <a:r>
                        <a:rPr lang="fr-FR" sz="1800" b="0" i="0" u="none" strike="noStrike" noProof="0" dirty="0">
                          <a:solidFill>
                            <a:srgbClr val="000000"/>
                          </a:solidFill>
                          <a:effectLst/>
                          <a:latin typeface="Arial"/>
                        </a:rPr>
                        <a:t>19</a:t>
                      </a:r>
                      <a:r>
                        <a:rPr lang="fr-FR" sz="1800" b="0" i="0" dirty="0">
                          <a:solidFill>
                            <a:srgbClr val="000000"/>
                          </a:solidFill>
                          <a:effectLst/>
                          <a:latin typeface="Arial"/>
                          <a:cs typeface="Arial"/>
                        </a:rPr>
                        <a:t>)</a:t>
                      </a:r>
                      <a:endParaRPr lang="fr-FR" dirty="0">
                        <a:latin typeface="Arial"/>
                        <a:cs typeface="Arial"/>
                      </a:endParaRPr>
                    </a:p>
                  </a:txBody>
                  <a:tcPr/>
                </a:tc>
                <a:extLst>
                  <a:ext uri="{0D108BD9-81ED-4DB2-BD59-A6C34878D82A}">
                    <a16:rowId xmlns:a16="http://schemas.microsoft.com/office/drawing/2014/main" val="3605158868"/>
                  </a:ext>
                </a:extLst>
              </a:tr>
              <a:tr h="335253">
                <a:tc>
                  <a:txBody>
                    <a:bodyPr/>
                    <a:lstStyle/>
                    <a:p>
                      <a:pPr algn="ctr"/>
                      <a:r>
                        <a:rPr lang="fr-FR" dirty="0"/>
                        <a:t>Communication</a:t>
                      </a:r>
                    </a:p>
                  </a:txBody>
                  <a:tcPr/>
                </a:tc>
                <a:tc>
                  <a:txBody>
                    <a:bodyPr/>
                    <a:lstStyle/>
                    <a:p>
                      <a:pPr algn="ctr"/>
                      <a:r>
                        <a:rPr lang="fr-FR" dirty="0"/>
                        <a:t>69,2 (</a:t>
                      </a:r>
                      <a:r>
                        <a:rPr lang="fr-FR" sz="1800" b="0" i="0" u="none" strike="noStrike" noProof="0" dirty="0">
                          <a:solidFill>
                            <a:srgbClr val="000000"/>
                          </a:solidFill>
                          <a:latin typeface="Arial"/>
                        </a:rPr>
                        <a:t>27</a:t>
                      </a:r>
                      <a:r>
                        <a:rPr lang="fr-FR" dirty="0"/>
                        <a:t>)</a:t>
                      </a:r>
                    </a:p>
                  </a:txBody>
                  <a:tcPr/>
                </a:tc>
                <a:tc>
                  <a:txBody>
                    <a:bodyPr/>
                    <a:lstStyle/>
                    <a:p>
                      <a:pPr algn="ctr"/>
                      <a:r>
                        <a:rPr lang="fr-FR" dirty="0"/>
                        <a:t>89,7 (</a:t>
                      </a:r>
                      <a:r>
                        <a:rPr lang="fr-FR" sz="1800" b="0" i="0" u="none" strike="noStrike" noProof="0" dirty="0">
                          <a:solidFill>
                            <a:srgbClr val="000000"/>
                          </a:solidFill>
                          <a:latin typeface="Arial"/>
                        </a:rPr>
                        <a:t>35</a:t>
                      </a:r>
                      <a:r>
                        <a:rPr lang="fr-FR" dirty="0"/>
                        <a:t>)</a:t>
                      </a:r>
                    </a:p>
                  </a:txBody>
                  <a:tcPr/>
                </a:tc>
                <a:tc>
                  <a:txBody>
                    <a:bodyPr/>
                    <a:lstStyle/>
                    <a:p>
                      <a:pPr algn="ctr"/>
                      <a:r>
                        <a:rPr lang="fr-FR" dirty="0"/>
                        <a:t>100,0 </a:t>
                      </a:r>
                      <a:r>
                        <a:rPr lang="fr-FR" sz="1800" b="0" i="0" u="none" strike="noStrike" noProof="0" dirty="0">
                          <a:solidFill>
                            <a:srgbClr val="000000"/>
                          </a:solidFill>
                          <a:latin typeface="Arial"/>
                        </a:rPr>
                        <a:t>(23)</a:t>
                      </a:r>
                      <a:endParaRPr lang="fr-FR" dirty="0"/>
                    </a:p>
                  </a:txBody>
                  <a:tcPr/>
                </a:tc>
                <a:extLst>
                  <a:ext uri="{0D108BD9-81ED-4DB2-BD59-A6C34878D82A}">
                    <a16:rowId xmlns:a16="http://schemas.microsoft.com/office/drawing/2014/main" val="2661199868"/>
                  </a:ext>
                </a:extLst>
              </a:tr>
              <a:tr h="297894">
                <a:tc>
                  <a:txBody>
                    <a:bodyPr/>
                    <a:lstStyle/>
                    <a:p>
                      <a:pPr algn="ctr"/>
                      <a:r>
                        <a:rPr lang="fr-FR" dirty="0"/>
                        <a:t>Émission message cible</a:t>
                      </a:r>
                    </a:p>
                  </a:txBody>
                  <a:tcPr/>
                </a:tc>
                <a:tc>
                  <a:txBody>
                    <a:bodyPr/>
                    <a:lstStyle/>
                    <a:p>
                      <a:pPr algn="ctr"/>
                      <a:r>
                        <a:rPr lang="fr-FR" sz="1800" b="0" i="0" u="none" strike="noStrike" noProof="0" dirty="0">
                          <a:solidFill>
                            <a:srgbClr val="000000"/>
                          </a:solidFill>
                          <a:latin typeface="Arial"/>
                        </a:rPr>
                        <a:t>87,2 (34)</a:t>
                      </a:r>
                      <a:endParaRPr lang="fr-FR" dirty="0"/>
                    </a:p>
                  </a:txBody>
                  <a:tcPr/>
                </a:tc>
                <a:tc>
                  <a:txBody>
                    <a:bodyPr/>
                    <a:lstStyle/>
                    <a:p>
                      <a:pPr algn="ctr"/>
                      <a:r>
                        <a:rPr lang="fr-FR" dirty="0"/>
                        <a:t>94,9 </a:t>
                      </a:r>
                      <a:r>
                        <a:rPr lang="fr-FR" sz="1800" b="0" i="0" u="none" strike="noStrike" noProof="0" dirty="0">
                          <a:solidFill>
                            <a:srgbClr val="000000"/>
                          </a:solidFill>
                          <a:latin typeface="Arial"/>
                        </a:rPr>
                        <a:t>(37)</a:t>
                      </a:r>
                      <a:endParaRPr lang="fr-FR" dirty="0"/>
                    </a:p>
                  </a:txBody>
                  <a:tcPr/>
                </a:tc>
                <a:tc>
                  <a:txBody>
                    <a:bodyPr/>
                    <a:lstStyle/>
                    <a:p>
                      <a:pPr algn="ctr"/>
                      <a:r>
                        <a:rPr lang="fr-FR" dirty="0"/>
                        <a:t>87,0 </a:t>
                      </a:r>
                      <a:r>
                        <a:rPr lang="fr-FR" sz="1800" b="0" i="0" u="none" strike="noStrike" noProof="0" dirty="0">
                          <a:solidFill>
                            <a:srgbClr val="000000"/>
                          </a:solidFill>
                          <a:latin typeface="Arial"/>
                        </a:rPr>
                        <a:t>(20)</a:t>
                      </a:r>
                      <a:endParaRPr lang="fr-FR" dirty="0"/>
                    </a:p>
                  </a:txBody>
                  <a:tcPr/>
                </a:tc>
                <a:extLst>
                  <a:ext uri="{0D108BD9-81ED-4DB2-BD59-A6C34878D82A}">
                    <a16:rowId xmlns:a16="http://schemas.microsoft.com/office/drawing/2014/main" val="3921310455"/>
                  </a:ext>
                </a:extLst>
              </a:tr>
              <a:tr h="605318">
                <a:tc>
                  <a:txBody>
                    <a:bodyPr/>
                    <a:lstStyle/>
                    <a:p>
                      <a:pPr algn="ctr"/>
                      <a:r>
                        <a:rPr lang="fr-FR" dirty="0"/>
                        <a:t>Analyse polarisation des opinions</a:t>
                      </a:r>
                    </a:p>
                  </a:txBody>
                  <a:tcPr/>
                </a:tc>
                <a:tc>
                  <a:txBody>
                    <a:bodyPr/>
                    <a:lstStyle/>
                    <a:p>
                      <a:pPr algn="ctr"/>
                      <a:r>
                        <a:rPr lang="fr-FR" dirty="0"/>
                        <a:t>46,2 </a:t>
                      </a:r>
                      <a:r>
                        <a:rPr lang="fr-FR" sz="1800" b="0" i="0" u="none" strike="noStrike" noProof="0" dirty="0">
                          <a:solidFill>
                            <a:srgbClr val="000000"/>
                          </a:solidFill>
                          <a:latin typeface="Arial"/>
                        </a:rPr>
                        <a:t>(18)</a:t>
                      </a:r>
                      <a:endParaRPr lang="fr-FR" dirty="0"/>
                    </a:p>
                  </a:txBody>
                  <a:tcPr/>
                </a:tc>
                <a:tc>
                  <a:txBody>
                    <a:bodyPr/>
                    <a:lstStyle/>
                    <a:p>
                      <a:pPr algn="ctr"/>
                      <a:r>
                        <a:rPr lang="fr-FR" dirty="0"/>
                        <a:t>97,4 </a:t>
                      </a:r>
                      <a:r>
                        <a:rPr lang="fr-FR" sz="1800" b="0" i="0" u="none" strike="noStrike" noProof="0" dirty="0">
                          <a:solidFill>
                            <a:srgbClr val="000000"/>
                          </a:solidFill>
                          <a:latin typeface="Arial"/>
                        </a:rPr>
                        <a:t>(38)</a:t>
                      </a:r>
                      <a:endParaRPr lang="fr-FR" dirty="0"/>
                    </a:p>
                  </a:txBody>
                  <a:tcPr/>
                </a:tc>
                <a:tc>
                  <a:txBody>
                    <a:bodyPr/>
                    <a:lstStyle/>
                    <a:p>
                      <a:pPr algn="ctr"/>
                      <a:r>
                        <a:rPr lang="fr-FR" sz="1800" b="0" i="0" dirty="0">
                          <a:solidFill>
                            <a:srgbClr val="000000"/>
                          </a:solidFill>
                          <a:effectLst/>
                          <a:latin typeface="Arial"/>
                          <a:cs typeface="Arial"/>
                        </a:rPr>
                        <a:t>73,9 </a:t>
                      </a:r>
                      <a:r>
                        <a:rPr lang="fr-FR" sz="1800" b="0" i="0" u="none" strike="noStrike" noProof="0" dirty="0">
                          <a:solidFill>
                            <a:srgbClr val="000000"/>
                          </a:solidFill>
                          <a:effectLst/>
                          <a:latin typeface="Arial"/>
                        </a:rPr>
                        <a:t>(17)</a:t>
                      </a:r>
                      <a:endParaRPr lang="fr-FR" sz="1800" b="0" i="0" dirty="0">
                        <a:solidFill>
                          <a:srgbClr val="000000"/>
                        </a:solidFill>
                        <a:effectLst/>
                        <a:latin typeface="Arial"/>
                        <a:cs typeface="Arial"/>
                      </a:endParaRPr>
                    </a:p>
                  </a:txBody>
                  <a:tcPr/>
                </a:tc>
                <a:extLst>
                  <a:ext uri="{0D108BD9-81ED-4DB2-BD59-A6C34878D82A}">
                    <a16:rowId xmlns:a16="http://schemas.microsoft.com/office/drawing/2014/main" val="3218526740"/>
                  </a:ext>
                </a:extLst>
              </a:tr>
              <a:tr h="605318">
                <a:tc>
                  <a:txBody>
                    <a:bodyPr/>
                    <a:lstStyle/>
                    <a:p>
                      <a:pPr lvl="0" algn="ctr">
                        <a:buNone/>
                      </a:pPr>
                      <a:r>
                        <a:rPr lang="fr-FR" dirty="0"/>
                        <a:t>Analyse des parties prenantes</a:t>
                      </a:r>
                    </a:p>
                  </a:txBody>
                  <a:tcPr/>
                </a:tc>
                <a:tc>
                  <a:txBody>
                    <a:bodyPr/>
                    <a:lstStyle/>
                    <a:p>
                      <a:pPr lvl="0" algn="ctr">
                        <a:buNone/>
                      </a:pPr>
                      <a:r>
                        <a:rPr lang="fr-FR" dirty="0"/>
                        <a:t>76,9 (</a:t>
                      </a:r>
                      <a:r>
                        <a:rPr lang="fr-FR" sz="1800" b="0" i="0" u="none" strike="noStrike" noProof="0" dirty="0">
                          <a:solidFill>
                            <a:srgbClr val="000000"/>
                          </a:solidFill>
                          <a:latin typeface="Arial"/>
                        </a:rPr>
                        <a:t>30</a:t>
                      </a:r>
                      <a:r>
                        <a:rPr lang="fr-FR" dirty="0"/>
                        <a:t>)</a:t>
                      </a:r>
                    </a:p>
                  </a:txBody>
                  <a:tcPr/>
                </a:tc>
                <a:tc>
                  <a:txBody>
                    <a:bodyPr/>
                    <a:lstStyle/>
                    <a:p>
                      <a:pPr lvl="0" algn="ctr">
                        <a:buNone/>
                      </a:pPr>
                      <a:r>
                        <a:rPr lang="fr-FR" sz="1800" b="0" i="0" u="none" strike="noStrike" noProof="0" dirty="0">
                          <a:solidFill>
                            <a:srgbClr val="000000"/>
                          </a:solidFill>
                          <a:latin typeface="Arial"/>
                        </a:rPr>
                        <a:t>97,4 (38)</a:t>
                      </a:r>
                      <a:endParaRPr lang="fr-FR" dirty="0"/>
                    </a:p>
                  </a:txBody>
                  <a:tcPr/>
                </a:tc>
                <a:tc>
                  <a:txBody>
                    <a:bodyPr/>
                    <a:lstStyle/>
                    <a:p>
                      <a:pPr lvl="0" algn="ctr">
                        <a:buNone/>
                      </a:pPr>
                      <a:r>
                        <a:rPr lang="fr-FR" sz="1800" b="0" i="0" u="none" strike="noStrike" noProof="0" dirty="0">
                          <a:solidFill>
                            <a:srgbClr val="000000"/>
                          </a:solidFill>
                          <a:effectLst/>
                          <a:latin typeface="Arial"/>
                        </a:rPr>
                        <a:t>87,0 (20)</a:t>
                      </a:r>
                      <a:endParaRPr lang="fr-FR" dirty="0"/>
                    </a:p>
                  </a:txBody>
                  <a:tcPr/>
                </a:tc>
                <a:extLst>
                  <a:ext uri="{0D108BD9-81ED-4DB2-BD59-A6C34878D82A}">
                    <a16:rowId xmlns:a16="http://schemas.microsoft.com/office/drawing/2014/main" val="3182815177"/>
                  </a:ext>
                </a:extLst>
              </a:tr>
              <a:tr h="382341">
                <a:tc>
                  <a:txBody>
                    <a:bodyPr/>
                    <a:lstStyle/>
                    <a:p>
                      <a:pPr lvl="0" algn="ctr">
                        <a:buNone/>
                      </a:pPr>
                      <a:r>
                        <a:rPr lang="fr-FR" dirty="0"/>
                        <a:t>N total</a:t>
                      </a:r>
                    </a:p>
                  </a:txBody>
                  <a:tcPr/>
                </a:tc>
                <a:tc>
                  <a:txBody>
                    <a:bodyPr/>
                    <a:lstStyle/>
                    <a:p>
                      <a:pPr lvl="0" algn="ctr">
                        <a:buNone/>
                      </a:pPr>
                      <a:r>
                        <a:rPr lang="fr-FR" dirty="0"/>
                        <a:t>39</a:t>
                      </a:r>
                    </a:p>
                  </a:txBody>
                  <a:tcPr/>
                </a:tc>
                <a:tc>
                  <a:txBody>
                    <a:bodyPr/>
                    <a:lstStyle/>
                    <a:p>
                      <a:pPr lvl="0" algn="ctr">
                        <a:buNone/>
                      </a:pPr>
                      <a:r>
                        <a:rPr lang="fr-FR" sz="1800" b="0" i="0" u="none" strike="noStrike" noProof="0" dirty="0">
                          <a:solidFill>
                            <a:srgbClr val="000000"/>
                          </a:solidFill>
                          <a:latin typeface="Arial"/>
                        </a:rPr>
                        <a:t>39</a:t>
                      </a:r>
                    </a:p>
                  </a:txBody>
                  <a:tcPr/>
                </a:tc>
                <a:tc>
                  <a:txBody>
                    <a:bodyPr/>
                    <a:lstStyle/>
                    <a:p>
                      <a:pPr lvl="0" algn="ctr">
                        <a:buNone/>
                      </a:pPr>
                      <a:r>
                        <a:rPr lang="fr-FR" sz="1800" b="0" i="0" u="none" strike="noStrike" noProof="0" dirty="0">
                          <a:solidFill>
                            <a:srgbClr val="000000"/>
                          </a:solidFill>
                          <a:effectLst/>
                          <a:latin typeface="Arial"/>
                        </a:rPr>
                        <a:t>23</a:t>
                      </a:r>
                    </a:p>
                  </a:txBody>
                  <a:tcPr/>
                </a:tc>
                <a:extLst>
                  <a:ext uri="{0D108BD9-81ED-4DB2-BD59-A6C34878D82A}">
                    <a16:rowId xmlns:a16="http://schemas.microsoft.com/office/drawing/2014/main" val="3842211500"/>
                  </a:ext>
                </a:extLst>
              </a:tr>
            </a:tbl>
          </a:graphicData>
        </a:graphic>
      </p:graphicFrame>
      <p:sp>
        <p:nvSpPr>
          <p:cNvPr id="6" name="Rectangle 5">
            <a:extLst>
              <a:ext uri="{FF2B5EF4-FFF2-40B4-BE49-F238E27FC236}">
                <a16:creationId xmlns:a16="http://schemas.microsoft.com/office/drawing/2014/main" id="{D7463E0D-777A-8E45-8096-B4EC04AB578E}"/>
              </a:ext>
            </a:extLst>
          </p:cNvPr>
          <p:cNvSpPr/>
          <p:nvPr/>
        </p:nvSpPr>
        <p:spPr bwMode="auto">
          <a:xfrm>
            <a:off x="251842" y="2755990"/>
            <a:ext cx="8641723" cy="629483"/>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895988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467544" y="638040"/>
            <a:ext cx="8496944" cy="514350"/>
          </a:xfrm>
        </p:spPr>
        <p:txBody>
          <a:bodyPr/>
          <a:lstStyle/>
          <a:p>
            <a:r>
              <a:rPr lang="fr-FR" dirty="0"/>
              <a:t>connaissances et habiletés acquises (</a:t>
            </a:r>
            <a:r>
              <a:rPr lang="fr-FR" dirty="0" err="1"/>
              <a:t>obj</a:t>
            </a:r>
            <a:r>
              <a:rPr lang="fr-FR" dirty="0"/>
              <a:t>. 2)</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9" name="Tableau 8">
            <a:extLst>
              <a:ext uri="{FF2B5EF4-FFF2-40B4-BE49-F238E27FC236}">
                <a16:creationId xmlns:a16="http://schemas.microsoft.com/office/drawing/2014/main" id="{B424C802-2586-6011-BB59-95676C226AE2}"/>
              </a:ext>
            </a:extLst>
          </p:cNvPr>
          <p:cNvGraphicFramePr>
            <a:graphicFrameLocks noGrp="1"/>
          </p:cNvGraphicFramePr>
          <p:nvPr/>
        </p:nvGraphicFramePr>
        <p:xfrm>
          <a:off x="251842" y="1086540"/>
          <a:ext cx="8640303" cy="3338901"/>
        </p:xfrm>
        <a:graphic>
          <a:graphicData uri="http://schemas.openxmlformats.org/drawingml/2006/table">
            <a:tbl>
              <a:tblPr firstRow="1" bandRow="1">
                <a:tableStyleId>{5C22544A-7EE6-4342-B048-85BDC9FD1C3A}</a:tableStyleId>
              </a:tblPr>
              <a:tblGrid>
                <a:gridCol w="2746822">
                  <a:extLst>
                    <a:ext uri="{9D8B030D-6E8A-4147-A177-3AD203B41FA5}">
                      <a16:colId xmlns:a16="http://schemas.microsoft.com/office/drawing/2014/main" val="3262892291"/>
                    </a:ext>
                  </a:extLst>
                </a:gridCol>
                <a:gridCol w="1982139">
                  <a:extLst>
                    <a:ext uri="{9D8B030D-6E8A-4147-A177-3AD203B41FA5}">
                      <a16:colId xmlns:a16="http://schemas.microsoft.com/office/drawing/2014/main" val="1317140809"/>
                    </a:ext>
                  </a:extLst>
                </a:gridCol>
                <a:gridCol w="2002262">
                  <a:extLst>
                    <a:ext uri="{9D8B030D-6E8A-4147-A177-3AD203B41FA5}">
                      <a16:colId xmlns:a16="http://schemas.microsoft.com/office/drawing/2014/main" val="4154168401"/>
                    </a:ext>
                  </a:extLst>
                </a:gridCol>
                <a:gridCol w="1909080">
                  <a:extLst>
                    <a:ext uri="{9D8B030D-6E8A-4147-A177-3AD203B41FA5}">
                      <a16:colId xmlns:a16="http://schemas.microsoft.com/office/drawing/2014/main" val="4133456935"/>
                    </a:ext>
                  </a:extLst>
                </a:gridCol>
              </a:tblGrid>
              <a:tr h="549442">
                <a:tc>
                  <a:txBody>
                    <a:bodyPr/>
                    <a:lstStyle/>
                    <a:p>
                      <a:pPr algn="ctr"/>
                      <a:endParaRPr lang="fr-FR" sz="1600">
                        <a:solidFill>
                          <a:srgbClr val="FFFFFF"/>
                        </a:solidFill>
                      </a:endParaRPr>
                    </a:p>
                  </a:txBody>
                  <a:tcPr anchor="ctr"/>
                </a:tc>
                <a:tc>
                  <a:txBody>
                    <a:bodyPr/>
                    <a:lstStyle/>
                    <a:p>
                      <a:pPr algn="ctr"/>
                      <a:r>
                        <a:rPr lang="fr-FR" sz="1600" dirty="0">
                          <a:solidFill>
                            <a:srgbClr val="FFFFFF"/>
                          </a:solidFill>
                        </a:rPr>
                        <a:t>Pré</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 6 mois</a:t>
                      </a:r>
                    </a:p>
                    <a:p>
                      <a:pPr lvl="0" algn="ctr">
                        <a:buNone/>
                      </a:pPr>
                      <a:r>
                        <a:rPr lang="fr-FR" sz="1600" b="1" i="0" u="none" strike="noStrike" noProof="0" dirty="0">
                          <a:solidFill>
                            <a:srgbClr val="FFFFFF"/>
                          </a:solidFill>
                          <a:latin typeface="Arial"/>
                        </a:rPr>
                        <a:t>% (N)</a:t>
                      </a:r>
                      <a:endParaRPr lang="fr-FR" dirty="0"/>
                    </a:p>
                  </a:txBody>
                  <a:tcPr anchor="ctr"/>
                </a:tc>
                <a:extLst>
                  <a:ext uri="{0D108BD9-81ED-4DB2-BD59-A6C34878D82A}">
                    <a16:rowId xmlns:a16="http://schemas.microsoft.com/office/drawing/2014/main" val="3242182170"/>
                  </a:ext>
                </a:extLst>
              </a:tr>
              <a:tr h="335253">
                <a:tc>
                  <a:txBody>
                    <a:bodyPr/>
                    <a:lstStyle/>
                    <a:p>
                      <a:pPr algn="ctr"/>
                      <a:r>
                        <a:rPr lang="fr-FR" dirty="0"/>
                        <a:t>Revendication</a:t>
                      </a:r>
                    </a:p>
                  </a:txBody>
                  <a:tcPr/>
                </a:tc>
                <a:tc>
                  <a:txBody>
                    <a:bodyPr/>
                    <a:lstStyle/>
                    <a:p>
                      <a:pPr algn="ctr"/>
                      <a:r>
                        <a:rPr lang="fr-FR" sz="1800" b="0" i="0" dirty="0">
                          <a:solidFill>
                            <a:srgbClr val="000000"/>
                          </a:solidFill>
                          <a:effectLst/>
                          <a:latin typeface="Arial"/>
                          <a:cs typeface="Arial"/>
                        </a:rPr>
                        <a:t>23,1 (</a:t>
                      </a:r>
                      <a:r>
                        <a:rPr lang="fr-FR" sz="1800" b="0" i="0" u="none" strike="noStrike" noProof="0" dirty="0">
                          <a:solidFill>
                            <a:srgbClr val="000000"/>
                          </a:solidFill>
                          <a:effectLst/>
                          <a:latin typeface="Arial"/>
                        </a:rPr>
                        <a:t>9</a:t>
                      </a:r>
                      <a:r>
                        <a:rPr lang="fr-FR" sz="1800" b="0" i="0" dirty="0">
                          <a:solidFill>
                            <a:srgbClr val="000000"/>
                          </a:solidFill>
                          <a:effectLst/>
                          <a:latin typeface="Arial"/>
                          <a:cs typeface="Arial"/>
                        </a:rPr>
                        <a:t>)</a:t>
                      </a:r>
                      <a:endParaRPr lang="fr-FR" dirty="0"/>
                    </a:p>
                  </a:txBody>
                  <a:tcPr/>
                </a:tc>
                <a:tc>
                  <a:txBody>
                    <a:bodyPr/>
                    <a:lstStyle/>
                    <a:p>
                      <a:pPr algn="ctr"/>
                      <a:r>
                        <a:rPr lang="fr-FR" dirty="0"/>
                        <a:t>87,2 (</a:t>
                      </a:r>
                      <a:r>
                        <a:rPr lang="fr-FR" sz="1800" b="0" i="0" u="none" strike="noStrike" noProof="0" dirty="0">
                          <a:solidFill>
                            <a:srgbClr val="000000"/>
                          </a:solidFill>
                          <a:latin typeface="Arial"/>
                        </a:rPr>
                        <a:t>34</a:t>
                      </a:r>
                      <a:r>
                        <a:rPr lang="fr-FR" dirty="0"/>
                        <a:t>)</a:t>
                      </a:r>
                    </a:p>
                  </a:txBody>
                  <a:tcPr/>
                </a:tc>
                <a:tc>
                  <a:txBody>
                    <a:bodyPr/>
                    <a:lstStyle/>
                    <a:p>
                      <a:pPr algn="ctr"/>
                      <a:r>
                        <a:rPr lang="fr-FR" sz="1800" b="0" i="0" dirty="0">
                          <a:solidFill>
                            <a:srgbClr val="000000"/>
                          </a:solidFill>
                          <a:effectLst/>
                          <a:latin typeface="Arial"/>
                          <a:cs typeface="Arial"/>
                        </a:rPr>
                        <a:t>82,6 (</a:t>
                      </a:r>
                      <a:r>
                        <a:rPr lang="fr-FR" sz="1800" b="0" i="0" u="none" strike="noStrike" noProof="0" dirty="0">
                          <a:solidFill>
                            <a:srgbClr val="000000"/>
                          </a:solidFill>
                          <a:effectLst/>
                          <a:latin typeface="Arial"/>
                        </a:rPr>
                        <a:t>19</a:t>
                      </a:r>
                      <a:r>
                        <a:rPr lang="fr-FR" sz="1800" b="0" i="0" dirty="0">
                          <a:solidFill>
                            <a:srgbClr val="000000"/>
                          </a:solidFill>
                          <a:effectLst/>
                          <a:latin typeface="Arial"/>
                          <a:cs typeface="Arial"/>
                        </a:rPr>
                        <a:t>)</a:t>
                      </a:r>
                      <a:endParaRPr lang="fr-FR" dirty="0">
                        <a:latin typeface="Arial"/>
                        <a:cs typeface="Arial"/>
                      </a:endParaRPr>
                    </a:p>
                  </a:txBody>
                  <a:tcPr/>
                </a:tc>
                <a:extLst>
                  <a:ext uri="{0D108BD9-81ED-4DB2-BD59-A6C34878D82A}">
                    <a16:rowId xmlns:a16="http://schemas.microsoft.com/office/drawing/2014/main" val="3605158868"/>
                  </a:ext>
                </a:extLst>
              </a:tr>
              <a:tr h="335253">
                <a:tc>
                  <a:txBody>
                    <a:bodyPr/>
                    <a:lstStyle/>
                    <a:p>
                      <a:pPr algn="ctr"/>
                      <a:r>
                        <a:rPr lang="fr-FR" dirty="0"/>
                        <a:t>Communication</a:t>
                      </a:r>
                    </a:p>
                  </a:txBody>
                  <a:tcPr/>
                </a:tc>
                <a:tc>
                  <a:txBody>
                    <a:bodyPr/>
                    <a:lstStyle/>
                    <a:p>
                      <a:pPr algn="ctr"/>
                      <a:r>
                        <a:rPr lang="fr-FR" dirty="0"/>
                        <a:t>69,2 (</a:t>
                      </a:r>
                      <a:r>
                        <a:rPr lang="fr-FR" sz="1800" b="0" i="0" u="none" strike="noStrike" noProof="0" dirty="0">
                          <a:solidFill>
                            <a:srgbClr val="000000"/>
                          </a:solidFill>
                          <a:latin typeface="Arial"/>
                        </a:rPr>
                        <a:t>27</a:t>
                      </a:r>
                      <a:r>
                        <a:rPr lang="fr-FR" dirty="0"/>
                        <a:t>)</a:t>
                      </a:r>
                    </a:p>
                  </a:txBody>
                  <a:tcPr/>
                </a:tc>
                <a:tc>
                  <a:txBody>
                    <a:bodyPr/>
                    <a:lstStyle/>
                    <a:p>
                      <a:pPr algn="ctr"/>
                      <a:r>
                        <a:rPr lang="fr-FR" dirty="0"/>
                        <a:t>89,7 (</a:t>
                      </a:r>
                      <a:r>
                        <a:rPr lang="fr-FR" sz="1800" b="0" i="0" u="none" strike="noStrike" noProof="0" dirty="0">
                          <a:solidFill>
                            <a:srgbClr val="000000"/>
                          </a:solidFill>
                          <a:latin typeface="Arial"/>
                        </a:rPr>
                        <a:t>35</a:t>
                      </a:r>
                      <a:r>
                        <a:rPr lang="fr-FR" dirty="0"/>
                        <a:t>)</a:t>
                      </a:r>
                    </a:p>
                  </a:txBody>
                  <a:tcPr/>
                </a:tc>
                <a:tc>
                  <a:txBody>
                    <a:bodyPr/>
                    <a:lstStyle/>
                    <a:p>
                      <a:pPr algn="ctr"/>
                      <a:r>
                        <a:rPr lang="fr-FR" dirty="0"/>
                        <a:t>100,0 </a:t>
                      </a:r>
                      <a:r>
                        <a:rPr lang="fr-FR" sz="1800" b="0" i="0" u="none" strike="noStrike" noProof="0" dirty="0">
                          <a:solidFill>
                            <a:srgbClr val="000000"/>
                          </a:solidFill>
                          <a:latin typeface="Arial"/>
                        </a:rPr>
                        <a:t>(23)</a:t>
                      </a:r>
                      <a:endParaRPr lang="fr-FR" dirty="0"/>
                    </a:p>
                  </a:txBody>
                  <a:tcPr/>
                </a:tc>
                <a:extLst>
                  <a:ext uri="{0D108BD9-81ED-4DB2-BD59-A6C34878D82A}">
                    <a16:rowId xmlns:a16="http://schemas.microsoft.com/office/drawing/2014/main" val="2661199868"/>
                  </a:ext>
                </a:extLst>
              </a:tr>
              <a:tr h="297894">
                <a:tc>
                  <a:txBody>
                    <a:bodyPr/>
                    <a:lstStyle/>
                    <a:p>
                      <a:pPr algn="ctr"/>
                      <a:r>
                        <a:rPr lang="fr-FR" dirty="0"/>
                        <a:t>Émission message cible</a:t>
                      </a:r>
                    </a:p>
                  </a:txBody>
                  <a:tcPr/>
                </a:tc>
                <a:tc>
                  <a:txBody>
                    <a:bodyPr/>
                    <a:lstStyle/>
                    <a:p>
                      <a:pPr algn="ctr"/>
                      <a:r>
                        <a:rPr lang="fr-FR" sz="1800" b="0" i="0" u="none" strike="noStrike" noProof="0" dirty="0">
                          <a:solidFill>
                            <a:srgbClr val="000000"/>
                          </a:solidFill>
                          <a:latin typeface="Arial"/>
                        </a:rPr>
                        <a:t>87,2 (34)</a:t>
                      </a:r>
                      <a:endParaRPr lang="fr-FR" dirty="0"/>
                    </a:p>
                  </a:txBody>
                  <a:tcPr/>
                </a:tc>
                <a:tc>
                  <a:txBody>
                    <a:bodyPr/>
                    <a:lstStyle/>
                    <a:p>
                      <a:pPr algn="ctr"/>
                      <a:r>
                        <a:rPr lang="fr-FR" dirty="0"/>
                        <a:t>94,9 </a:t>
                      </a:r>
                      <a:r>
                        <a:rPr lang="fr-FR" sz="1800" b="0" i="0" u="none" strike="noStrike" noProof="0" dirty="0">
                          <a:solidFill>
                            <a:srgbClr val="000000"/>
                          </a:solidFill>
                          <a:latin typeface="Arial"/>
                        </a:rPr>
                        <a:t>(37)</a:t>
                      </a:r>
                      <a:endParaRPr lang="fr-FR" dirty="0"/>
                    </a:p>
                  </a:txBody>
                  <a:tcPr/>
                </a:tc>
                <a:tc>
                  <a:txBody>
                    <a:bodyPr/>
                    <a:lstStyle/>
                    <a:p>
                      <a:pPr algn="ctr"/>
                      <a:r>
                        <a:rPr lang="fr-FR" dirty="0"/>
                        <a:t>87,0 </a:t>
                      </a:r>
                      <a:r>
                        <a:rPr lang="fr-FR" sz="1800" b="0" i="0" u="none" strike="noStrike" noProof="0" dirty="0">
                          <a:solidFill>
                            <a:srgbClr val="000000"/>
                          </a:solidFill>
                          <a:latin typeface="Arial"/>
                        </a:rPr>
                        <a:t>(20)</a:t>
                      </a:r>
                      <a:endParaRPr lang="fr-FR" dirty="0"/>
                    </a:p>
                  </a:txBody>
                  <a:tcPr/>
                </a:tc>
                <a:extLst>
                  <a:ext uri="{0D108BD9-81ED-4DB2-BD59-A6C34878D82A}">
                    <a16:rowId xmlns:a16="http://schemas.microsoft.com/office/drawing/2014/main" val="3921310455"/>
                  </a:ext>
                </a:extLst>
              </a:tr>
              <a:tr h="605318">
                <a:tc>
                  <a:txBody>
                    <a:bodyPr/>
                    <a:lstStyle/>
                    <a:p>
                      <a:pPr algn="ctr"/>
                      <a:r>
                        <a:rPr lang="fr-FR" dirty="0"/>
                        <a:t>Analyse polarisation des opinions</a:t>
                      </a:r>
                    </a:p>
                  </a:txBody>
                  <a:tcPr/>
                </a:tc>
                <a:tc>
                  <a:txBody>
                    <a:bodyPr/>
                    <a:lstStyle/>
                    <a:p>
                      <a:pPr algn="ctr"/>
                      <a:r>
                        <a:rPr lang="fr-FR" dirty="0"/>
                        <a:t>46,2 </a:t>
                      </a:r>
                      <a:r>
                        <a:rPr lang="fr-FR" sz="1800" b="0" i="0" u="none" strike="noStrike" noProof="0" dirty="0">
                          <a:solidFill>
                            <a:srgbClr val="000000"/>
                          </a:solidFill>
                          <a:latin typeface="Arial"/>
                        </a:rPr>
                        <a:t>(18)</a:t>
                      </a:r>
                      <a:endParaRPr lang="fr-FR" dirty="0"/>
                    </a:p>
                  </a:txBody>
                  <a:tcPr/>
                </a:tc>
                <a:tc>
                  <a:txBody>
                    <a:bodyPr/>
                    <a:lstStyle/>
                    <a:p>
                      <a:pPr algn="ctr"/>
                      <a:r>
                        <a:rPr lang="fr-FR" dirty="0"/>
                        <a:t>97,4 </a:t>
                      </a:r>
                      <a:r>
                        <a:rPr lang="fr-FR" sz="1800" b="0" i="0" u="none" strike="noStrike" noProof="0" dirty="0">
                          <a:solidFill>
                            <a:srgbClr val="000000"/>
                          </a:solidFill>
                          <a:latin typeface="Arial"/>
                        </a:rPr>
                        <a:t>(38)</a:t>
                      </a:r>
                      <a:endParaRPr lang="fr-FR" dirty="0"/>
                    </a:p>
                  </a:txBody>
                  <a:tcPr/>
                </a:tc>
                <a:tc>
                  <a:txBody>
                    <a:bodyPr/>
                    <a:lstStyle/>
                    <a:p>
                      <a:pPr algn="ctr"/>
                      <a:r>
                        <a:rPr lang="fr-FR" sz="1800" b="0" i="0" dirty="0">
                          <a:solidFill>
                            <a:srgbClr val="000000"/>
                          </a:solidFill>
                          <a:effectLst/>
                          <a:latin typeface="Arial"/>
                          <a:cs typeface="Arial"/>
                        </a:rPr>
                        <a:t>73,9 </a:t>
                      </a:r>
                      <a:r>
                        <a:rPr lang="fr-FR" sz="1800" b="0" i="0" u="none" strike="noStrike" noProof="0" dirty="0">
                          <a:solidFill>
                            <a:srgbClr val="000000"/>
                          </a:solidFill>
                          <a:effectLst/>
                          <a:latin typeface="Arial"/>
                        </a:rPr>
                        <a:t>(17)</a:t>
                      </a:r>
                      <a:endParaRPr lang="fr-FR" sz="1800" b="0" i="0" dirty="0">
                        <a:solidFill>
                          <a:srgbClr val="000000"/>
                        </a:solidFill>
                        <a:effectLst/>
                        <a:latin typeface="Arial"/>
                        <a:cs typeface="Arial"/>
                      </a:endParaRPr>
                    </a:p>
                  </a:txBody>
                  <a:tcPr/>
                </a:tc>
                <a:extLst>
                  <a:ext uri="{0D108BD9-81ED-4DB2-BD59-A6C34878D82A}">
                    <a16:rowId xmlns:a16="http://schemas.microsoft.com/office/drawing/2014/main" val="3218526740"/>
                  </a:ext>
                </a:extLst>
              </a:tr>
              <a:tr h="605318">
                <a:tc>
                  <a:txBody>
                    <a:bodyPr/>
                    <a:lstStyle/>
                    <a:p>
                      <a:pPr lvl="0" algn="ctr">
                        <a:buNone/>
                      </a:pPr>
                      <a:r>
                        <a:rPr lang="fr-FR" dirty="0"/>
                        <a:t>Analyse des parties prenantes</a:t>
                      </a:r>
                    </a:p>
                  </a:txBody>
                  <a:tcPr/>
                </a:tc>
                <a:tc>
                  <a:txBody>
                    <a:bodyPr/>
                    <a:lstStyle/>
                    <a:p>
                      <a:pPr lvl="0" algn="ctr">
                        <a:buNone/>
                      </a:pPr>
                      <a:r>
                        <a:rPr lang="fr-FR" dirty="0"/>
                        <a:t>76,9 (</a:t>
                      </a:r>
                      <a:r>
                        <a:rPr lang="fr-FR" sz="1800" b="0" i="0" u="none" strike="noStrike" noProof="0" dirty="0">
                          <a:solidFill>
                            <a:srgbClr val="000000"/>
                          </a:solidFill>
                          <a:latin typeface="Arial"/>
                        </a:rPr>
                        <a:t>30</a:t>
                      </a:r>
                      <a:r>
                        <a:rPr lang="fr-FR" dirty="0"/>
                        <a:t>)</a:t>
                      </a:r>
                    </a:p>
                  </a:txBody>
                  <a:tcPr/>
                </a:tc>
                <a:tc>
                  <a:txBody>
                    <a:bodyPr/>
                    <a:lstStyle/>
                    <a:p>
                      <a:pPr lvl="0" algn="ctr">
                        <a:buNone/>
                      </a:pPr>
                      <a:r>
                        <a:rPr lang="fr-FR" sz="1800" b="0" i="0" u="none" strike="noStrike" noProof="0" dirty="0">
                          <a:solidFill>
                            <a:srgbClr val="000000"/>
                          </a:solidFill>
                          <a:latin typeface="Arial"/>
                        </a:rPr>
                        <a:t>97,4 (38)</a:t>
                      </a:r>
                      <a:endParaRPr lang="fr-FR" dirty="0"/>
                    </a:p>
                  </a:txBody>
                  <a:tcPr/>
                </a:tc>
                <a:tc>
                  <a:txBody>
                    <a:bodyPr/>
                    <a:lstStyle/>
                    <a:p>
                      <a:pPr lvl="0" algn="ctr">
                        <a:buNone/>
                      </a:pPr>
                      <a:r>
                        <a:rPr lang="fr-FR" sz="1800" b="0" i="0" u="none" strike="noStrike" noProof="0" dirty="0">
                          <a:solidFill>
                            <a:srgbClr val="000000"/>
                          </a:solidFill>
                          <a:effectLst/>
                          <a:latin typeface="Arial"/>
                        </a:rPr>
                        <a:t>87,0 (20)</a:t>
                      </a:r>
                      <a:endParaRPr lang="fr-FR" dirty="0"/>
                    </a:p>
                  </a:txBody>
                  <a:tcPr/>
                </a:tc>
                <a:extLst>
                  <a:ext uri="{0D108BD9-81ED-4DB2-BD59-A6C34878D82A}">
                    <a16:rowId xmlns:a16="http://schemas.microsoft.com/office/drawing/2014/main" val="3182815177"/>
                  </a:ext>
                </a:extLst>
              </a:tr>
              <a:tr h="382341">
                <a:tc>
                  <a:txBody>
                    <a:bodyPr/>
                    <a:lstStyle/>
                    <a:p>
                      <a:pPr lvl="0" algn="ctr">
                        <a:buNone/>
                      </a:pPr>
                      <a:r>
                        <a:rPr lang="fr-FR" dirty="0"/>
                        <a:t>N total</a:t>
                      </a:r>
                    </a:p>
                  </a:txBody>
                  <a:tcPr/>
                </a:tc>
                <a:tc>
                  <a:txBody>
                    <a:bodyPr/>
                    <a:lstStyle/>
                    <a:p>
                      <a:pPr lvl="0" algn="ctr">
                        <a:buNone/>
                      </a:pPr>
                      <a:r>
                        <a:rPr lang="fr-FR" dirty="0"/>
                        <a:t>39</a:t>
                      </a:r>
                    </a:p>
                  </a:txBody>
                  <a:tcPr/>
                </a:tc>
                <a:tc>
                  <a:txBody>
                    <a:bodyPr/>
                    <a:lstStyle/>
                    <a:p>
                      <a:pPr lvl="0" algn="ctr">
                        <a:buNone/>
                      </a:pPr>
                      <a:r>
                        <a:rPr lang="fr-FR" sz="1800" b="0" i="0" u="none" strike="noStrike" noProof="0" dirty="0">
                          <a:solidFill>
                            <a:srgbClr val="000000"/>
                          </a:solidFill>
                          <a:latin typeface="Arial"/>
                        </a:rPr>
                        <a:t>39</a:t>
                      </a:r>
                    </a:p>
                  </a:txBody>
                  <a:tcPr/>
                </a:tc>
                <a:tc>
                  <a:txBody>
                    <a:bodyPr/>
                    <a:lstStyle/>
                    <a:p>
                      <a:pPr lvl="0" algn="ctr">
                        <a:buNone/>
                      </a:pPr>
                      <a:r>
                        <a:rPr lang="fr-FR" sz="1800" b="0" i="0" u="none" strike="noStrike" noProof="0" dirty="0">
                          <a:solidFill>
                            <a:srgbClr val="000000"/>
                          </a:solidFill>
                          <a:effectLst/>
                          <a:latin typeface="Arial"/>
                        </a:rPr>
                        <a:t>23</a:t>
                      </a:r>
                    </a:p>
                  </a:txBody>
                  <a:tcPr/>
                </a:tc>
                <a:extLst>
                  <a:ext uri="{0D108BD9-81ED-4DB2-BD59-A6C34878D82A}">
                    <a16:rowId xmlns:a16="http://schemas.microsoft.com/office/drawing/2014/main" val="3842211500"/>
                  </a:ext>
                </a:extLst>
              </a:tr>
            </a:tbl>
          </a:graphicData>
        </a:graphic>
      </p:graphicFrame>
      <p:sp>
        <p:nvSpPr>
          <p:cNvPr id="6" name="Rectangle 5">
            <a:extLst>
              <a:ext uri="{FF2B5EF4-FFF2-40B4-BE49-F238E27FC236}">
                <a16:creationId xmlns:a16="http://schemas.microsoft.com/office/drawing/2014/main" id="{8B839097-BAB9-A142-9DC0-FF6A8E588835}"/>
              </a:ext>
            </a:extLst>
          </p:cNvPr>
          <p:cNvSpPr/>
          <p:nvPr/>
        </p:nvSpPr>
        <p:spPr bwMode="auto">
          <a:xfrm>
            <a:off x="251131" y="3407344"/>
            <a:ext cx="8641723" cy="645192"/>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41265629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4" name="Tableau 3">
            <a:extLst>
              <a:ext uri="{FF2B5EF4-FFF2-40B4-BE49-F238E27FC236}">
                <a16:creationId xmlns:a16="http://schemas.microsoft.com/office/drawing/2014/main" id="{FEAE80B2-A786-E044-B3F6-1505ADEF9538}"/>
              </a:ext>
            </a:extLst>
          </p:cNvPr>
          <p:cNvGraphicFramePr>
            <a:graphicFrameLocks noGrp="1"/>
          </p:cNvGraphicFramePr>
          <p:nvPr>
            <p:extLst>
              <p:ext uri="{D42A27DB-BD31-4B8C-83A1-F6EECF244321}">
                <p14:modId xmlns:p14="http://schemas.microsoft.com/office/powerpoint/2010/main" val="3319551403"/>
              </p:ext>
            </p:extLst>
          </p:nvPr>
        </p:nvGraphicFramePr>
        <p:xfrm>
          <a:off x="251842" y="1086540"/>
          <a:ext cx="8640303" cy="2945846"/>
        </p:xfrm>
        <a:graphic>
          <a:graphicData uri="http://schemas.openxmlformats.org/drawingml/2006/table">
            <a:tbl>
              <a:tblPr firstRow="1" bandRow="1">
                <a:tableStyleId>{5C22544A-7EE6-4342-B048-85BDC9FD1C3A}</a:tableStyleId>
              </a:tblPr>
              <a:tblGrid>
                <a:gridCol w="2746822">
                  <a:extLst>
                    <a:ext uri="{9D8B030D-6E8A-4147-A177-3AD203B41FA5}">
                      <a16:colId xmlns:a16="http://schemas.microsoft.com/office/drawing/2014/main" val="3262892291"/>
                    </a:ext>
                  </a:extLst>
                </a:gridCol>
                <a:gridCol w="1982139">
                  <a:extLst>
                    <a:ext uri="{9D8B030D-6E8A-4147-A177-3AD203B41FA5}">
                      <a16:colId xmlns:a16="http://schemas.microsoft.com/office/drawing/2014/main" val="1317140809"/>
                    </a:ext>
                  </a:extLst>
                </a:gridCol>
                <a:gridCol w="2002262">
                  <a:extLst>
                    <a:ext uri="{9D8B030D-6E8A-4147-A177-3AD203B41FA5}">
                      <a16:colId xmlns:a16="http://schemas.microsoft.com/office/drawing/2014/main" val="4154168401"/>
                    </a:ext>
                  </a:extLst>
                </a:gridCol>
                <a:gridCol w="1909080">
                  <a:extLst>
                    <a:ext uri="{9D8B030D-6E8A-4147-A177-3AD203B41FA5}">
                      <a16:colId xmlns:a16="http://schemas.microsoft.com/office/drawing/2014/main" val="4133456935"/>
                    </a:ext>
                  </a:extLst>
                </a:gridCol>
              </a:tblGrid>
              <a:tr h="643954">
                <a:tc>
                  <a:txBody>
                    <a:bodyPr/>
                    <a:lstStyle/>
                    <a:p>
                      <a:pPr algn="ctr"/>
                      <a:endParaRPr lang="fr-FR" sz="1600">
                        <a:solidFill>
                          <a:srgbClr val="FFFFFF"/>
                        </a:solidFill>
                      </a:endParaRPr>
                    </a:p>
                  </a:txBody>
                  <a:tcPr anchor="ctr"/>
                </a:tc>
                <a:tc>
                  <a:txBody>
                    <a:bodyPr/>
                    <a:lstStyle/>
                    <a:p>
                      <a:pPr algn="ctr"/>
                      <a:r>
                        <a:rPr lang="fr-FR" sz="1600" dirty="0">
                          <a:solidFill>
                            <a:srgbClr val="FFFFFF"/>
                          </a:solidFill>
                        </a:rPr>
                        <a:t>Pré</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 6 mois</a:t>
                      </a:r>
                    </a:p>
                    <a:p>
                      <a:pPr lvl="0" algn="ctr">
                        <a:buNone/>
                      </a:pPr>
                      <a:r>
                        <a:rPr lang="fr-FR" sz="1600" b="1" i="0" u="none" strike="noStrike" noProof="0" dirty="0">
                          <a:solidFill>
                            <a:srgbClr val="FFFFFF"/>
                          </a:solidFill>
                          <a:latin typeface="Arial"/>
                        </a:rPr>
                        <a:t>% (N)</a:t>
                      </a:r>
                      <a:endParaRPr lang="fr-FR" dirty="0"/>
                    </a:p>
                  </a:txBody>
                  <a:tcPr anchor="ctr"/>
                </a:tc>
                <a:extLst>
                  <a:ext uri="{0D108BD9-81ED-4DB2-BD59-A6C34878D82A}">
                    <a16:rowId xmlns:a16="http://schemas.microsoft.com/office/drawing/2014/main" val="3242182170"/>
                  </a:ext>
                </a:extLst>
              </a:tr>
              <a:tr h="381652">
                <a:tc>
                  <a:txBody>
                    <a:bodyPr/>
                    <a:lstStyle/>
                    <a:p>
                      <a:pPr lvl="0" algn="ctr">
                        <a:buNone/>
                      </a:pPr>
                      <a:r>
                        <a:rPr lang="fr-FR" dirty="0"/>
                        <a:t>Identification des partenaires</a:t>
                      </a:r>
                    </a:p>
                  </a:txBody>
                  <a:tcPr/>
                </a:tc>
                <a:tc>
                  <a:txBody>
                    <a:bodyPr/>
                    <a:lstStyle/>
                    <a:p>
                      <a:pPr lvl="0" algn="ctr">
                        <a:buNone/>
                      </a:pPr>
                      <a:r>
                        <a:rPr lang="fr-FR" sz="1800" b="0" i="0" dirty="0">
                          <a:solidFill>
                            <a:srgbClr val="000000"/>
                          </a:solidFill>
                          <a:effectLst/>
                          <a:latin typeface="Arial"/>
                          <a:cs typeface="Arial"/>
                        </a:rPr>
                        <a:t>61,5 (</a:t>
                      </a:r>
                      <a:r>
                        <a:rPr lang="fr-FR" sz="1800" b="0" i="0" u="none" strike="noStrike" noProof="0" dirty="0">
                          <a:solidFill>
                            <a:srgbClr val="000000"/>
                          </a:solidFill>
                          <a:effectLst/>
                          <a:latin typeface="Arial"/>
                        </a:rPr>
                        <a:t>24</a:t>
                      </a:r>
                      <a:r>
                        <a:rPr lang="fr-FR" sz="1800" b="0" i="0" dirty="0">
                          <a:solidFill>
                            <a:srgbClr val="000000"/>
                          </a:solidFill>
                          <a:effectLst/>
                          <a:latin typeface="Arial"/>
                          <a:cs typeface="Arial"/>
                        </a:rPr>
                        <a:t>)</a:t>
                      </a:r>
                    </a:p>
                  </a:txBody>
                  <a:tcPr/>
                </a:tc>
                <a:tc>
                  <a:txBody>
                    <a:bodyPr/>
                    <a:lstStyle/>
                    <a:p>
                      <a:pPr lvl="0" algn="ctr">
                        <a:buNone/>
                      </a:pPr>
                      <a:r>
                        <a:rPr lang="fr-FR" sz="1800" b="0" i="0" u="none" strike="noStrike" noProof="0" dirty="0">
                          <a:solidFill>
                            <a:srgbClr val="000000"/>
                          </a:solidFill>
                          <a:latin typeface="Arial"/>
                        </a:rPr>
                        <a:t>92,0 (35 )</a:t>
                      </a:r>
                      <a:endParaRPr lang="fr-FR" dirty="0"/>
                    </a:p>
                  </a:txBody>
                  <a:tcPr/>
                </a:tc>
                <a:tc>
                  <a:txBody>
                    <a:bodyPr/>
                    <a:lstStyle/>
                    <a:p>
                      <a:pPr lvl="0" algn="ctr">
                        <a:buNone/>
                      </a:pPr>
                      <a:r>
                        <a:rPr lang="fr-FR" sz="1800" b="0" i="0" u="none" strike="noStrike" noProof="0" dirty="0">
                          <a:solidFill>
                            <a:srgbClr val="000000"/>
                          </a:solidFill>
                          <a:effectLst/>
                          <a:latin typeface="Arial"/>
                        </a:rPr>
                        <a:t>73,9 (17)</a:t>
                      </a:r>
                      <a:endParaRPr lang="fr-FR" dirty="0"/>
                    </a:p>
                  </a:txBody>
                  <a:tcPr/>
                </a:tc>
                <a:extLst>
                  <a:ext uri="{0D108BD9-81ED-4DB2-BD59-A6C34878D82A}">
                    <a16:rowId xmlns:a16="http://schemas.microsoft.com/office/drawing/2014/main" val="3605158868"/>
                  </a:ext>
                </a:extLst>
              </a:tr>
              <a:tr h="381652">
                <a:tc>
                  <a:txBody>
                    <a:bodyPr/>
                    <a:lstStyle/>
                    <a:p>
                      <a:pPr lvl="0" algn="ctr">
                        <a:buNone/>
                      </a:pPr>
                      <a:r>
                        <a:rPr lang="fr-FR" sz="1800" kern="1200" noProof="0" dirty="0">
                          <a:solidFill>
                            <a:schemeClr val="dk1"/>
                          </a:solidFill>
                          <a:latin typeface="+mn-lt"/>
                          <a:ea typeface="+mn-ea"/>
                          <a:cs typeface="+mn-cs"/>
                        </a:rPr>
                        <a:t>Approche adaptée aux populations vulnérables</a:t>
                      </a:r>
                    </a:p>
                  </a:txBody>
                  <a:tcPr/>
                </a:tc>
                <a:tc>
                  <a:txBody>
                    <a:bodyPr/>
                    <a:lstStyle/>
                    <a:p>
                      <a:pPr lvl="0" algn="ctr">
                        <a:buNone/>
                      </a:pPr>
                      <a:r>
                        <a:rPr lang="fr-FR" sz="1800" b="0" i="0" dirty="0">
                          <a:solidFill>
                            <a:srgbClr val="000000"/>
                          </a:solidFill>
                          <a:effectLst/>
                          <a:latin typeface="Arial"/>
                          <a:cs typeface="Arial"/>
                        </a:rPr>
                        <a:t>48,7 </a:t>
                      </a:r>
                      <a:r>
                        <a:rPr lang="fr-FR" sz="1800" b="0" i="0" u="none" strike="noStrike" noProof="0" dirty="0">
                          <a:solidFill>
                            <a:srgbClr val="000000"/>
                          </a:solidFill>
                          <a:effectLst/>
                          <a:latin typeface="Arial"/>
                        </a:rPr>
                        <a:t>(19)</a:t>
                      </a:r>
                      <a:endParaRPr lang="fr-FR" sz="1800" b="0" i="0" dirty="0">
                        <a:solidFill>
                          <a:srgbClr val="000000"/>
                        </a:solidFill>
                        <a:effectLst/>
                        <a:latin typeface="Arial"/>
                        <a:cs typeface="Arial"/>
                      </a:endParaRPr>
                    </a:p>
                  </a:txBody>
                  <a:tcPr/>
                </a:tc>
                <a:tc>
                  <a:txBody>
                    <a:bodyPr/>
                    <a:lstStyle/>
                    <a:p>
                      <a:pPr lvl="0" algn="ctr">
                        <a:buNone/>
                      </a:pPr>
                      <a:r>
                        <a:rPr lang="fr-FR" dirty="0"/>
                        <a:t>81,6 </a:t>
                      </a:r>
                      <a:r>
                        <a:rPr lang="fr-FR" sz="1800" b="0" i="0" u="none" strike="noStrike" noProof="0" dirty="0">
                          <a:solidFill>
                            <a:srgbClr val="000000"/>
                          </a:solidFill>
                          <a:latin typeface="Arial"/>
                        </a:rPr>
                        <a:t>(31)</a:t>
                      </a:r>
                      <a:endParaRPr lang="fr-FR" dirty="0"/>
                    </a:p>
                  </a:txBody>
                  <a:tcPr/>
                </a:tc>
                <a:tc>
                  <a:txBody>
                    <a:bodyPr/>
                    <a:lstStyle/>
                    <a:p>
                      <a:pPr lvl="0" algn="ctr">
                        <a:buNone/>
                      </a:pPr>
                      <a:r>
                        <a:rPr lang="fr-FR" sz="1800" b="0" i="0" dirty="0">
                          <a:solidFill>
                            <a:srgbClr val="000000"/>
                          </a:solidFill>
                          <a:effectLst/>
                          <a:latin typeface="Arial"/>
                          <a:cs typeface="Arial"/>
                        </a:rPr>
                        <a:t>65,2 </a:t>
                      </a:r>
                      <a:r>
                        <a:rPr lang="fr-FR" sz="1800" b="0" i="0" u="none" strike="noStrike" noProof="0" dirty="0">
                          <a:solidFill>
                            <a:srgbClr val="000000"/>
                          </a:solidFill>
                          <a:effectLst/>
                          <a:latin typeface="Arial"/>
                        </a:rPr>
                        <a:t>(15 )</a:t>
                      </a:r>
                      <a:endParaRPr lang="fr-FR" sz="1800" b="0" i="0" dirty="0">
                        <a:solidFill>
                          <a:srgbClr val="000000"/>
                        </a:solidFill>
                        <a:effectLst/>
                        <a:latin typeface="Arial"/>
                        <a:cs typeface="Arial"/>
                      </a:endParaRPr>
                    </a:p>
                  </a:txBody>
                  <a:tcPr/>
                </a:tc>
                <a:extLst>
                  <a:ext uri="{0D108BD9-81ED-4DB2-BD59-A6C34878D82A}">
                    <a16:rowId xmlns:a16="http://schemas.microsoft.com/office/drawing/2014/main" val="3008247408"/>
                  </a:ext>
                </a:extLst>
              </a:tr>
              <a:tr h="381652">
                <a:tc>
                  <a:txBody>
                    <a:bodyPr/>
                    <a:lstStyle/>
                    <a:p>
                      <a:pPr lvl="0" algn="ctr">
                        <a:buNone/>
                      </a:pPr>
                      <a:r>
                        <a:rPr lang="fr-FR" dirty="0"/>
                        <a:t>Principes marketing en santé</a:t>
                      </a:r>
                    </a:p>
                  </a:txBody>
                  <a:tcPr/>
                </a:tc>
                <a:tc>
                  <a:txBody>
                    <a:bodyPr/>
                    <a:lstStyle/>
                    <a:p>
                      <a:pPr lvl="0" algn="ctr">
                        <a:buNone/>
                      </a:pPr>
                      <a:r>
                        <a:rPr lang="fr-FR" sz="1800" b="0" i="0" dirty="0">
                          <a:solidFill>
                            <a:srgbClr val="000000"/>
                          </a:solidFill>
                          <a:effectLst/>
                          <a:latin typeface="Arial"/>
                          <a:cs typeface="Arial"/>
                        </a:rPr>
                        <a:t>2,6 </a:t>
                      </a:r>
                      <a:r>
                        <a:rPr lang="fr-FR" sz="1800" b="0" i="0" u="none" strike="noStrike" noProof="0" dirty="0">
                          <a:solidFill>
                            <a:srgbClr val="000000"/>
                          </a:solidFill>
                          <a:effectLst/>
                          <a:latin typeface="Arial"/>
                        </a:rPr>
                        <a:t>(1)</a:t>
                      </a:r>
                      <a:endParaRPr lang="fr-FR" sz="1800" b="0" i="0" dirty="0">
                        <a:solidFill>
                          <a:srgbClr val="000000"/>
                        </a:solidFill>
                        <a:effectLst/>
                        <a:latin typeface="Arial"/>
                        <a:cs typeface="Arial"/>
                      </a:endParaRPr>
                    </a:p>
                  </a:txBody>
                  <a:tcPr/>
                </a:tc>
                <a:tc>
                  <a:txBody>
                    <a:bodyPr/>
                    <a:lstStyle/>
                    <a:p>
                      <a:pPr lvl="0" algn="ctr">
                        <a:buNone/>
                      </a:pPr>
                      <a:r>
                        <a:rPr lang="fr-FR" dirty="0"/>
                        <a:t>57,9 </a:t>
                      </a:r>
                      <a:r>
                        <a:rPr lang="fr-FR" sz="1800" b="0" i="0" u="none" strike="noStrike" noProof="0" dirty="0">
                          <a:solidFill>
                            <a:srgbClr val="000000"/>
                          </a:solidFill>
                          <a:latin typeface="Arial"/>
                        </a:rPr>
                        <a:t>(22 )</a:t>
                      </a:r>
                      <a:endParaRPr lang="fr-FR" dirty="0"/>
                    </a:p>
                  </a:txBody>
                  <a:tcPr/>
                </a:tc>
                <a:tc>
                  <a:txBody>
                    <a:bodyPr/>
                    <a:lstStyle/>
                    <a:p>
                      <a:pPr lvl="0" algn="ctr">
                        <a:buNone/>
                      </a:pPr>
                      <a:r>
                        <a:rPr lang="fr-FR" sz="1800" b="0" i="0" dirty="0">
                          <a:solidFill>
                            <a:srgbClr val="000000"/>
                          </a:solidFill>
                          <a:effectLst/>
                          <a:latin typeface="Arial"/>
                          <a:cs typeface="Arial"/>
                        </a:rPr>
                        <a:t>47,8 </a:t>
                      </a:r>
                      <a:r>
                        <a:rPr lang="fr-FR" sz="1800" b="0" i="0" u="none" strike="noStrike" noProof="0" dirty="0">
                          <a:solidFill>
                            <a:srgbClr val="000000"/>
                          </a:solidFill>
                          <a:effectLst/>
                          <a:latin typeface="Arial"/>
                        </a:rPr>
                        <a:t>(11)</a:t>
                      </a:r>
                      <a:endParaRPr lang="fr-FR" sz="1800" b="0" i="0" dirty="0">
                        <a:solidFill>
                          <a:srgbClr val="000000"/>
                        </a:solidFill>
                        <a:effectLst/>
                        <a:latin typeface="Arial"/>
                        <a:cs typeface="Arial"/>
                      </a:endParaRPr>
                    </a:p>
                  </a:txBody>
                  <a:tcPr/>
                </a:tc>
                <a:extLst>
                  <a:ext uri="{0D108BD9-81ED-4DB2-BD59-A6C34878D82A}">
                    <a16:rowId xmlns:a16="http://schemas.microsoft.com/office/drawing/2014/main" val="3565187638"/>
                  </a:ext>
                </a:extLst>
              </a:tr>
              <a:tr h="381652">
                <a:tc>
                  <a:txBody>
                    <a:bodyPr/>
                    <a:lstStyle/>
                    <a:p>
                      <a:pPr lvl="0" algn="ctr">
                        <a:buNone/>
                      </a:pPr>
                      <a:r>
                        <a:rPr lang="fr-FR" dirty="0"/>
                        <a:t>N total</a:t>
                      </a:r>
                      <a:endParaRPr lang="fr-FR"/>
                    </a:p>
                  </a:txBody>
                  <a:tcPr/>
                </a:tc>
                <a:tc>
                  <a:txBody>
                    <a:bodyPr/>
                    <a:lstStyle/>
                    <a:p>
                      <a:pPr lvl="0" algn="ctr">
                        <a:buNone/>
                      </a:pPr>
                      <a:r>
                        <a:rPr lang="fr-FR" sz="1800" b="0" i="0" dirty="0">
                          <a:solidFill>
                            <a:srgbClr val="000000"/>
                          </a:solidFill>
                          <a:effectLst/>
                          <a:latin typeface="Arial"/>
                          <a:cs typeface="Arial"/>
                        </a:rPr>
                        <a:t>39</a:t>
                      </a:r>
                    </a:p>
                  </a:txBody>
                  <a:tcPr/>
                </a:tc>
                <a:tc>
                  <a:txBody>
                    <a:bodyPr/>
                    <a:lstStyle/>
                    <a:p>
                      <a:pPr lvl="0" algn="ctr">
                        <a:buNone/>
                      </a:pPr>
                      <a:r>
                        <a:rPr lang="fr-FR" dirty="0"/>
                        <a:t>38</a:t>
                      </a:r>
                    </a:p>
                  </a:txBody>
                  <a:tcPr/>
                </a:tc>
                <a:tc>
                  <a:txBody>
                    <a:bodyPr/>
                    <a:lstStyle/>
                    <a:p>
                      <a:pPr lvl="0" algn="ctr">
                        <a:buNone/>
                      </a:pPr>
                      <a:r>
                        <a:rPr lang="fr-FR" sz="1800" b="0" i="0" dirty="0">
                          <a:solidFill>
                            <a:srgbClr val="000000"/>
                          </a:solidFill>
                          <a:effectLst/>
                          <a:latin typeface="Arial"/>
                          <a:cs typeface="Arial"/>
                        </a:rPr>
                        <a:t>23</a:t>
                      </a:r>
                    </a:p>
                  </a:txBody>
                  <a:tcPr/>
                </a:tc>
                <a:extLst>
                  <a:ext uri="{0D108BD9-81ED-4DB2-BD59-A6C34878D82A}">
                    <a16:rowId xmlns:a16="http://schemas.microsoft.com/office/drawing/2014/main" val="1015126877"/>
                  </a:ext>
                </a:extLst>
              </a:tr>
            </a:tbl>
          </a:graphicData>
        </a:graphic>
      </p:graphicFrame>
      <p:sp>
        <p:nvSpPr>
          <p:cNvPr id="6" name="Rectangle 5">
            <a:extLst>
              <a:ext uri="{FF2B5EF4-FFF2-40B4-BE49-F238E27FC236}">
                <a16:creationId xmlns:a16="http://schemas.microsoft.com/office/drawing/2014/main" id="{5744F6D4-7097-E30A-D60C-079EE4775EBD}"/>
              </a:ext>
            </a:extLst>
          </p:cNvPr>
          <p:cNvSpPr/>
          <p:nvPr/>
        </p:nvSpPr>
        <p:spPr bwMode="auto">
          <a:xfrm>
            <a:off x="251138" y="1728184"/>
            <a:ext cx="8641723" cy="624625"/>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8" name="Titre 1">
            <a:extLst>
              <a:ext uri="{FF2B5EF4-FFF2-40B4-BE49-F238E27FC236}">
                <a16:creationId xmlns:a16="http://schemas.microsoft.com/office/drawing/2014/main" id="{122F4E10-73B5-BE43-89F7-E1F543F58A5D}"/>
              </a:ext>
            </a:extLst>
          </p:cNvPr>
          <p:cNvSpPr>
            <a:spLocks noGrp="1"/>
          </p:cNvSpPr>
          <p:nvPr>
            <p:ph type="title"/>
          </p:nvPr>
        </p:nvSpPr>
        <p:spPr>
          <a:xfrm>
            <a:off x="467544" y="638040"/>
            <a:ext cx="8496944" cy="514350"/>
          </a:xfrm>
        </p:spPr>
        <p:txBody>
          <a:bodyPr/>
          <a:lstStyle/>
          <a:p>
            <a:r>
              <a:rPr lang="fr-FR" dirty="0"/>
              <a:t>connaissances et habiletés acquises (</a:t>
            </a:r>
            <a:r>
              <a:rPr lang="fr-FR" dirty="0" err="1"/>
              <a:t>obj</a:t>
            </a:r>
            <a:r>
              <a:rPr lang="fr-FR" dirty="0"/>
              <a:t>. 2) </a:t>
            </a:r>
            <a:r>
              <a:rPr lang="fr-FR" sz="1200" dirty="0"/>
              <a:t>- suite</a:t>
            </a:r>
          </a:p>
        </p:txBody>
      </p:sp>
    </p:spTree>
    <p:extLst>
      <p:ext uri="{BB962C8B-B14F-4D97-AF65-F5344CB8AC3E}">
        <p14:creationId xmlns:p14="http://schemas.microsoft.com/office/powerpoint/2010/main" val="3775048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4" name="Tableau 3">
            <a:extLst>
              <a:ext uri="{FF2B5EF4-FFF2-40B4-BE49-F238E27FC236}">
                <a16:creationId xmlns:a16="http://schemas.microsoft.com/office/drawing/2014/main" id="{FEAE80B2-A786-E044-B3F6-1505ADEF9538}"/>
              </a:ext>
            </a:extLst>
          </p:cNvPr>
          <p:cNvGraphicFramePr>
            <a:graphicFrameLocks noGrp="1"/>
          </p:cNvGraphicFramePr>
          <p:nvPr/>
        </p:nvGraphicFramePr>
        <p:xfrm>
          <a:off x="251842" y="1086540"/>
          <a:ext cx="8640303" cy="2945846"/>
        </p:xfrm>
        <a:graphic>
          <a:graphicData uri="http://schemas.openxmlformats.org/drawingml/2006/table">
            <a:tbl>
              <a:tblPr firstRow="1" bandRow="1">
                <a:tableStyleId>{5C22544A-7EE6-4342-B048-85BDC9FD1C3A}</a:tableStyleId>
              </a:tblPr>
              <a:tblGrid>
                <a:gridCol w="2746822">
                  <a:extLst>
                    <a:ext uri="{9D8B030D-6E8A-4147-A177-3AD203B41FA5}">
                      <a16:colId xmlns:a16="http://schemas.microsoft.com/office/drawing/2014/main" val="3262892291"/>
                    </a:ext>
                  </a:extLst>
                </a:gridCol>
                <a:gridCol w="1982139">
                  <a:extLst>
                    <a:ext uri="{9D8B030D-6E8A-4147-A177-3AD203B41FA5}">
                      <a16:colId xmlns:a16="http://schemas.microsoft.com/office/drawing/2014/main" val="1317140809"/>
                    </a:ext>
                  </a:extLst>
                </a:gridCol>
                <a:gridCol w="2002262">
                  <a:extLst>
                    <a:ext uri="{9D8B030D-6E8A-4147-A177-3AD203B41FA5}">
                      <a16:colId xmlns:a16="http://schemas.microsoft.com/office/drawing/2014/main" val="4154168401"/>
                    </a:ext>
                  </a:extLst>
                </a:gridCol>
                <a:gridCol w="1909080">
                  <a:extLst>
                    <a:ext uri="{9D8B030D-6E8A-4147-A177-3AD203B41FA5}">
                      <a16:colId xmlns:a16="http://schemas.microsoft.com/office/drawing/2014/main" val="4133456935"/>
                    </a:ext>
                  </a:extLst>
                </a:gridCol>
              </a:tblGrid>
              <a:tr h="643954">
                <a:tc>
                  <a:txBody>
                    <a:bodyPr/>
                    <a:lstStyle/>
                    <a:p>
                      <a:pPr algn="ctr"/>
                      <a:endParaRPr lang="fr-FR" sz="1600">
                        <a:solidFill>
                          <a:srgbClr val="FFFFFF"/>
                        </a:solidFill>
                      </a:endParaRPr>
                    </a:p>
                  </a:txBody>
                  <a:tcPr anchor="ctr"/>
                </a:tc>
                <a:tc>
                  <a:txBody>
                    <a:bodyPr/>
                    <a:lstStyle/>
                    <a:p>
                      <a:pPr algn="ctr"/>
                      <a:r>
                        <a:rPr lang="fr-FR" sz="1600" dirty="0">
                          <a:solidFill>
                            <a:srgbClr val="FFFFFF"/>
                          </a:solidFill>
                        </a:rPr>
                        <a:t>Pré</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 6 mois</a:t>
                      </a:r>
                    </a:p>
                    <a:p>
                      <a:pPr lvl="0" algn="ctr">
                        <a:buNone/>
                      </a:pPr>
                      <a:r>
                        <a:rPr lang="fr-FR" sz="1600" b="1" i="0" u="none" strike="noStrike" noProof="0" dirty="0">
                          <a:solidFill>
                            <a:srgbClr val="FFFFFF"/>
                          </a:solidFill>
                          <a:latin typeface="Arial"/>
                        </a:rPr>
                        <a:t>% (N)</a:t>
                      </a:r>
                      <a:endParaRPr lang="fr-FR" dirty="0"/>
                    </a:p>
                  </a:txBody>
                  <a:tcPr anchor="ctr"/>
                </a:tc>
                <a:extLst>
                  <a:ext uri="{0D108BD9-81ED-4DB2-BD59-A6C34878D82A}">
                    <a16:rowId xmlns:a16="http://schemas.microsoft.com/office/drawing/2014/main" val="3242182170"/>
                  </a:ext>
                </a:extLst>
              </a:tr>
              <a:tr h="381652">
                <a:tc>
                  <a:txBody>
                    <a:bodyPr/>
                    <a:lstStyle/>
                    <a:p>
                      <a:pPr lvl="0" algn="ctr">
                        <a:buNone/>
                      </a:pPr>
                      <a:r>
                        <a:rPr lang="fr-FR" dirty="0"/>
                        <a:t>Identification des partenaires</a:t>
                      </a:r>
                    </a:p>
                  </a:txBody>
                  <a:tcPr/>
                </a:tc>
                <a:tc>
                  <a:txBody>
                    <a:bodyPr/>
                    <a:lstStyle/>
                    <a:p>
                      <a:pPr lvl="0" algn="ctr">
                        <a:buNone/>
                      </a:pPr>
                      <a:r>
                        <a:rPr lang="fr-FR" sz="1800" b="0" i="0" dirty="0">
                          <a:solidFill>
                            <a:srgbClr val="000000"/>
                          </a:solidFill>
                          <a:effectLst/>
                          <a:latin typeface="Arial"/>
                          <a:cs typeface="Arial"/>
                        </a:rPr>
                        <a:t>61,5 (</a:t>
                      </a:r>
                      <a:r>
                        <a:rPr lang="fr-FR" sz="1800" b="0" i="0" u="none" strike="noStrike" noProof="0" dirty="0">
                          <a:solidFill>
                            <a:srgbClr val="000000"/>
                          </a:solidFill>
                          <a:effectLst/>
                          <a:latin typeface="Arial"/>
                        </a:rPr>
                        <a:t>24</a:t>
                      </a:r>
                      <a:r>
                        <a:rPr lang="fr-FR" sz="1800" b="0" i="0" dirty="0">
                          <a:solidFill>
                            <a:srgbClr val="000000"/>
                          </a:solidFill>
                          <a:effectLst/>
                          <a:latin typeface="Arial"/>
                          <a:cs typeface="Arial"/>
                        </a:rPr>
                        <a:t>)</a:t>
                      </a:r>
                    </a:p>
                  </a:txBody>
                  <a:tcPr/>
                </a:tc>
                <a:tc>
                  <a:txBody>
                    <a:bodyPr/>
                    <a:lstStyle/>
                    <a:p>
                      <a:pPr lvl="0" algn="ctr">
                        <a:buNone/>
                      </a:pPr>
                      <a:r>
                        <a:rPr lang="fr-FR" sz="1800" b="0" i="0" u="none" strike="noStrike" noProof="0" dirty="0">
                          <a:solidFill>
                            <a:srgbClr val="000000"/>
                          </a:solidFill>
                          <a:latin typeface="Arial"/>
                        </a:rPr>
                        <a:t>92,0 (35 )</a:t>
                      </a:r>
                      <a:endParaRPr lang="fr-FR" dirty="0"/>
                    </a:p>
                  </a:txBody>
                  <a:tcPr/>
                </a:tc>
                <a:tc>
                  <a:txBody>
                    <a:bodyPr/>
                    <a:lstStyle/>
                    <a:p>
                      <a:pPr lvl="0" algn="ctr">
                        <a:buNone/>
                      </a:pPr>
                      <a:r>
                        <a:rPr lang="fr-FR" sz="1800" b="0" i="0" u="none" strike="noStrike" noProof="0" dirty="0">
                          <a:solidFill>
                            <a:srgbClr val="000000"/>
                          </a:solidFill>
                          <a:effectLst/>
                          <a:latin typeface="Arial"/>
                        </a:rPr>
                        <a:t>73,9 (17)</a:t>
                      </a:r>
                      <a:endParaRPr lang="fr-FR" dirty="0"/>
                    </a:p>
                  </a:txBody>
                  <a:tcPr/>
                </a:tc>
                <a:extLst>
                  <a:ext uri="{0D108BD9-81ED-4DB2-BD59-A6C34878D82A}">
                    <a16:rowId xmlns:a16="http://schemas.microsoft.com/office/drawing/2014/main" val="3605158868"/>
                  </a:ext>
                </a:extLst>
              </a:tr>
              <a:tr h="381652">
                <a:tc>
                  <a:txBody>
                    <a:bodyPr/>
                    <a:lstStyle/>
                    <a:p>
                      <a:pPr lvl="0" algn="ctr">
                        <a:buNone/>
                      </a:pPr>
                      <a:r>
                        <a:rPr lang="fr-FR" sz="1800" kern="1200" noProof="0" dirty="0">
                          <a:solidFill>
                            <a:schemeClr val="dk1"/>
                          </a:solidFill>
                          <a:latin typeface="+mn-lt"/>
                          <a:ea typeface="+mn-ea"/>
                          <a:cs typeface="+mn-cs"/>
                        </a:rPr>
                        <a:t>Approche adaptée aux populations vulnérables</a:t>
                      </a:r>
                    </a:p>
                  </a:txBody>
                  <a:tcPr/>
                </a:tc>
                <a:tc>
                  <a:txBody>
                    <a:bodyPr/>
                    <a:lstStyle/>
                    <a:p>
                      <a:pPr lvl="0" algn="ctr">
                        <a:buNone/>
                      </a:pPr>
                      <a:r>
                        <a:rPr lang="fr-FR" sz="1800" b="0" i="0" dirty="0">
                          <a:solidFill>
                            <a:srgbClr val="000000"/>
                          </a:solidFill>
                          <a:effectLst/>
                          <a:latin typeface="Arial"/>
                          <a:cs typeface="Arial"/>
                        </a:rPr>
                        <a:t>48,7 </a:t>
                      </a:r>
                      <a:r>
                        <a:rPr lang="fr-FR" sz="1800" b="0" i="0" u="none" strike="noStrike" noProof="0" dirty="0">
                          <a:solidFill>
                            <a:srgbClr val="000000"/>
                          </a:solidFill>
                          <a:effectLst/>
                          <a:latin typeface="Arial"/>
                        </a:rPr>
                        <a:t>(19)</a:t>
                      </a:r>
                      <a:endParaRPr lang="fr-FR" sz="1800" b="0" i="0" dirty="0">
                        <a:solidFill>
                          <a:srgbClr val="000000"/>
                        </a:solidFill>
                        <a:effectLst/>
                        <a:latin typeface="Arial"/>
                        <a:cs typeface="Arial"/>
                      </a:endParaRPr>
                    </a:p>
                  </a:txBody>
                  <a:tcPr/>
                </a:tc>
                <a:tc>
                  <a:txBody>
                    <a:bodyPr/>
                    <a:lstStyle/>
                    <a:p>
                      <a:pPr lvl="0" algn="ctr">
                        <a:buNone/>
                      </a:pPr>
                      <a:r>
                        <a:rPr lang="fr-FR" dirty="0"/>
                        <a:t>81,6 </a:t>
                      </a:r>
                      <a:r>
                        <a:rPr lang="fr-FR" sz="1800" b="0" i="0" u="none" strike="noStrike" noProof="0" dirty="0">
                          <a:solidFill>
                            <a:srgbClr val="000000"/>
                          </a:solidFill>
                          <a:latin typeface="Arial"/>
                        </a:rPr>
                        <a:t>(31)</a:t>
                      </a:r>
                      <a:endParaRPr lang="fr-FR" dirty="0"/>
                    </a:p>
                  </a:txBody>
                  <a:tcPr/>
                </a:tc>
                <a:tc>
                  <a:txBody>
                    <a:bodyPr/>
                    <a:lstStyle/>
                    <a:p>
                      <a:pPr lvl="0" algn="ctr">
                        <a:buNone/>
                      </a:pPr>
                      <a:r>
                        <a:rPr lang="fr-FR" sz="1800" b="0" i="0" dirty="0">
                          <a:solidFill>
                            <a:srgbClr val="000000"/>
                          </a:solidFill>
                          <a:effectLst/>
                          <a:latin typeface="Arial"/>
                          <a:cs typeface="Arial"/>
                        </a:rPr>
                        <a:t>65,2 </a:t>
                      </a:r>
                      <a:r>
                        <a:rPr lang="fr-FR" sz="1800" b="0" i="0" u="none" strike="noStrike" noProof="0" dirty="0">
                          <a:solidFill>
                            <a:srgbClr val="000000"/>
                          </a:solidFill>
                          <a:effectLst/>
                          <a:latin typeface="Arial"/>
                        </a:rPr>
                        <a:t>(15 )</a:t>
                      </a:r>
                      <a:endParaRPr lang="fr-FR" sz="1800" b="0" i="0" dirty="0">
                        <a:solidFill>
                          <a:srgbClr val="000000"/>
                        </a:solidFill>
                        <a:effectLst/>
                        <a:latin typeface="Arial"/>
                        <a:cs typeface="Arial"/>
                      </a:endParaRPr>
                    </a:p>
                  </a:txBody>
                  <a:tcPr/>
                </a:tc>
                <a:extLst>
                  <a:ext uri="{0D108BD9-81ED-4DB2-BD59-A6C34878D82A}">
                    <a16:rowId xmlns:a16="http://schemas.microsoft.com/office/drawing/2014/main" val="3008247408"/>
                  </a:ext>
                </a:extLst>
              </a:tr>
              <a:tr h="381652">
                <a:tc>
                  <a:txBody>
                    <a:bodyPr/>
                    <a:lstStyle/>
                    <a:p>
                      <a:pPr lvl="0" algn="ctr">
                        <a:buNone/>
                      </a:pPr>
                      <a:r>
                        <a:rPr lang="fr-FR" dirty="0"/>
                        <a:t>Principes marketing en santé</a:t>
                      </a:r>
                    </a:p>
                  </a:txBody>
                  <a:tcPr/>
                </a:tc>
                <a:tc>
                  <a:txBody>
                    <a:bodyPr/>
                    <a:lstStyle/>
                    <a:p>
                      <a:pPr lvl="0" algn="ctr">
                        <a:buNone/>
                      </a:pPr>
                      <a:r>
                        <a:rPr lang="fr-FR" sz="1800" b="0" i="0" dirty="0">
                          <a:solidFill>
                            <a:srgbClr val="000000"/>
                          </a:solidFill>
                          <a:effectLst/>
                          <a:latin typeface="Arial"/>
                          <a:cs typeface="Arial"/>
                        </a:rPr>
                        <a:t>2,6 </a:t>
                      </a:r>
                      <a:r>
                        <a:rPr lang="fr-FR" sz="1800" b="0" i="0" u="none" strike="noStrike" noProof="0" dirty="0">
                          <a:solidFill>
                            <a:srgbClr val="000000"/>
                          </a:solidFill>
                          <a:effectLst/>
                          <a:latin typeface="Arial"/>
                        </a:rPr>
                        <a:t>(1)</a:t>
                      </a:r>
                      <a:endParaRPr lang="fr-FR" sz="1800" b="0" i="0" dirty="0">
                        <a:solidFill>
                          <a:srgbClr val="000000"/>
                        </a:solidFill>
                        <a:effectLst/>
                        <a:latin typeface="Arial"/>
                        <a:cs typeface="Arial"/>
                      </a:endParaRPr>
                    </a:p>
                  </a:txBody>
                  <a:tcPr/>
                </a:tc>
                <a:tc>
                  <a:txBody>
                    <a:bodyPr/>
                    <a:lstStyle/>
                    <a:p>
                      <a:pPr lvl="0" algn="ctr">
                        <a:buNone/>
                      </a:pPr>
                      <a:r>
                        <a:rPr lang="fr-FR" dirty="0"/>
                        <a:t>57,9 </a:t>
                      </a:r>
                      <a:r>
                        <a:rPr lang="fr-FR" sz="1800" b="0" i="0" u="none" strike="noStrike" noProof="0" dirty="0">
                          <a:solidFill>
                            <a:srgbClr val="000000"/>
                          </a:solidFill>
                          <a:latin typeface="Arial"/>
                        </a:rPr>
                        <a:t>(22 )</a:t>
                      </a:r>
                      <a:endParaRPr lang="fr-FR" dirty="0"/>
                    </a:p>
                  </a:txBody>
                  <a:tcPr/>
                </a:tc>
                <a:tc>
                  <a:txBody>
                    <a:bodyPr/>
                    <a:lstStyle/>
                    <a:p>
                      <a:pPr lvl="0" algn="ctr">
                        <a:buNone/>
                      </a:pPr>
                      <a:r>
                        <a:rPr lang="fr-FR" sz="1800" b="0" i="0" dirty="0">
                          <a:solidFill>
                            <a:srgbClr val="000000"/>
                          </a:solidFill>
                          <a:effectLst/>
                          <a:latin typeface="Arial"/>
                          <a:cs typeface="Arial"/>
                        </a:rPr>
                        <a:t>47,8 </a:t>
                      </a:r>
                      <a:r>
                        <a:rPr lang="fr-FR" sz="1800" b="0" i="0" u="none" strike="noStrike" noProof="0" dirty="0">
                          <a:solidFill>
                            <a:srgbClr val="000000"/>
                          </a:solidFill>
                          <a:effectLst/>
                          <a:latin typeface="Arial"/>
                        </a:rPr>
                        <a:t>(11)</a:t>
                      </a:r>
                      <a:endParaRPr lang="fr-FR" sz="1800" b="0" i="0" dirty="0">
                        <a:solidFill>
                          <a:srgbClr val="000000"/>
                        </a:solidFill>
                        <a:effectLst/>
                        <a:latin typeface="Arial"/>
                        <a:cs typeface="Arial"/>
                      </a:endParaRPr>
                    </a:p>
                  </a:txBody>
                  <a:tcPr/>
                </a:tc>
                <a:extLst>
                  <a:ext uri="{0D108BD9-81ED-4DB2-BD59-A6C34878D82A}">
                    <a16:rowId xmlns:a16="http://schemas.microsoft.com/office/drawing/2014/main" val="3565187638"/>
                  </a:ext>
                </a:extLst>
              </a:tr>
              <a:tr h="381652">
                <a:tc>
                  <a:txBody>
                    <a:bodyPr/>
                    <a:lstStyle/>
                    <a:p>
                      <a:pPr lvl="0" algn="ctr">
                        <a:buNone/>
                      </a:pPr>
                      <a:r>
                        <a:rPr lang="fr-FR" dirty="0"/>
                        <a:t>N total</a:t>
                      </a:r>
                      <a:endParaRPr lang="fr-FR"/>
                    </a:p>
                  </a:txBody>
                  <a:tcPr/>
                </a:tc>
                <a:tc>
                  <a:txBody>
                    <a:bodyPr/>
                    <a:lstStyle/>
                    <a:p>
                      <a:pPr lvl="0" algn="ctr">
                        <a:buNone/>
                      </a:pPr>
                      <a:r>
                        <a:rPr lang="fr-FR" sz="1800" b="0" i="0" dirty="0">
                          <a:solidFill>
                            <a:srgbClr val="000000"/>
                          </a:solidFill>
                          <a:effectLst/>
                          <a:latin typeface="Arial"/>
                          <a:cs typeface="Arial"/>
                        </a:rPr>
                        <a:t>39</a:t>
                      </a:r>
                    </a:p>
                  </a:txBody>
                  <a:tcPr/>
                </a:tc>
                <a:tc>
                  <a:txBody>
                    <a:bodyPr/>
                    <a:lstStyle/>
                    <a:p>
                      <a:pPr lvl="0" algn="ctr">
                        <a:buNone/>
                      </a:pPr>
                      <a:r>
                        <a:rPr lang="fr-FR" dirty="0"/>
                        <a:t>38</a:t>
                      </a:r>
                    </a:p>
                  </a:txBody>
                  <a:tcPr/>
                </a:tc>
                <a:tc>
                  <a:txBody>
                    <a:bodyPr/>
                    <a:lstStyle/>
                    <a:p>
                      <a:pPr lvl="0" algn="ctr">
                        <a:buNone/>
                      </a:pPr>
                      <a:r>
                        <a:rPr lang="fr-FR" sz="1800" b="0" i="0" dirty="0">
                          <a:solidFill>
                            <a:srgbClr val="000000"/>
                          </a:solidFill>
                          <a:effectLst/>
                          <a:latin typeface="Arial"/>
                          <a:cs typeface="Arial"/>
                        </a:rPr>
                        <a:t>23</a:t>
                      </a:r>
                    </a:p>
                  </a:txBody>
                  <a:tcPr/>
                </a:tc>
                <a:extLst>
                  <a:ext uri="{0D108BD9-81ED-4DB2-BD59-A6C34878D82A}">
                    <a16:rowId xmlns:a16="http://schemas.microsoft.com/office/drawing/2014/main" val="1015126877"/>
                  </a:ext>
                </a:extLst>
              </a:tr>
            </a:tbl>
          </a:graphicData>
        </a:graphic>
      </p:graphicFrame>
      <p:sp>
        <p:nvSpPr>
          <p:cNvPr id="8" name="Titre 1">
            <a:extLst>
              <a:ext uri="{FF2B5EF4-FFF2-40B4-BE49-F238E27FC236}">
                <a16:creationId xmlns:a16="http://schemas.microsoft.com/office/drawing/2014/main" id="{122F4E10-73B5-BE43-89F7-E1F543F58A5D}"/>
              </a:ext>
            </a:extLst>
          </p:cNvPr>
          <p:cNvSpPr>
            <a:spLocks noGrp="1"/>
          </p:cNvSpPr>
          <p:nvPr>
            <p:ph type="title"/>
          </p:nvPr>
        </p:nvSpPr>
        <p:spPr>
          <a:xfrm>
            <a:off x="467544" y="638040"/>
            <a:ext cx="8496944" cy="514350"/>
          </a:xfrm>
        </p:spPr>
        <p:txBody>
          <a:bodyPr/>
          <a:lstStyle/>
          <a:p>
            <a:r>
              <a:rPr lang="fr-FR" dirty="0"/>
              <a:t>connaissances et habiletés acquises (</a:t>
            </a:r>
            <a:r>
              <a:rPr lang="fr-FR" dirty="0" err="1"/>
              <a:t>obj</a:t>
            </a:r>
            <a:r>
              <a:rPr lang="fr-FR" dirty="0"/>
              <a:t>. 2) </a:t>
            </a:r>
            <a:r>
              <a:rPr lang="fr-FR" sz="1200" dirty="0"/>
              <a:t>- suite</a:t>
            </a:r>
          </a:p>
        </p:txBody>
      </p:sp>
      <p:sp>
        <p:nvSpPr>
          <p:cNvPr id="7" name="Rectangle 6">
            <a:extLst>
              <a:ext uri="{FF2B5EF4-FFF2-40B4-BE49-F238E27FC236}">
                <a16:creationId xmlns:a16="http://schemas.microsoft.com/office/drawing/2014/main" id="{EA7EC361-7955-F04C-AEDE-750BFAA843C8}"/>
              </a:ext>
            </a:extLst>
          </p:cNvPr>
          <p:cNvSpPr/>
          <p:nvPr/>
        </p:nvSpPr>
        <p:spPr bwMode="auto">
          <a:xfrm>
            <a:off x="241285" y="2358805"/>
            <a:ext cx="8641723" cy="624625"/>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70358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4" name="Tableau 3">
            <a:extLst>
              <a:ext uri="{FF2B5EF4-FFF2-40B4-BE49-F238E27FC236}">
                <a16:creationId xmlns:a16="http://schemas.microsoft.com/office/drawing/2014/main" id="{FEAE80B2-A786-E044-B3F6-1505ADEF9538}"/>
              </a:ext>
            </a:extLst>
          </p:cNvPr>
          <p:cNvGraphicFramePr>
            <a:graphicFrameLocks noGrp="1"/>
          </p:cNvGraphicFramePr>
          <p:nvPr/>
        </p:nvGraphicFramePr>
        <p:xfrm>
          <a:off x="251842" y="1086540"/>
          <a:ext cx="8640303" cy="2945846"/>
        </p:xfrm>
        <a:graphic>
          <a:graphicData uri="http://schemas.openxmlformats.org/drawingml/2006/table">
            <a:tbl>
              <a:tblPr firstRow="1" bandRow="1">
                <a:tableStyleId>{5C22544A-7EE6-4342-B048-85BDC9FD1C3A}</a:tableStyleId>
              </a:tblPr>
              <a:tblGrid>
                <a:gridCol w="2746822">
                  <a:extLst>
                    <a:ext uri="{9D8B030D-6E8A-4147-A177-3AD203B41FA5}">
                      <a16:colId xmlns:a16="http://schemas.microsoft.com/office/drawing/2014/main" val="3262892291"/>
                    </a:ext>
                  </a:extLst>
                </a:gridCol>
                <a:gridCol w="1982139">
                  <a:extLst>
                    <a:ext uri="{9D8B030D-6E8A-4147-A177-3AD203B41FA5}">
                      <a16:colId xmlns:a16="http://schemas.microsoft.com/office/drawing/2014/main" val="1317140809"/>
                    </a:ext>
                  </a:extLst>
                </a:gridCol>
                <a:gridCol w="2002262">
                  <a:extLst>
                    <a:ext uri="{9D8B030D-6E8A-4147-A177-3AD203B41FA5}">
                      <a16:colId xmlns:a16="http://schemas.microsoft.com/office/drawing/2014/main" val="4154168401"/>
                    </a:ext>
                  </a:extLst>
                </a:gridCol>
                <a:gridCol w="1909080">
                  <a:extLst>
                    <a:ext uri="{9D8B030D-6E8A-4147-A177-3AD203B41FA5}">
                      <a16:colId xmlns:a16="http://schemas.microsoft.com/office/drawing/2014/main" val="4133456935"/>
                    </a:ext>
                  </a:extLst>
                </a:gridCol>
              </a:tblGrid>
              <a:tr h="643954">
                <a:tc>
                  <a:txBody>
                    <a:bodyPr/>
                    <a:lstStyle/>
                    <a:p>
                      <a:pPr algn="ctr"/>
                      <a:endParaRPr lang="fr-FR" sz="1600">
                        <a:solidFill>
                          <a:srgbClr val="FFFFFF"/>
                        </a:solidFill>
                      </a:endParaRPr>
                    </a:p>
                  </a:txBody>
                  <a:tcPr anchor="ctr"/>
                </a:tc>
                <a:tc>
                  <a:txBody>
                    <a:bodyPr/>
                    <a:lstStyle/>
                    <a:p>
                      <a:pPr algn="ctr"/>
                      <a:r>
                        <a:rPr lang="fr-FR" sz="1600" dirty="0">
                          <a:solidFill>
                            <a:srgbClr val="FFFFFF"/>
                          </a:solidFill>
                        </a:rPr>
                        <a:t>Pré</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a:t>
                      </a:r>
                    </a:p>
                    <a:p>
                      <a:pPr lvl="0" algn="ctr">
                        <a:buNone/>
                      </a:pPr>
                      <a:r>
                        <a:rPr lang="fr-FR" sz="1600" b="1" i="0" u="none" strike="noStrike" noProof="0" dirty="0">
                          <a:solidFill>
                            <a:srgbClr val="FFFFFF"/>
                          </a:solidFill>
                          <a:latin typeface="Arial"/>
                        </a:rPr>
                        <a:t>% (N)</a:t>
                      </a:r>
                      <a:endParaRPr lang="fr-FR" dirty="0"/>
                    </a:p>
                  </a:txBody>
                  <a:tcPr anchor="ctr"/>
                </a:tc>
                <a:tc>
                  <a:txBody>
                    <a:bodyPr/>
                    <a:lstStyle/>
                    <a:p>
                      <a:pPr algn="ctr"/>
                      <a:r>
                        <a:rPr lang="fr-FR" sz="1600" dirty="0">
                          <a:solidFill>
                            <a:srgbClr val="FFFFFF"/>
                          </a:solidFill>
                        </a:rPr>
                        <a:t>Post 6 mois</a:t>
                      </a:r>
                    </a:p>
                    <a:p>
                      <a:pPr lvl="0" algn="ctr">
                        <a:buNone/>
                      </a:pPr>
                      <a:r>
                        <a:rPr lang="fr-FR" sz="1600" b="1" i="0" u="none" strike="noStrike" noProof="0" dirty="0">
                          <a:solidFill>
                            <a:srgbClr val="FFFFFF"/>
                          </a:solidFill>
                          <a:latin typeface="Arial"/>
                        </a:rPr>
                        <a:t>% (N)</a:t>
                      </a:r>
                      <a:endParaRPr lang="fr-FR" dirty="0"/>
                    </a:p>
                  </a:txBody>
                  <a:tcPr anchor="ctr"/>
                </a:tc>
                <a:extLst>
                  <a:ext uri="{0D108BD9-81ED-4DB2-BD59-A6C34878D82A}">
                    <a16:rowId xmlns:a16="http://schemas.microsoft.com/office/drawing/2014/main" val="3242182170"/>
                  </a:ext>
                </a:extLst>
              </a:tr>
              <a:tr h="381652">
                <a:tc>
                  <a:txBody>
                    <a:bodyPr/>
                    <a:lstStyle/>
                    <a:p>
                      <a:pPr lvl="0" algn="ctr">
                        <a:buNone/>
                      </a:pPr>
                      <a:r>
                        <a:rPr lang="fr-FR" dirty="0"/>
                        <a:t>Identification des partenaires</a:t>
                      </a:r>
                    </a:p>
                  </a:txBody>
                  <a:tcPr/>
                </a:tc>
                <a:tc>
                  <a:txBody>
                    <a:bodyPr/>
                    <a:lstStyle/>
                    <a:p>
                      <a:pPr lvl="0" algn="ctr">
                        <a:buNone/>
                      </a:pPr>
                      <a:r>
                        <a:rPr lang="fr-FR" sz="1800" b="0" i="0" dirty="0">
                          <a:solidFill>
                            <a:srgbClr val="000000"/>
                          </a:solidFill>
                          <a:effectLst/>
                          <a:latin typeface="Arial"/>
                          <a:cs typeface="Arial"/>
                        </a:rPr>
                        <a:t>61,5 (</a:t>
                      </a:r>
                      <a:r>
                        <a:rPr lang="fr-FR" sz="1800" b="0" i="0" u="none" strike="noStrike" noProof="0" dirty="0">
                          <a:solidFill>
                            <a:srgbClr val="000000"/>
                          </a:solidFill>
                          <a:effectLst/>
                          <a:latin typeface="Arial"/>
                        </a:rPr>
                        <a:t>24</a:t>
                      </a:r>
                      <a:r>
                        <a:rPr lang="fr-FR" sz="1800" b="0" i="0" dirty="0">
                          <a:solidFill>
                            <a:srgbClr val="000000"/>
                          </a:solidFill>
                          <a:effectLst/>
                          <a:latin typeface="Arial"/>
                          <a:cs typeface="Arial"/>
                        </a:rPr>
                        <a:t>)</a:t>
                      </a:r>
                    </a:p>
                  </a:txBody>
                  <a:tcPr/>
                </a:tc>
                <a:tc>
                  <a:txBody>
                    <a:bodyPr/>
                    <a:lstStyle/>
                    <a:p>
                      <a:pPr lvl="0" algn="ctr">
                        <a:buNone/>
                      </a:pPr>
                      <a:r>
                        <a:rPr lang="fr-FR" sz="1800" b="0" i="0" u="none" strike="noStrike" noProof="0" dirty="0">
                          <a:solidFill>
                            <a:srgbClr val="000000"/>
                          </a:solidFill>
                          <a:latin typeface="Arial"/>
                        </a:rPr>
                        <a:t>92,0 (35 )</a:t>
                      </a:r>
                      <a:endParaRPr lang="fr-FR" dirty="0"/>
                    </a:p>
                  </a:txBody>
                  <a:tcPr/>
                </a:tc>
                <a:tc>
                  <a:txBody>
                    <a:bodyPr/>
                    <a:lstStyle/>
                    <a:p>
                      <a:pPr lvl="0" algn="ctr">
                        <a:buNone/>
                      </a:pPr>
                      <a:r>
                        <a:rPr lang="fr-FR" sz="1800" b="0" i="0" u="none" strike="noStrike" noProof="0" dirty="0">
                          <a:solidFill>
                            <a:srgbClr val="000000"/>
                          </a:solidFill>
                          <a:effectLst/>
                          <a:latin typeface="Arial"/>
                        </a:rPr>
                        <a:t>73,9 (17)</a:t>
                      </a:r>
                      <a:endParaRPr lang="fr-FR" dirty="0"/>
                    </a:p>
                  </a:txBody>
                  <a:tcPr/>
                </a:tc>
                <a:extLst>
                  <a:ext uri="{0D108BD9-81ED-4DB2-BD59-A6C34878D82A}">
                    <a16:rowId xmlns:a16="http://schemas.microsoft.com/office/drawing/2014/main" val="3605158868"/>
                  </a:ext>
                </a:extLst>
              </a:tr>
              <a:tr h="381652">
                <a:tc>
                  <a:txBody>
                    <a:bodyPr/>
                    <a:lstStyle/>
                    <a:p>
                      <a:pPr lvl="0" algn="ctr">
                        <a:buNone/>
                      </a:pPr>
                      <a:r>
                        <a:rPr lang="fr-FR" sz="1800" kern="1200" noProof="0" dirty="0">
                          <a:solidFill>
                            <a:schemeClr val="dk1"/>
                          </a:solidFill>
                          <a:latin typeface="+mn-lt"/>
                          <a:ea typeface="+mn-ea"/>
                          <a:cs typeface="+mn-cs"/>
                        </a:rPr>
                        <a:t>Approche adaptée aux populations vulnérables</a:t>
                      </a:r>
                    </a:p>
                  </a:txBody>
                  <a:tcPr/>
                </a:tc>
                <a:tc>
                  <a:txBody>
                    <a:bodyPr/>
                    <a:lstStyle/>
                    <a:p>
                      <a:pPr lvl="0" algn="ctr">
                        <a:buNone/>
                      </a:pPr>
                      <a:r>
                        <a:rPr lang="fr-FR" sz="1800" b="0" i="0" dirty="0">
                          <a:solidFill>
                            <a:srgbClr val="000000"/>
                          </a:solidFill>
                          <a:effectLst/>
                          <a:latin typeface="Arial"/>
                          <a:cs typeface="Arial"/>
                        </a:rPr>
                        <a:t>48,7 </a:t>
                      </a:r>
                      <a:r>
                        <a:rPr lang="fr-FR" sz="1800" b="0" i="0" u="none" strike="noStrike" noProof="0" dirty="0">
                          <a:solidFill>
                            <a:srgbClr val="000000"/>
                          </a:solidFill>
                          <a:effectLst/>
                          <a:latin typeface="Arial"/>
                        </a:rPr>
                        <a:t>(19)</a:t>
                      </a:r>
                      <a:endParaRPr lang="fr-FR" sz="1800" b="0" i="0" dirty="0">
                        <a:solidFill>
                          <a:srgbClr val="000000"/>
                        </a:solidFill>
                        <a:effectLst/>
                        <a:latin typeface="Arial"/>
                        <a:cs typeface="Arial"/>
                      </a:endParaRPr>
                    </a:p>
                  </a:txBody>
                  <a:tcPr/>
                </a:tc>
                <a:tc>
                  <a:txBody>
                    <a:bodyPr/>
                    <a:lstStyle/>
                    <a:p>
                      <a:pPr lvl="0" algn="ctr">
                        <a:buNone/>
                      </a:pPr>
                      <a:r>
                        <a:rPr lang="fr-FR" dirty="0"/>
                        <a:t>81,6 </a:t>
                      </a:r>
                      <a:r>
                        <a:rPr lang="fr-FR" sz="1800" b="0" i="0" u="none" strike="noStrike" noProof="0" dirty="0">
                          <a:solidFill>
                            <a:srgbClr val="000000"/>
                          </a:solidFill>
                          <a:latin typeface="Arial"/>
                        </a:rPr>
                        <a:t>(31)</a:t>
                      </a:r>
                      <a:endParaRPr lang="fr-FR" dirty="0"/>
                    </a:p>
                  </a:txBody>
                  <a:tcPr/>
                </a:tc>
                <a:tc>
                  <a:txBody>
                    <a:bodyPr/>
                    <a:lstStyle/>
                    <a:p>
                      <a:pPr lvl="0" algn="ctr">
                        <a:buNone/>
                      </a:pPr>
                      <a:r>
                        <a:rPr lang="fr-FR" sz="1800" b="0" i="0" dirty="0">
                          <a:solidFill>
                            <a:srgbClr val="000000"/>
                          </a:solidFill>
                          <a:effectLst/>
                          <a:latin typeface="Arial"/>
                          <a:cs typeface="Arial"/>
                        </a:rPr>
                        <a:t>65,2 </a:t>
                      </a:r>
                      <a:r>
                        <a:rPr lang="fr-FR" sz="1800" b="0" i="0" u="none" strike="noStrike" noProof="0" dirty="0">
                          <a:solidFill>
                            <a:srgbClr val="000000"/>
                          </a:solidFill>
                          <a:effectLst/>
                          <a:latin typeface="Arial"/>
                        </a:rPr>
                        <a:t>(15 )</a:t>
                      </a:r>
                      <a:endParaRPr lang="fr-FR" sz="1800" b="0" i="0" dirty="0">
                        <a:solidFill>
                          <a:srgbClr val="000000"/>
                        </a:solidFill>
                        <a:effectLst/>
                        <a:latin typeface="Arial"/>
                        <a:cs typeface="Arial"/>
                      </a:endParaRPr>
                    </a:p>
                  </a:txBody>
                  <a:tcPr/>
                </a:tc>
                <a:extLst>
                  <a:ext uri="{0D108BD9-81ED-4DB2-BD59-A6C34878D82A}">
                    <a16:rowId xmlns:a16="http://schemas.microsoft.com/office/drawing/2014/main" val="3008247408"/>
                  </a:ext>
                </a:extLst>
              </a:tr>
              <a:tr h="381652">
                <a:tc>
                  <a:txBody>
                    <a:bodyPr/>
                    <a:lstStyle/>
                    <a:p>
                      <a:pPr lvl="0" algn="ctr">
                        <a:buNone/>
                      </a:pPr>
                      <a:r>
                        <a:rPr lang="fr-FR" dirty="0"/>
                        <a:t>Principes marketing en santé</a:t>
                      </a:r>
                    </a:p>
                  </a:txBody>
                  <a:tcPr/>
                </a:tc>
                <a:tc>
                  <a:txBody>
                    <a:bodyPr/>
                    <a:lstStyle/>
                    <a:p>
                      <a:pPr lvl="0" algn="ctr">
                        <a:buNone/>
                      </a:pPr>
                      <a:r>
                        <a:rPr lang="fr-FR" sz="1800" b="0" i="0" dirty="0">
                          <a:solidFill>
                            <a:srgbClr val="000000"/>
                          </a:solidFill>
                          <a:effectLst/>
                          <a:latin typeface="Arial"/>
                          <a:cs typeface="Arial"/>
                        </a:rPr>
                        <a:t>2,6 </a:t>
                      </a:r>
                      <a:r>
                        <a:rPr lang="fr-FR" sz="1800" b="0" i="0" u="none" strike="noStrike" noProof="0" dirty="0">
                          <a:solidFill>
                            <a:srgbClr val="000000"/>
                          </a:solidFill>
                          <a:effectLst/>
                          <a:latin typeface="Arial"/>
                        </a:rPr>
                        <a:t>(1)</a:t>
                      </a:r>
                      <a:endParaRPr lang="fr-FR" sz="1800" b="0" i="0" dirty="0">
                        <a:solidFill>
                          <a:srgbClr val="000000"/>
                        </a:solidFill>
                        <a:effectLst/>
                        <a:latin typeface="Arial"/>
                        <a:cs typeface="Arial"/>
                      </a:endParaRPr>
                    </a:p>
                  </a:txBody>
                  <a:tcPr/>
                </a:tc>
                <a:tc>
                  <a:txBody>
                    <a:bodyPr/>
                    <a:lstStyle/>
                    <a:p>
                      <a:pPr lvl="0" algn="ctr">
                        <a:buNone/>
                      </a:pPr>
                      <a:r>
                        <a:rPr lang="fr-FR" dirty="0"/>
                        <a:t>57,9 </a:t>
                      </a:r>
                      <a:r>
                        <a:rPr lang="fr-FR" sz="1800" b="0" i="0" u="none" strike="noStrike" noProof="0" dirty="0">
                          <a:solidFill>
                            <a:srgbClr val="000000"/>
                          </a:solidFill>
                          <a:latin typeface="Arial"/>
                        </a:rPr>
                        <a:t>(22 )</a:t>
                      </a:r>
                      <a:endParaRPr lang="fr-FR" dirty="0"/>
                    </a:p>
                  </a:txBody>
                  <a:tcPr/>
                </a:tc>
                <a:tc>
                  <a:txBody>
                    <a:bodyPr/>
                    <a:lstStyle/>
                    <a:p>
                      <a:pPr lvl="0" algn="ctr">
                        <a:buNone/>
                      </a:pPr>
                      <a:r>
                        <a:rPr lang="fr-FR" sz="1800" b="0" i="0" dirty="0">
                          <a:solidFill>
                            <a:srgbClr val="000000"/>
                          </a:solidFill>
                          <a:effectLst/>
                          <a:latin typeface="Arial"/>
                          <a:cs typeface="Arial"/>
                        </a:rPr>
                        <a:t>47,8 </a:t>
                      </a:r>
                      <a:r>
                        <a:rPr lang="fr-FR" sz="1800" b="0" i="0" u="none" strike="noStrike" noProof="0" dirty="0">
                          <a:solidFill>
                            <a:srgbClr val="000000"/>
                          </a:solidFill>
                          <a:effectLst/>
                          <a:latin typeface="Arial"/>
                        </a:rPr>
                        <a:t>(11)</a:t>
                      </a:r>
                      <a:endParaRPr lang="fr-FR" sz="1800" b="0" i="0" dirty="0">
                        <a:solidFill>
                          <a:srgbClr val="000000"/>
                        </a:solidFill>
                        <a:effectLst/>
                        <a:latin typeface="Arial"/>
                        <a:cs typeface="Arial"/>
                      </a:endParaRPr>
                    </a:p>
                  </a:txBody>
                  <a:tcPr/>
                </a:tc>
                <a:extLst>
                  <a:ext uri="{0D108BD9-81ED-4DB2-BD59-A6C34878D82A}">
                    <a16:rowId xmlns:a16="http://schemas.microsoft.com/office/drawing/2014/main" val="3565187638"/>
                  </a:ext>
                </a:extLst>
              </a:tr>
              <a:tr h="381652">
                <a:tc>
                  <a:txBody>
                    <a:bodyPr/>
                    <a:lstStyle/>
                    <a:p>
                      <a:pPr lvl="0" algn="ctr">
                        <a:buNone/>
                      </a:pPr>
                      <a:r>
                        <a:rPr lang="fr-FR" dirty="0"/>
                        <a:t>N total</a:t>
                      </a:r>
                      <a:endParaRPr lang="fr-FR"/>
                    </a:p>
                  </a:txBody>
                  <a:tcPr/>
                </a:tc>
                <a:tc>
                  <a:txBody>
                    <a:bodyPr/>
                    <a:lstStyle/>
                    <a:p>
                      <a:pPr lvl="0" algn="ctr">
                        <a:buNone/>
                      </a:pPr>
                      <a:r>
                        <a:rPr lang="fr-FR" sz="1800" b="0" i="0" dirty="0">
                          <a:solidFill>
                            <a:srgbClr val="000000"/>
                          </a:solidFill>
                          <a:effectLst/>
                          <a:latin typeface="Arial"/>
                          <a:cs typeface="Arial"/>
                        </a:rPr>
                        <a:t>39</a:t>
                      </a:r>
                    </a:p>
                  </a:txBody>
                  <a:tcPr/>
                </a:tc>
                <a:tc>
                  <a:txBody>
                    <a:bodyPr/>
                    <a:lstStyle/>
                    <a:p>
                      <a:pPr lvl="0" algn="ctr">
                        <a:buNone/>
                      </a:pPr>
                      <a:r>
                        <a:rPr lang="fr-FR" dirty="0"/>
                        <a:t>38</a:t>
                      </a:r>
                    </a:p>
                  </a:txBody>
                  <a:tcPr/>
                </a:tc>
                <a:tc>
                  <a:txBody>
                    <a:bodyPr/>
                    <a:lstStyle/>
                    <a:p>
                      <a:pPr lvl="0" algn="ctr">
                        <a:buNone/>
                      </a:pPr>
                      <a:r>
                        <a:rPr lang="fr-FR" sz="1800" b="0" i="0" dirty="0">
                          <a:solidFill>
                            <a:srgbClr val="000000"/>
                          </a:solidFill>
                          <a:effectLst/>
                          <a:latin typeface="Arial"/>
                          <a:cs typeface="Arial"/>
                        </a:rPr>
                        <a:t>23</a:t>
                      </a:r>
                    </a:p>
                  </a:txBody>
                  <a:tcPr/>
                </a:tc>
                <a:extLst>
                  <a:ext uri="{0D108BD9-81ED-4DB2-BD59-A6C34878D82A}">
                    <a16:rowId xmlns:a16="http://schemas.microsoft.com/office/drawing/2014/main" val="1015126877"/>
                  </a:ext>
                </a:extLst>
              </a:tr>
            </a:tbl>
          </a:graphicData>
        </a:graphic>
      </p:graphicFrame>
      <p:sp>
        <p:nvSpPr>
          <p:cNvPr id="8" name="Titre 1">
            <a:extLst>
              <a:ext uri="{FF2B5EF4-FFF2-40B4-BE49-F238E27FC236}">
                <a16:creationId xmlns:a16="http://schemas.microsoft.com/office/drawing/2014/main" id="{122F4E10-73B5-BE43-89F7-E1F543F58A5D}"/>
              </a:ext>
            </a:extLst>
          </p:cNvPr>
          <p:cNvSpPr>
            <a:spLocks noGrp="1"/>
          </p:cNvSpPr>
          <p:nvPr>
            <p:ph type="title"/>
          </p:nvPr>
        </p:nvSpPr>
        <p:spPr>
          <a:xfrm>
            <a:off x="467544" y="638040"/>
            <a:ext cx="8496944" cy="514350"/>
          </a:xfrm>
        </p:spPr>
        <p:txBody>
          <a:bodyPr/>
          <a:lstStyle/>
          <a:p>
            <a:r>
              <a:rPr lang="fr-FR" dirty="0"/>
              <a:t>connaissances et habiletés acquises (</a:t>
            </a:r>
            <a:r>
              <a:rPr lang="fr-FR" dirty="0" err="1"/>
              <a:t>obj</a:t>
            </a:r>
            <a:r>
              <a:rPr lang="fr-FR" dirty="0"/>
              <a:t>. 2) </a:t>
            </a:r>
            <a:r>
              <a:rPr lang="fr-FR" sz="1200" dirty="0"/>
              <a:t>- suite</a:t>
            </a:r>
          </a:p>
        </p:txBody>
      </p:sp>
      <p:sp>
        <p:nvSpPr>
          <p:cNvPr id="7" name="Rectangle 6">
            <a:extLst>
              <a:ext uri="{FF2B5EF4-FFF2-40B4-BE49-F238E27FC236}">
                <a16:creationId xmlns:a16="http://schemas.microsoft.com/office/drawing/2014/main" id="{58A945EF-9571-3944-9177-1BDAF8A4500E}"/>
              </a:ext>
            </a:extLst>
          </p:cNvPr>
          <p:cNvSpPr/>
          <p:nvPr/>
        </p:nvSpPr>
        <p:spPr bwMode="auto">
          <a:xfrm>
            <a:off x="241285" y="2999279"/>
            <a:ext cx="8641723" cy="624625"/>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6993484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91FCC3-815C-69A3-D824-92E7517CC431}"/>
              </a:ext>
            </a:extLst>
          </p:cNvPr>
          <p:cNvSpPr>
            <a:spLocks noGrp="1"/>
          </p:cNvSpPr>
          <p:nvPr>
            <p:ph type="title"/>
          </p:nvPr>
        </p:nvSpPr>
        <p:spPr>
          <a:xfrm>
            <a:off x="271825" y="2415170"/>
            <a:ext cx="8496944" cy="514350"/>
          </a:xfrm>
        </p:spPr>
        <p:txBody>
          <a:bodyPr/>
          <a:lstStyle/>
          <a:p>
            <a:r>
              <a:rPr lang="fr-FR"/>
              <a:t>OBJECTIF 3  – Déploiement anticipé et avéré des habiletés</a:t>
            </a:r>
          </a:p>
        </p:txBody>
      </p:sp>
    </p:spTree>
    <p:extLst>
      <p:ext uri="{BB962C8B-B14F-4D97-AF65-F5344CB8AC3E}">
        <p14:creationId xmlns:p14="http://schemas.microsoft.com/office/powerpoint/2010/main" val="24601522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97276" y="621941"/>
            <a:ext cx="8971852" cy="514350"/>
          </a:xfrm>
        </p:spPr>
        <p:txBody>
          <a:bodyPr/>
          <a:lstStyle/>
          <a:p>
            <a:r>
              <a:rPr lang="fr-FR" dirty="0"/>
              <a:t>DÉPLOIEMENT avéré et ANTICIPÉ Habiletés (</a:t>
            </a:r>
            <a:r>
              <a:rPr lang="fr-FR" dirty="0" err="1"/>
              <a:t>obj</a:t>
            </a:r>
            <a:r>
              <a:rPr lang="fr-FR" dirty="0"/>
              <a:t>. 3)</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4" name="Tableau 3">
            <a:extLst>
              <a:ext uri="{FF2B5EF4-FFF2-40B4-BE49-F238E27FC236}">
                <a16:creationId xmlns:a16="http://schemas.microsoft.com/office/drawing/2014/main" id="{FEAE80B2-A786-E044-B3F6-1505ADEF9538}"/>
              </a:ext>
            </a:extLst>
          </p:cNvPr>
          <p:cNvGraphicFramePr>
            <a:graphicFrameLocks noGrp="1"/>
          </p:cNvGraphicFramePr>
          <p:nvPr>
            <p:extLst>
              <p:ext uri="{D42A27DB-BD31-4B8C-83A1-F6EECF244321}">
                <p14:modId xmlns:p14="http://schemas.microsoft.com/office/powerpoint/2010/main" val="2212723823"/>
              </p:ext>
            </p:extLst>
          </p:nvPr>
        </p:nvGraphicFramePr>
        <p:xfrm>
          <a:off x="32197" y="1062508"/>
          <a:ext cx="9089411" cy="3459051"/>
        </p:xfrm>
        <a:graphic>
          <a:graphicData uri="http://schemas.openxmlformats.org/drawingml/2006/table">
            <a:tbl>
              <a:tblPr firstRow="1" bandRow="1">
                <a:tableStyleId>{5C22544A-7EE6-4342-B048-85BDC9FD1C3A}</a:tableStyleId>
              </a:tblPr>
              <a:tblGrid>
                <a:gridCol w="3913966">
                  <a:extLst>
                    <a:ext uri="{9D8B030D-6E8A-4147-A177-3AD203B41FA5}">
                      <a16:colId xmlns:a16="http://schemas.microsoft.com/office/drawing/2014/main" val="3262892291"/>
                    </a:ext>
                  </a:extLst>
                </a:gridCol>
                <a:gridCol w="2847435">
                  <a:extLst>
                    <a:ext uri="{9D8B030D-6E8A-4147-A177-3AD203B41FA5}">
                      <a16:colId xmlns:a16="http://schemas.microsoft.com/office/drawing/2014/main" val="4154168401"/>
                    </a:ext>
                  </a:extLst>
                </a:gridCol>
                <a:gridCol w="2328010">
                  <a:extLst>
                    <a:ext uri="{9D8B030D-6E8A-4147-A177-3AD203B41FA5}">
                      <a16:colId xmlns:a16="http://schemas.microsoft.com/office/drawing/2014/main" val="4133456935"/>
                    </a:ext>
                  </a:extLst>
                </a:gridCol>
              </a:tblGrid>
              <a:tr h="714370">
                <a:tc>
                  <a:txBody>
                    <a:bodyPr/>
                    <a:lstStyle/>
                    <a:p>
                      <a:pPr algn="ctr"/>
                      <a:r>
                        <a:rPr lang="fr-FR" sz="1600" dirty="0">
                          <a:solidFill>
                            <a:srgbClr val="FFFFFF"/>
                          </a:solidFill>
                        </a:rPr>
                        <a:t>Déploiement</a:t>
                      </a:r>
                    </a:p>
                  </a:txBody>
                  <a:tcPr anchor="ctr"/>
                </a:tc>
                <a:tc>
                  <a:txBody>
                    <a:bodyPr/>
                    <a:lstStyle/>
                    <a:p>
                      <a:pPr algn="ctr"/>
                      <a:r>
                        <a:rPr lang="fr-FR" sz="1600" dirty="0">
                          <a:solidFill>
                            <a:srgbClr val="FFFFFF"/>
                          </a:solidFill>
                        </a:rPr>
                        <a:t>Anticipé</a:t>
                      </a:r>
                    </a:p>
                    <a:p>
                      <a:pPr lvl="0" algn="ctr">
                        <a:lnSpc>
                          <a:spcPct val="100000"/>
                        </a:lnSpc>
                        <a:spcBef>
                          <a:spcPts val="0"/>
                        </a:spcBef>
                        <a:spcAft>
                          <a:spcPts val="0"/>
                        </a:spcAft>
                        <a:buNone/>
                      </a:pPr>
                      <a:r>
                        <a:rPr lang="fr-FR" sz="1600" b="1" i="0" u="none" strike="noStrike" noProof="0" dirty="0">
                          <a:solidFill>
                            <a:srgbClr val="FFFFFF"/>
                          </a:solidFill>
                          <a:latin typeface="Arial"/>
                        </a:rPr>
                        <a:t>% (N)</a:t>
                      </a:r>
                    </a:p>
                  </a:txBody>
                  <a:tcPr anchor="ctr"/>
                </a:tc>
                <a:tc>
                  <a:txBody>
                    <a:bodyPr/>
                    <a:lstStyle/>
                    <a:p>
                      <a:pPr algn="ctr"/>
                      <a:r>
                        <a:rPr lang="fr-FR" sz="1600" dirty="0">
                          <a:solidFill>
                            <a:srgbClr val="FFFFFF"/>
                          </a:solidFill>
                        </a:rPr>
                        <a:t>Avéré</a:t>
                      </a:r>
                    </a:p>
                    <a:p>
                      <a:pPr lvl="0" algn="ctr">
                        <a:lnSpc>
                          <a:spcPct val="100000"/>
                        </a:lnSpc>
                        <a:spcBef>
                          <a:spcPts val="0"/>
                        </a:spcBef>
                        <a:spcAft>
                          <a:spcPts val="0"/>
                        </a:spcAft>
                        <a:buNone/>
                      </a:pPr>
                      <a:r>
                        <a:rPr lang="fr-FR" sz="1600" b="1" i="0" u="none" strike="noStrike" noProof="0" dirty="0">
                          <a:solidFill>
                            <a:srgbClr val="FFFFFF"/>
                          </a:solidFill>
                          <a:latin typeface="Arial"/>
                        </a:rPr>
                        <a:t>% (N)</a:t>
                      </a:r>
                    </a:p>
                  </a:txBody>
                  <a:tcPr anchor="ctr"/>
                </a:tc>
                <a:extLst>
                  <a:ext uri="{0D108BD9-81ED-4DB2-BD59-A6C34878D82A}">
                    <a16:rowId xmlns:a16="http://schemas.microsoft.com/office/drawing/2014/main" val="3242182170"/>
                  </a:ext>
                </a:extLst>
              </a:tr>
              <a:tr h="457447">
                <a:tc>
                  <a:txBody>
                    <a:bodyPr/>
                    <a:lstStyle/>
                    <a:p>
                      <a:pPr algn="ctr"/>
                      <a:r>
                        <a:rPr lang="fr-FR" dirty="0"/>
                        <a:t>Analyser les parties prenantes</a:t>
                      </a:r>
                    </a:p>
                  </a:txBody>
                  <a:tcPr/>
                </a:tc>
                <a:tc>
                  <a:txBody>
                    <a:bodyPr/>
                    <a:lstStyle/>
                    <a:p>
                      <a:pPr algn="ctr"/>
                      <a:r>
                        <a:rPr lang="fr-FR" dirty="0"/>
                        <a:t>57,9 (</a:t>
                      </a:r>
                      <a:r>
                        <a:rPr lang="fr-FR" sz="1800" b="0" i="0" u="none" strike="noStrike" noProof="0" dirty="0">
                          <a:solidFill>
                            <a:srgbClr val="000000"/>
                          </a:solidFill>
                          <a:latin typeface="Arial"/>
                        </a:rPr>
                        <a:t>22</a:t>
                      </a:r>
                      <a:r>
                        <a:rPr lang="fr-FR" dirty="0"/>
                        <a:t>)</a:t>
                      </a:r>
                    </a:p>
                  </a:txBody>
                  <a:tcPr/>
                </a:tc>
                <a:tc>
                  <a:txBody>
                    <a:bodyPr/>
                    <a:lstStyle/>
                    <a:p>
                      <a:pPr algn="ctr"/>
                      <a:r>
                        <a:rPr lang="fr-FR" dirty="0"/>
                        <a:t>56,5 (</a:t>
                      </a:r>
                      <a:r>
                        <a:rPr lang="fr-FR" sz="1800" b="0" i="0" u="none" strike="noStrike" noProof="0" dirty="0">
                          <a:solidFill>
                            <a:srgbClr val="000000"/>
                          </a:solidFill>
                          <a:latin typeface="Arial"/>
                        </a:rPr>
                        <a:t>13</a:t>
                      </a:r>
                      <a:r>
                        <a:rPr lang="fr-FR" dirty="0"/>
                        <a:t>)</a:t>
                      </a:r>
                    </a:p>
                  </a:txBody>
                  <a:tcPr/>
                </a:tc>
                <a:extLst>
                  <a:ext uri="{0D108BD9-81ED-4DB2-BD59-A6C34878D82A}">
                    <a16:rowId xmlns:a16="http://schemas.microsoft.com/office/drawing/2014/main" val="3605158868"/>
                  </a:ext>
                </a:extLst>
              </a:tr>
              <a:tr h="457447">
                <a:tc>
                  <a:txBody>
                    <a:bodyPr/>
                    <a:lstStyle/>
                    <a:p>
                      <a:pPr algn="ctr"/>
                      <a:r>
                        <a:rPr lang="fr-FR" dirty="0"/>
                        <a:t>Analyser la polarisation des opinions</a:t>
                      </a:r>
                    </a:p>
                  </a:txBody>
                  <a:tcPr/>
                </a:tc>
                <a:tc>
                  <a:txBody>
                    <a:bodyPr/>
                    <a:lstStyle/>
                    <a:p>
                      <a:pPr algn="ctr"/>
                      <a:r>
                        <a:rPr lang="fr-FR" dirty="0"/>
                        <a:t>84,2 (</a:t>
                      </a:r>
                      <a:r>
                        <a:rPr lang="fr-FR" sz="1800" b="0" i="0" u="none" strike="noStrike" noProof="0" dirty="0">
                          <a:solidFill>
                            <a:srgbClr val="000000"/>
                          </a:solidFill>
                          <a:latin typeface="Arial"/>
                        </a:rPr>
                        <a:t>32</a:t>
                      </a:r>
                      <a:r>
                        <a:rPr lang="fr-FR" dirty="0"/>
                        <a:t>)</a:t>
                      </a:r>
                    </a:p>
                  </a:txBody>
                  <a:tcPr/>
                </a:tc>
                <a:tc>
                  <a:txBody>
                    <a:bodyPr/>
                    <a:lstStyle/>
                    <a:p>
                      <a:pPr algn="ctr"/>
                      <a:r>
                        <a:rPr lang="fr-FR" dirty="0"/>
                        <a:t>34,8 </a:t>
                      </a:r>
                      <a:r>
                        <a:rPr lang="fr-FR" sz="1800" b="0" i="0" u="none" strike="noStrike" noProof="0" dirty="0">
                          <a:solidFill>
                            <a:srgbClr val="000000"/>
                          </a:solidFill>
                          <a:latin typeface="Arial"/>
                        </a:rPr>
                        <a:t>(8)</a:t>
                      </a:r>
                      <a:endParaRPr lang="fr-FR" dirty="0"/>
                    </a:p>
                  </a:txBody>
                  <a:tcPr/>
                </a:tc>
                <a:extLst>
                  <a:ext uri="{0D108BD9-81ED-4DB2-BD59-A6C34878D82A}">
                    <a16:rowId xmlns:a16="http://schemas.microsoft.com/office/drawing/2014/main" val="2661199868"/>
                  </a:ext>
                </a:extLst>
              </a:tr>
              <a:tr h="457447">
                <a:tc>
                  <a:txBody>
                    <a:bodyPr/>
                    <a:lstStyle/>
                    <a:p>
                      <a:pPr algn="ctr"/>
                      <a:r>
                        <a:rPr lang="fr-FR" dirty="0"/>
                        <a:t>Analyser les coûts</a:t>
                      </a:r>
                    </a:p>
                  </a:txBody>
                  <a:tcPr/>
                </a:tc>
                <a:tc>
                  <a:txBody>
                    <a:bodyPr/>
                    <a:lstStyle/>
                    <a:p>
                      <a:pPr algn="ctr"/>
                      <a:r>
                        <a:rPr lang="fr-FR" dirty="0"/>
                        <a:t>81,6 </a:t>
                      </a:r>
                      <a:r>
                        <a:rPr lang="fr-FR" sz="1800" b="0" i="0" u="none" strike="noStrike" noProof="0" dirty="0">
                          <a:solidFill>
                            <a:srgbClr val="000000"/>
                          </a:solidFill>
                          <a:latin typeface="Arial"/>
                        </a:rPr>
                        <a:t>(31)</a:t>
                      </a:r>
                      <a:endParaRPr lang="fr-FR" dirty="0"/>
                    </a:p>
                  </a:txBody>
                  <a:tcPr/>
                </a:tc>
                <a:tc>
                  <a:txBody>
                    <a:bodyPr/>
                    <a:lstStyle/>
                    <a:p>
                      <a:pPr algn="ctr"/>
                      <a:r>
                        <a:rPr lang="fr-FR" dirty="0"/>
                        <a:t>30,4 </a:t>
                      </a:r>
                      <a:r>
                        <a:rPr lang="fr-FR" sz="1800" b="0" i="0" u="none" strike="noStrike" noProof="0" dirty="0">
                          <a:solidFill>
                            <a:srgbClr val="000000"/>
                          </a:solidFill>
                          <a:latin typeface="Arial"/>
                        </a:rPr>
                        <a:t>(7)</a:t>
                      </a:r>
                      <a:endParaRPr lang="fr-FR" dirty="0"/>
                    </a:p>
                  </a:txBody>
                  <a:tcPr/>
                </a:tc>
                <a:extLst>
                  <a:ext uri="{0D108BD9-81ED-4DB2-BD59-A6C34878D82A}">
                    <a16:rowId xmlns:a16="http://schemas.microsoft.com/office/drawing/2014/main" val="3921310455"/>
                  </a:ext>
                </a:extLst>
              </a:tr>
              <a:tr h="457447">
                <a:tc>
                  <a:txBody>
                    <a:bodyPr/>
                    <a:lstStyle/>
                    <a:p>
                      <a:pPr algn="ctr"/>
                      <a:r>
                        <a:rPr lang="fr-FR" dirty="0"/>
                        <a:t>Contacter les partenaires potentiels</a:t>
                      </a:r>
                    </a:p>
                  </a:txBody>
                  <a:tcPr/>
                </a:tc>
                <a:tc>
                  <a:txBody>
                    <a:bodyPr/>
                    <a:lstStyle/>
                    <a:p>
                      <a:pPr algn="ctr"/>
                      <a:r>
                        <a:rPr lang="fr-FR" dirty="0"/>
                        <a:t>79,0 </a:t>
                      </a:r>
                      <a:r>
                        <a:rPr lang="fr-FR" sz="1800" b="0" i="0" u="none" strike="noStrike" noProof="0" dirty="0">
                          <a:solidFill>
                            <a:srgbClr val="000000"/>
                          </a:solidFill>
                          <a:latin typeface="Arial"/>
                        </a:rPr>
                        <a:t>(30)</a:t>
                      </a:r>
                      <a:endParaRPr lang="fr-FR" dirty="0"/>
                    </a:p>
                  </a:txBody>
                  <a:tcPr/>
                </a:tc>
                <a:tc>
                  <a:txBody>
                    <a:bodyPr/>
                    <a:lstStyle/>
                    <a:p>
                      <a:pPr algn="ctr"/>
                      <a:r>
                        <a:rPr lang="fr-FR" dirty="0"/>
                        <a:t>56,5 </a:t>
                      </a:r>
                      <a:r>
                        <a:rPr lang="fr-FR" sz="1800" b="0" i="0" u="none" strike="noStrike" noProof="0" dirty="0">
                          <a:solidFill>
                            <a:srgbClr val="000000"/>
                          </a:solidFill>
                          <a:latin typeface="Arial"/>
                        </a:rPr>
                        <a:t>(13)</a:t>
                      </a:r>
                      <a:endParaRPr lang="fr-FR" dirty="0"/>
                    </a:p>
                  </a:txBody>
                  <a:tcPr/>
                </a:tc>
                <a:extLst>
                  <a:ext uri="{0D108BD9-81ED-4DB2-BD59-A6C34878D82A}">
                    <a16:rowId xmlns:a16="http://schemas.microsoft.com/office/drawing/2014/main" val="3218526740"/>
                  </a:ext>
                </a:extLst>
              </a:tr>
              <a:tr h="457447">
                <a:tc>
                  <a:txBody>
                    <a:bodyPr/>
                    <a:lstStyle/>
                    <a:p>
                      <a:pPr algn="ctr"/>
                      <a:r>
                        <a:rPr lang="fr-FR" dirty="0"/>
                        <a:t>Communiquer</a:t>
                      </a:r>
                    </a:p>
                  </a:txBody>
                  <a:tcPr/>
                </a:tc>
                <a:tc>
                  <a:txBody>
                    <a:bodyPr/>
                    <a:lstStyle/>
                    <a:p>
                      <a:pPr algn="ctr"/>
                      <a:r>
                        <a:rPr lang="fr-FR" dirty="0"/>
                        <a:t>100,0 </a:t>
                      </a:r>
                      <a:r>
                        <a:rPr lang="fr-FR" sz="1800" b="0" i="0" u="none" strike="noStrike" noProof="0" dirty="0">
                          <a:solidFill>
                            <a:srgbClr val="000000"/>
                          </a:solidFill>
                          <a:latin typeface="Arial"/>
                        </a:rPr>
                        <a:t>(38)</a:t>
                      </a:r>
                      <a:endParaRPr lang="fr-FR" dirty="0"/>
                    </a:p>
                  </a:txBody>
                  <a:tcPr/>
                </a:tc>
                <a:tc>
                  <a:txBody>
                    <a:bodyPr/>
                    <a:lstStyle/>
                    <a:p>
                      <a:pPr algn="ctr"/>
                      <a:r>
                        <a:rPr lang="fr-FR" sz="1800" b="0" i="0" u="none" strike="noStrike" noProof="0" dirty="0">
                          <a:solidFill>
                            <a:srgbClr val="000000"/>
                          </a:solidFill>
                          <a:latin typeface="Arial"/>
                        </a:rPr>
                        <a:t>56,5 (13)</a:t>
                      </a:r>
                      <a:endParaRPr lang="fr-FR" dirty="0"/>
                    </a:p>
                  </a:txBody>
                  <a:tcPr/>
                </a:tc>
                <a:extLst>
                  <a:ext uri="{0D108BD9-81ED-4DB2-BD59-A6C34878D82A}">
                    <a16:rowId xmlns:a16="http://schemas.microsoft.com/office/drawing/2014/main" val="2420596207"/>
                  </a:ext>
                </a:extLst>
              </a:tr>
              <a:tr h="457446">
                <a:tc>
                  <a:txBody>
                    <a:bodyPr/>
                    <a:lstStyle/>
                    <a:p>
                      <a:pPr lvl="0" algn="ctr">
                        <a:buNone/>
                      </a:pPr>
                      <a:r>
                        <a:rPr lang="fr-FR" dirty="0"/>
                        <a:t>N total</a:t>
                      </a:r>
                    </a:p>
                  </a:txBody>
                  <a:tcPr/>
                </a:tc>
                <a:tc>
                  <a:txBody>
                    <a:bodyPr/>
                    <a:lstStyle/>
                    <a:p>
                      <a:pPr lvl="0" algn="ctr">
                        <a:buNone/>
                      </a:pPr>
                      <a:r>
                        <a:rPr lang="fr-FR" dirty="0"/>
                        <a:t>38</a:t>
                      </a:r>
                    </a:p>
                  </a:txBody>
                  <a:tcPr/>
                </a:tc>
                <a:tc>
                  <a:txBody>
                    <a:bodyPr/>
                    <a:lstStyle/>
                    <a:p>
                      <a:pPr lvl="0" algn="ctr">
                        <a:buNone/>
                      </a:pPr>
                      <a:r>
                        <a:rPr lang="fr-FR" sz="1800" b="0" i="0" u="none" strike="noStrike" noProof="0" dirty="0">
                          <a:solidFill>
                            <a:srgbClr val="000000"/>
                          </a:solidFill>
                          <a:latin typeface="Arial"/>
                        </a:rPr>
                        <a:t>23</a:t>
                      </a:r>
                    </a:p>
                  </a:txBody>
                  <a:tcPr/>
                </a:tc>
                <a:extLst>
                  <a:ext uri="{0D108BD9-81ED-4DB2-BD59-A6C34878D82A}">
                    <a16:rowId xmlns:a16="http://schemas.microsoft.com/office/drawing/2014/main" val="1878352035"/>
                  </a:ext>
                </a:extLst>
              </a:tr>
            </a:tbl>
          </a:graphicData>
        </a:graphic>
      </p:graphicFrame>
      <p:sp>
        <p:nvSpPr>
          <p:cNvPr id="6" name="Rectangle 5">
            <a:extLst>
              <a:ext uri="{FF2B5EF4-FFF2-40B4-BE49-F238E27FC236}">
                <a16:creationId xmlns:a16="http://schemas.microsoft.com/office/drawing/2014/main" id="{17BA70FF-E04D-8389-89D1-DDCA428B6FC9}"/>
              </a:ext>
            </a:extLst>
          </p:cNvPr>
          <p:cNvSpPr/>
          <p:nvPr/>
        </p:nvSpPr>
        <p:spPr bwMode="auto">
          <a:xfrm>
            <a:off x="61108" y="1762556"/>
            <a:ext cx="9044187" cy="455590"/>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4450386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97276" y="621941"/>
            <a:ext cx="8971852" cy="514350"/>
          </a:xfrm>
        </p:spPr>
        <p:txBody>
          <a:bodyPr/>
          <a:lstStyle/>
          <a:p>
            <a:r>
              <a:rPr lang="fr-FR" dirty="0"/>
              <a:t>DÉPLOIEMENT avéré et ANTICIPÉ Habiletés (</a:t>
            </a:r>
            <a:r>
              <a:rPr lang="fr-FR" dirty="0" err="1"/>
              <a:t>obj</a:t>
            </a:r>
            <a:r>
              <a:rPr lang="fr-FR" dirty="0"/>
              <a:t>. 3)</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4" name="Tableau 3">
            <a:extLst>
              <a:ext uri="{FF2B5EF4-FFF2-40B4-BE49-F238E27FC236}">
                <a16:creationId xmlns:a16="http://schemas.microsoft.com/office/drawing/2014/main" id="{FEAE80B2-A786-E044-B3F6-1505ADEF9538}"/>
              </a:ext>
            </a:extLst>
          </p:cNvPr>
          <p:cNvGraphicFramePr>
            <a:graphicFrameLocks noGrp="1"/>
          </p:cNvGraphicFramePr>
          <p:nvPr/>
        </p:nvGraphicFramePr>
        <p:xfrm>
          <a:off x="32197" y="1062508"/>
          <a:ext cx="9089411" cy="3459051"/>
        </p:xfrm>
        <a:graphic>
          <a:graphicData uri="http://schemas.openxmlformats.org/drawingml/2006/table">
            <a:tbl>
              <a:tblPr firstRow="1" bandRow="1">
                <a:tableStyleId>{5C22544A-7EE6-4342-B048-85BDC9FD1C3A}</a:tableStyleId>
              </a:tblPr>
              <a:tblGrid>
                <a:gridCol w="3913966">
                  <a:extLst>
                    <a:ext uri="{9D8B030D-6E8A-4147-A177-3AD203B41FA5}">
                      <a16:colId xmlns:a16="http://schemas.microsoft.com/office/drawing/2014/main" val="3262892291"/>
                    </a:ext>
                  </a:extLst>
                </a:gridCol>
                <a:gridCol w="2847435">
                  <a:extLst>
                    <a:ext uri="{9D8B030D-6E8A-4147-A177-3AD203B41FA5}">
                      <a16:colId xmlns:a16="http://schemas.microsoft.com/office/drawing/2014/main" val="4154168401"/>
                    </a:ext>
                  </a:extLst>
                </a:gridCol>
                <a:gridCol w="2328010">
                  <a:extLst>
                    <a:ext uri="{9D8B030D-6E8A-4147-A177-3AD203B41FA5}">
                      <a16:colId xmlns:a16="http://schemas.microsoft.com/office/drawing/2014/main" val="4133456935"/>
                    </a:ext>
                  </a:extLst>
                </a:gridCol>
              </a:tblGrid>
              <a:tr h="714370">
                <a:tc>
                  <a:txBody>
                    <a:bodyPr/>
                    <a:lstStyle/>
                    <a:p>
                      <a:pPr algn="ctr"/>
                      <a:r>
                        <a:rPr lang="fr-FR" sz="1600" dirty="0">
                          <a:solidFill>
                            <a:srgbClr val="FFFFFF"/>
                          </a:solidFill>
                        </a:rPr>
                        <a:t>Déploiement</a:t>
                      </a:r>
                    </a:p>
                  </a:txBody>
                  <a:tcPr anchor="ctr"/>
                </a:tc>
                <a:tc>
                  <a:txBody>
                    <a:bodyPr/>
                    <a:lstStyle/>
                    <a:p>
                      <a:pPr algn="ctr"/>
                      <a:r>
                        <a:rPr lang="fr-FR" sz="1600" dirty="0">
                          <a:solidFill>
                            <a:srgbClr val="FFFFFF"/>
                          </a:solidFill>
                        </a:rPr>
                        <a:t>Anticipé</a:t>
                      </a:r>
                    </a:p>
                    <a:p>
                      <a:pPr lvl="0" algn="ctr">
                        <a:lnSpc>
                          <a:spcPct val="100000"/>
                        </a:lnSpc>
                        <a:spcBef>
                          <a:spcPts val="0"/>
                        </a:spcBef>
                        <a:spcAft>
                          <a:spcPts val="0"/>
                        </a:spcAft>
                        <a:buNone/>
                      </a:pPr>
                      <a:r>
                        <a:rPr lang="fr-FR" sz="1600" b="1" i="0" u="none" strike="noStrike" noProof="0" dirty="0">
                          <a:solidFill>
                            <a:srgbClr val="FFFFFF"/>
                          </a:solidFill>
                          <a:latin typeface="Arial"/>
                        </a:rPr>
                        <a:t>% (N)</a:t>
                      </a:r>
                    </a:p>
                  </a:txBody>
                  <a:tcPr anchor="ctr"/>
                </a:tc>
                <a:tc>
                  <a:txBody>
                    <a:bodyPr/>
                    <a:lstStyle/>
                    <a:p>
                      <a:pPr algn="ctr"/>
                      <a:r>
                        <a:rPr lang="fr-FR" sz="1600" dirty="0">
                          <a:solidFill>
                            <a:srgbClr val="FFFFFF"/>
                          </a:solidFill>
                        </a:rPr>
                        <a:t>Avéré</a:t>
                      </a:r>
                    </a:p>
                    <a:p>
                      <a:pPr lvl="0" algn="ctr">
                        <a:lnSpc>
                          <a:spcPct val="100000"/>
                        </a:lnSpc>
                        <a:spcBef>
                          <a:spcPts val="0"/>
                        </a:spcBef>
                        <a:spcAft>
                          <a:spcPts val="0"/>
                        </a:spcAft>
                        <a:buNone/>
                      </a:pPr>
                      <a:r>
                        <a:rPr lang="fr-FR" sz="1600" b="1" i="0" u="none" strike="noStrike" noProof="0" dirty="0">
                          <a:solidFill>
                            <a:srgbClr val="FFFFFF"/>
                          </a:solidFill>
                          <a:latin typeface="Arial"/>
                        </a:rPr>
                        <a:t>% (N)</a:t>
                      </a:r>
                    </a:p>
                  </a:txBody>
                  <a:tcPr anchor="ctr"/>
                </a:tc>
                <a:extLst>
                  <a:ext uri="{0D108BD9-81ED-4DB2-BD59-A6C34878D82A}">
                    <a16:rowId xmlns:a16="http://schemas.microsoft.com/office/drawing/2014/main" val="3242182170"/>
                  </a:ext>
                </a:extLst>
              </a:tr>
              <a:tr h="457447">
                <a:tc>
                  <a:txBody>
                    <a:bodyPr/>
                    <a:lstStyle/>
                    <a:p>
                      <a:pPr algn="ctr"/>
                      <a:r>
                        <a:rPr lang="fr-FR" dirty="0"/>
                        <a:t>Analyser les parties prenantes</a:t>
                      </a:r>
                    </a:p>
                  </a:txBody>
                  <a:tcPr/>
                </a:tc>
                <a:tc>
                  <a:txBody>
                    <a:bodyPr/>
                    <a:lstStyle/>
                    <a:p>
                      <a:pPr algn="ctr"/>
                      <a:r>
                        <a:rPr lang="fr-FR" dirty="0"/>
                        <a:t>57,9 (</a:t>
                      </a:r>
                      <a:r>
                        <a:rPr lang="fr-FR" sz="1800" b="0" i="0" u="none" strike="noStrike" noProof="0" dirty="0">
                          <a:solidFill>
                            <a:srgbClr val="000000"/>
                          </a:solidFill>
                          <a:latin typeface="Arial"/>
                        </a:rPr>
                        <a:t>22</a:t>
                      </a:r>
                      <a:r>
                        <a:rPr lang="fr-FR" dirty="0"/>
                        <a:t>)</a:t>
                      </a:r>
                    </a:p>
                  </a:txBody>
                  <a:tcPr/>
                </a:tc>
                <a:tc>
                  <a:txBody>
                    <a:bodyPr/>
                    <a:lstStyle/>
                    <a:p>
                      <a:pPr algn="ctr"/>
                      <a:r>
                        <a:rPr lang="fr-FR" dirty="0"/>
                        <a:t>56,5 (</a:t>
                      </a:r>
                      <a:r>
                        <a:rPr lang="fr-FR" sz="1800" b="0" i="0" u="none" strike="noStrike" noProof="0" dirty="0">
                          <a:solidFill>
                            <a:srgbClr val="000000"/>
                          </a:solidFill>
                          <a:latin typeface="Arial"/>
                        </a:rPr>
                        <a:t>13</a:t>
                      </a:r>
                      <a:r>
                        <a:rPr lang="fr-FR" dirty="0"/>
                        <a:t>)</a:t>
                      </a:r>
                    </a:p>
                  </a:txBody>
                  <a:tcPr/>
                </a:tc>
                <a:extLst>
                  <a:ext uri="{0D108BD9-81ED-4DB2-BD59-A6C34878D82A}">
                    <a16:rowId xmlns:a16="http://schemas.microsoft.com/office/drawing/2014/main" val="3605158868"/>
                  </a:ext>
                </a:extLst>
              </a:tr>
              <a:tr h="457447">
                <a:tc>
                  <a:txBody>
                    <a:bodyPr/>
                    <a:lstStyle/>
                    <a:p>
                      <a:pPr algn="ctr"/>
                      <a:r>
                        <a:rPr lang="fr-FR" dirty="0"/>
                        <a:t>Analyser la polarisation des opinions</a:t>
                      </a:r>
                    </a:p>
                  </a:txBody>
                  <a:tcPr/>
                </a:tc>
                <a:tc>
                  <a:txBody>
                    <a:bodyPr/>
                    <a:lstStyle/>
                    <a:p>
                      <a:pPr algn="ctr"/>
                      <a:r>
                        <a:rPr lang="fr-FR" dirty="0"/>
                        <a:t>84,2 (</a:t>
                      </a:r>
                      <a:r>
                        <a:rPr lang="fr-FR" sz="1800" b="0" i="0" u="none" strike="noStrike" noProof="0" dirty="0">
                          <a:solidFill>
                            <a:srgbClr val="000000"/>
                          </a:solidFill>
                          <a:latin typeface="Arial"/>
                        </a:rPr>
                        <a:t>32</a:t>
                      </a:r>
                      <a:r>
                        <a:rPr lang="fr-FR" dirty="0"/>
                        <a:t>)</a:t>
                      </a:r>
                    </a:p>
                  </a:txBody>
                  <a:tcPr/>
                </a:tc>
                <a:tc>
                  <a:txBody>
                    <a:bodyPr/>
                    <a:lstStyle/>
                    <a:p>
                      <a:pPr algn="ctr"/>
                      <a:r>
                        <a:rPr lang="fr-FR" dirty="0"/>
                        <a:t>34,8 </a:t>
                      </a:r>
                      <a:r>
                        <a:rPr lang="fr-FR" sz="1800" b="0" i="0" u="none" strike="noStrike" noProof="0" dirty="0">
                          <a:solidFill>
                            <a:srgbClr val="000000"/>
                          </a:solidFill>
                          <a:latin typeface="Arial"/>
                        </a:rPr>
                        <a:t>(8)</a:t>
                      </a:r>
                      <a:endParaRPr lang="fr-FR" dirty="0"/>
                    </a:p>
                  </a:txBody>
                  <a:tcPr/>
                </a:tc>
                <a:extLst>
                  <a:ext uri="{0D108BD9-81ED-4DB2-BD59-A6C34878D82A}">
                    <a16:rowId xmlns:a16="http://schemas.microsoft.com/office/drawing/2014/main" val="2661199868"/>
                  </a:ext>
                </a:extLst>
              </a:tr>
              <a:tr h="457447">
                <a:tc>
                  <a:txBody>
                    <a:bodyPr/>
                    <a:lstStyle/>
                    <a:p>
                      <a:pPr algn="ctr"/>
                      <a:r>
                        <a:rPr lang="fr-FR" dirty="0"/>
                        <a:t>Analyser les coûts</a:t>
                      </a:r>
                    </a:p>
                  </a:txBody>
                  <a:tcPr/>
                </a:tc>
                <a:tc>
                  <a:txBody>
                    <a:bodyPr/>
                    <a:lstStyle/>
                    <a:p>
                      <a:pPr algn="ctr"/>
                      <a:r>
                        <a:rPr lang="fr-FR" dirty="0"/>
                        <a:t>81,6 </a:t>
                      </a:r>
                      <a:r>
                        <a:rPr lang="fr-FR" sz="1800" b="0" i="0" u="none" strike="noStrike" noProof="0" dirty="0">
                          <a:solidFill>
                            <a:srgbClr val="000000"/>
                          </a:solidFill>
                          <a:latin typeface="Arial"/>
                        </a:rPr>
                        <a:t>(31)</a:t>
                      </a:r>
                      <a:endParaRPr lang="fr-FR" dirty="0"/>
                    </a:p>
                  </a:txBody>
                  <a:tcPr/>
                </a:tc>
                <a:tc>
                  <a:txBody>
                    <a:bodyPr/>
                    <a:lstStyle/>
                    <a:p>
                      <a:pPr algn="ctr"/>
                      <a:r>
                        <a:rPr lang="fr-FR" dirty="0"/>
                        <a:t>30,4 </a:t>
                      </a:r>
                      <a:r>
                        <a:rPr lang="fr-FR" sz="1800" b="0" i="0" u="none" strike="noStrike" noProof="0" dirty="0">
                          <a:solidFill>
                            <a:srgbClr val="000000"/>
                          </a:solidFill>
                          <a:latin typeface="Arial"/>
                        </a:rPr>
                        <a:t>(7)</a:t>
                      </a:r>
                      <a:endParaRPr lang="fr-FR" dirty="0"/>
                    </a:p>
                  </a:txBody>
                  <a:tcPr/>
                </a:tc>
                <a:extLst>
                  <a:ext uri="{0D108BD9-81ED-4DB2-BD59-A6C34878D82A}">
                    <a16:rowId xmlns:a16="http://schemas.microsoft.com/office/drawing/2014/main" val="3921310455"/>
                  </a:ext>
                </a:extLst>
              </a:tr>
              <a:tr h="457447">
                <a:tc>
                  <a:txBody>
                    <a:bodyPr/>
                    <a:lstStyle/>
                    <a:p>
                      <a:pPr algn="ctr"/>
                      <a:r>
                        <a:rPr lang="fr-FR" dirty="0"/>
                        <a:t>Contacter les partenaires potentiels</a:t>
                      </a:r>
                    </a:p>
                  </a:txBody>
                  <a:tcPr/>
                </a:tc>
                <a:tc>
                  <a:txBody>
                    <a:bodyPr/>
                    <a:lstStyle/>
                    <a:p>
                      <a:pPr algn="ctr"/>
                      <a:r>
                        <a:rPr lang="fr-FR" dirty="0"/>
                        <a:t>79,0 </a:t>
                      </a:r>
                      <a:r>
                        <a:rPr lang="fr-FR" sz="1800" b="0" i="0" u="none" strike="noStrike" noProof="0" dirty="0">
                          <a:solidFill>
                            <a:srgbClr val="000000"/>
                          </a:solidFill>
                          <a:latin typeface="Arial"/>
                        </a:rPr>
                        <a:t>(30)</a:t>
                      </a:r>
                      <a:endParaRPr lang="fr-FR" dirty="0"/>
                    </a:p>
                  </a:txBody>
                  <a:tcPr/>
                </a:tc>
                <a:tc>
                  <a:txBody>
                    <a:bodyPr/>
                    <a:lstStyle/>
                    <a:p>
                      <a:pPr algn="ctr"/>
                      <a:r>
                        <a:rPr lang="fr-FR" dirty="0"/>
                        <a:t>56,5 </a:t>
                      </a:r>
                      <a:r>
                        <a:rPr lang="fr-FR" sz="1800" b="0" i="0" u="none" strike="noStrike" noProof="0" dirty="0">
                          <a:solidFill>
                            <a:srgbClr val="000000"/>
                          </a:solidFill>
                          <a:latin typeface="Arial"/>
                        </a:rPr>
                        <a:t>(13)</a:t>
                      </a:r>
                      <a:endParaRPr lang="fr-FR" dirty="0"/>
                    </a:p>
                  </a:txBody>
                  <a:tcPr/>
                </a:tc>
                <a:extLst>
                  <a:ext uri="{0D108BD9-81ED-4DB2-BD59-A6C34878D82A}">
                    <a16:rowId xmlns:a16="http://schemas.microsoft.com/office/drawing/2014/main" val="3218526740"/>
                  </a:ext>
                </a:extLst>
              </a:tr>
              <a:tr h="457447">
                <a:tc>
                  <a:txBody>
                    <a:bodyPr/>
                    <a:lstStyle/>
                    <a:p>
                      <a:pPr algn="ctr"/>
                      <a:r>
                        <a:rPr lang="fr-FR" dirty="0"/>
                        <a:t>Communiquer</a:t>
                      </a:r>
                    </a:p>
                  </a:txBody>
                  <a:tcPr/>
                </a:tc>
                <a:tc>
                  <a:txBody>
                    <a:bodyPr/>
                    <a:lstStyle/>
                    <a:p>
                      <a:pPr algn="ctr"/>
                      <a:r>
                        <a:rPr lang="fr-FR" dirty="0"/>
                        <a:t>100,0 </a:t>
                      </a:r>
                      <a:r>
                        <a:rPr lang="fr-FR" sz="1800" b="0" i="0" u="none" strike="noStrike" noProof="0" dirty="0">
                          <a:solidFill>
                            <a:srgbClr val="000000"/>
                          </a:solidFill>
                          <a:latin typeface="Arial"/>
                        </a:rPr>
                        <a:t>(38)</a:t>
                      </a:r>
                      <a:endParaRPr lang="fr-FR" dirty="0"/>
                    </a:p>
                  </a:txBody>
                  <a:tcPr/>
                </a:tc>
                <a:tc>
                  <a:txBody>
                    <a:bodyPr/>
                    <a:lstStyle/>
                    <a:p>
                      <a:pPr algn="ctr"/>
                      <a:r>
                        <a:rPr lang="fr-FR" sz="1800" b="0" i="0" u="none" strike="noStrike" noProof="0" dirty="0">
                          <a:solidFill>
                            <a:srgbClr val="000000"/>
                          </a:solidFill>
                          <a:latin typeface="Arial"/>
                        </a:rPr>
                        <a:t>56,5 (13)</a:t>
                      </a:r>
                      <a:endParaRPr lang="fr-FR" dirty="0"/>
                    </a:p>
                  </a:txBody>
                  <a:tcPr/>
                </a:tc>
                <a:extLst>
                  <a:ext uri="{0D108BD9-81ED-4DB2-BD59-A6C34878D82A}">
                    <a16:rowId xmlns:a16="http://schemas.microsoft.com/office/drawing/2014/main" val="2420596207"/>
                  </a:ext>
                </a:extLst>
              </a:tr>
              <a:tr h="457446">
                <a:tc>
                  <a:txBody>
                    <a:bodyPr/>
                    <a:lstStyle/>
                    <a:p>
                      <a:pPr lvl="0" algn="ctr">
                        <a:buNone/>
                      </a:pPr>
                      <a:r>
                        <a:rPr lang="fr-FR" dirty="0"/>
                        <a:t>N total</a:t>
                      </a:r>
                    </a:p>
                  </a:txBody>
                  <a:tcPr/>
                </a:tc>
                <a:tc>
                  <a:txBody>
                    <a:bodyPr/>
                    <a:lstStyle/>
                    <a:p>
                      <a:pPr lvl="0" algn="ctr">
                        <a:buNone/>
                      </a:pPr>
                      <a:r>
                        <a:rPr lang="fr-FR" dirty="0"/>
                        <a:t>38</a:t>
                      </a:r>
                    </a:p>
                  </a:txBody>
                  <a:tcPr/>
                </a:tc>
                <a:tc>
                  <a:txBody>
                    <a:bodyPr/>
                    <a:lstStyle/>
                    <a:p>
                      <a:pPr lvl="0" algn="ctr">
                        <a:buNone/>
                      </a:pPr>
                      <a:r>
                        <a:rPr lang="fr-FR" sz="1800" b="0" i="0" u="none" strike="noStrike" noProof="0" dirty="0">
                          <a:solidFill>
                            <a:srgbClr val="000000"/>
                          </a:solidFill>
                          <a:latin typeface="Arial"/>
                        </a:rPr>
                        <a:t>23</a:t>
                      </a:r>
                    </a:p>
                  </a:txBody>
                  <a:tcPr/>
                </a:tc>
                <a:extLst>
                  <a:ext uri="{0D108BD9-81ED-4DB2-BD59-A6C34878D82A}">
                    <a16:rowId xmlns:a16="http://schemas.microsoft.com/office/drawing/2014/main" val="1878352035"/>
                  </a:ext>
                </a:extLst>
              </a:tr>
            </a:tbl>
          </a:graphicData>
        </a:graphic>
      </p:graphicFrame>
      <p:sp>
        <p:nvSpPr>
          <p:cNvPr id="7" name="Rectangle 6">
            <a:extLst>
              <a:ext uri="{FF2B5EF4-FFF2-40B4-BE49-F238E27FC236}">
                <a16:creationId xmlns:a16="http://schemas.microsoft.com/office/drawing/2014/main" id="{AA6D6B04-F92D-4349-82EC-B266BCC72179}"/>
              </a:ext>
            </a:extLst>
          </p:cNvPr>
          <p:cNvSpPr/>
          <p:nvPr/>
        </p:nvSpPr>
        <p:spPr bwMode="auto">
          <a:xfrm>
            <a:off x="61108" y="2234194"/>
            <a:ext cx="9044187" cy="455590"/>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587106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a:extLst>
              <a:ext uri="{FF2B5EF4-FFF2-40B4-BE49-F238E27FC236}">
                <a16:creationId xmlns:a16="http://schemas.microsoft.com/office/drawing/2014/main" id="{58ED0A93-2EBC-B641-BFF7-3EE789B1FB81}"/>
              </a:ext>
            </a:extLst>
          </p:cNvPr>
          <p:cNvPicPr>
            <a:picLocks noGrp="1" noChangeAspect="1"/>
          </p:cNvPicPr>
          <p:nvPr>
            <p:ph idx="1"/>
          </p:nvPr>
        </p:nvPicPr>
        <p:blipFill>
          <a:blip r:embed="rId3"/>
          <a:stretch>
            <a:fillRect/>
          </a:stretch>
        </p:blipFill>
        <p:spPr>
          <a:xfrm>
            <a:off x="4262936" y="123755"/>
            <a:ext cx="4697932" cy="4464219"/>
          </a:xfrm>
          <a:prstGeom prst="rect">
            <a:avLst/>
          </a:prstGeom>
        </p:spPr>
      </p:pic>
      <p:sp>
        <p:nvSpPr>
          <p:cNvPr id="5" name="Légende encadrée 1 4">
            <a:extLst>
              <a:ext uri="{FF2B5EF4-FFF2-40B4-BE49-F238E27FC236}">
                <a16:creationId xmlns:a16="http://schemas.microsoft.com/office/drawing/2014/main" id="{A70149E3-92AB-6E4F-8295-EE29A728B494}"/>
              </a:ext>
            </a:extLst>
          </p:cNvPr>
          <p:cNvSpPr/>
          <p:nvPr/>
        </p:nvSpPr>
        <p:spPr>
          <a:xfrm>
            <a:off x="323528" y="339640"/>
            <a:ext cx="3653308" cy="4464219"/>
          </a:xfrm>
          <a:prstGeom prst="borderCallout1">
            <a:avLst>
              <a:gd name="adj1" fmla="val 91985"/>
              <a:gd name="adj2" fmla="val 4858"/>
              <a:gd name="adj3" fmla="val 94527"/>
              <a:gd name="adj4" fmla="val 53397"/>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800">
                <a:solidFill>
                  <a:srgbClr val="FFFFFF"/>
                </a:solidFill>
              </a:rPr>
              <a:t>Utiliser son expertise et son influence pour promouvoir la santé et le bien-être des individus, des collectivités et de la population et promouvoir la justice sociale</a:t>
            </a:r>
          </a:p>
        </p:txBody>
      </p:sp>
      <p:sp>
        <p:nvSpPr>
          <p:cNvPr id="6" name="ZoneTexte 5">
            <a:extLst>
              <a:ext uri="{FF2B5EF4-FFF2-40B4-BE49-F238E27FC236}">
                <a16:creationId xmlns:a16="http://schemas.microsoft.com/office/drawing/2014/main" id="{BD2D217D-4499-5A4D-8101-244E84FC4953}"/>
              </a:ext>
            </a:extLst>
          </p:cNvPr>
          <p:cNvSpPr txBox="1"/>
          <p:nvPr/>
        </p:nvSpPr>
        <p:spPr>
          <a:xfrm>
            <a:off x="19392" y="4897279"/>
            <a:ext cx="8153008" cy="246221"/>
          </a:xfrm>
          <a:prstGeom prst="rect">
            <a:avLst/>
          </a:prstGeom>
          <a:noFill/>
        </p:spPr>
        <p:txBody>
          <a:bodyPr wrap="square" rtlCol="0">
            <a:spAutoFit/>
          </a:bodyPr>
          <a:lstStyle/>
          <a:p>
            <a:r>
              <a:rPr lang="fr-CA" sz="1000"/>
              <a:t>ACE, 2012; ACOTRO, ACOTUP, et CAOT, 2021; </a:t>
            </a:r>
            <a:r>
              <a:rPr lang="en-US" sz="1000"/>
              <a:t>ACOROA, 2018; </a:t>
            </a:r>
            <a:r>
              <a:rPr lang="fr-CA" sz="1000"/>
              <a:t>CRMCC, 2015; GCNP, 2022</a:t>
            </a:r>
            <a:r>
              <a:rPr lang="fr-FR" sz="1000"/>
              <a:t>; </a:t>
            </a:r>
            <a:r>
              <a:rPr lang="fr-CA" sz="1000"/>
              <a:t>OTSTCF, 2012; </a:t>
            </a:r>
            <a:r>
              <a:rPr lang="en-US" sz="1000"/>
              <a:t>Carrier et Beaudoin, 2020.</a:t>
            </a:r>
            <a:endParaRPr lang="fr-FR" sz="1000"/>
          </a:p>
        </p:txBody>
      </p:sp>
    </p:spTree>
    <p:extLst>
      <p:ext uri="{BB962C8B-B14F-4D97-AF65-F5344CB8AC3E}">
        <p14:creationId xmlns:p14="http://schemas.microsoft.com/office/powerpoint/2010/main" val="8722833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97276" y="621941"/>
            <a:ext cx="8971852" cy="514350"/>
          </a:xfrm>
        </p:spPr>
        <p:txBody>
          <a:bodyPr/>
          <a:lstStyle/>
          <a:p>
            <a:r>
              <a:rPr lang="fr-FR" dirty="0"/>
              <a:t>DÉPLOIEMENT avéré et ANTICIPÉ Habiletés (</a:t>
            </a:r>
            <a:r>
              <a:rPr lang="fr-FR" dirty="0" err="1"/>
              <a:t>obj</a:t>
            </a:r>
            <a:r>
              <a:rPr lang="fr-FR" dirty="0"/>
              <a:t>. 3)</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4" name="Tableau 3">
            <a:extLst>
              <a:ext uri="{FF2B5EF4-FFF2-40B4-BE49-F238E27FC236}">
                <a16:creationId xmlns:a16="http://schemas.microsoft.com/office/drawing/2014/main" id="{FEAE80B2-A786-E044-B3F6-1505ADEF9538}"/>
              </a:ext>
            </a:extLst>
          </p:cNvPr>
          <p:cNvGraphicFramePr>
            <a:graphicFrameLocks noGrp="1"/>
          </p:cNvGraphicFramePr>
          <p:nvPr>
            <p:extLst>
              <p:ext uri="{D42A27DB-BD31-4B8C-83A1-F6EECF244321}">
                <p14:modId xmlns:p14="http://schemas.microsoft.com/office/powerpoint/2010/main" val="2753104051"/>
              </p:ext>
            </p:extLst>
          </p:nvPr>
        </p:nvGraphicFramePr>
        <p:xfrm>
          <a:off x="32197" y="1062508"/>
          <a:ext cx="9089411" cy="3459051"/>
        </p:xfrm>
        <a:graphic>
          <a:graphicData uri="http://schemas.openxmlformats.org/drawingml/2006/table">
            <a:tbl>
              <a:tblPr firstRow="1" bandRow="1">
                <a:tableStyleId>{5C22544A-7EE6-4342-B048-85BDC9FD1C3A}</a:tableStyleId>
              </a:tblPr>
              <a:tblGrid>
                <a:gridCol w="3913966">
                  <a:extLst>
                    <a:ext uri="{9D8B030D-6E8A-4147-A177-3AD203B41FA5}">
                      <a16:colId xmlns:a16="http://schemas.microsoft.com/office/drawing/2014/main" val="3262892291"/>
                    </a:ext>
                  </a:extLst>
                </a:gridCol>
                <a:gridCol w="2847435">
                  <a:extLst>
                    <a:ext uri="{9D8B030D-6E8A-4147-A177-3AD203B41FA5}">
                      <a16:colId xmlns:a16="http://schemas.microsoft.com/office/drawing/2014/main" val="4154168401"/>
                    </a:ext>
                  </a:extLst>
                </a:gridCol>
                <a:gridCol w="2328010">
                  <a:extLst>
                    <a:ext uri="{9D8B030D-6E8A-4147-A177-3AD203B41FA5}">
                      <a16:colId xmlns:a16="http://schemas.microsoft.com/office/drawing/2014/main" val="4133456935"/>
                    </a:ext>
                  </a:extLst>
                </a:gridCol>
              </a:tblGrid>
              <a:tr h="714370">
                <a:tc>
                  <a:txBody>
                    <a:bodyPr/>
                    <a:lstStyle/>
                    <a:p>
                      <a:pPr algn="ctr"/>
                      <a:r>
                        <a:rPr lang="fr-FR" sz="1600" dirty="0">
                          <a:solidFill>
                            <a:srgbClr val="FFFFFF"/>
                          </a:solidFill>
                        </a:rPr>
                        <a:t>Déploiement</a:t>
                      </a:r>
                    </a:p>
                  </a:txBody>
                  <a:tcPr anchor="ctr"/>
                </a:tc>
                <a:tc>
                  <a:txBody>
                    <a:bodyPr/>
                    <a:lstStyle/>
                    <a:p>
                      <a:pPr algn="ctr"/>
                      <a:r>
                        <a:rPr lang="fr-FR" sz="1600" dirty="0">
                          <a:solidFill>
                            <a:srgbClr val="FFFFFF"/>
                          </a:solidFill>
                        </a:rPr>
                        <a:t>Anticipé</a:t>
                      </a:r>
                    </a:p>
                    <a:p>
                      <a:pPr lvl="0" algn="ctr">
                        <a:lnSpc>
                          <a:spcPct val="100000"/>
                        </a:lnSpc>
                        <a:spcBef>
                          <a:spcPts val="0"/>
                        </a:spcBef>
                        <a:spcAft>
                          <a:spcPts val="0"/>
                        </a:spcAft>
                        <a:buNone/>
                      </a:pPr>
                      <a:r>
                        <a:rPr lang="fr-FR" sz="1600" b="1" i="0" u="none" strike="noStrike" noProof="0" dirty="0">
                          <a:solidFill>
                            <a:srgbClr val="FFFFFF"/>
                          </a:solidFill>
                          <a:latin typeface="Arial"/>
                        </a:rPr>
                        <a:t>% (N)</a:t>
                      </a:r>
                    </a:p>
                  </a:txBody>
                  <a:tcPr anchor="ctr"/>
                </a:tc>
                <a:tc>
                  <a:txBody>
                    <a:bodyPr/>
                    <a:lstStyle/>
                    <a:p>
                      <a:pPr algn="ctr"/>
                      <a:r>
                        <a:rPr lang="fr-FR" sz="1600" dirty="0">
                          <a:solidFill>
                            <a:srgbClr val="FFFFFF"/>
                          </a:solidFill>
                        </a:rPr>
                        <a:t>Avéré</a:t>
                      </a:r>
                    </a:p>
                    <a:p>
                      <a:pPr lvl="0" algn="ctr">
                        <a:lnSpc>
                          <a:spcPct val="100000"/>
                        </a:lnSpc>
                        <a:spcBef>
                          <a:spcPts val="0"/>
                        </a:spcBef>
                        <a:spcAft>
                          <a:spcPts val="0"/>
                        </a:spcAft>
                        <a:buNone/>
                      </a:pPr>
                      <a:r>
                        <a:rPr lang="fr-FR" sz="1600" b="1" i="0" u="none" strike="noStrike" noProof="0" dirty="0">
                          <a:solidFill>
                            <a:srgbClr val="FFFFFF"/>
                          </a:solidFill>
                          <a:latin typeface="Arial"/>
                        </a:rPr>
                        <a:t>% (N)</a:t>
                      </a:r>
                    </a:p>
                  </a:txBody>
                  <a:tcPr anchor="ctr"/>
                </a:tc>
                <a:extLst>
                  <a:ext uri="{0D108BD9-81ED-4DB2-BD59-A6C34878D82A}">
                    <a16:rowId xmlns:a16="http://schemas.microsoft.com/office/drawing/2014/main" val="3242182170"/>
                  </a:ext>
                </a:extLst>
              </a:tr>
              <a:tr h="457447">
                <a:tc>
                  <a:txBody>
                    <a:bodyPr/>
                    <a:lstStyle/>
                    <a:p>
                      <a:pPr algn="ctr"/>
                      <a:r>
                        <a:rPr lang="fr-FR" dirty="0"/>
                        <a:t>Analyser les parties prenantes</a:t>
                      </a:r>
                    </a:p>
                  </a:txBody>
                  <a:tcPr/>
                </a:tc>
                <a:tc>
                  <a:txBody>
                    <a:bodyPr/>
                    <a:lstStyle/>
                    <a:p>
                      <a:pPr algn="ctr"/>
                      <a:r>
                        <a:rPr lang="fr-FR" dirty="0"/>
                        <a:t>57,9 (</a:t>
                      </a:r>
                      <a:r>
                        <a:rPr lang="fr-FR" sz="1800" b="0" i="0" u="none" strike="noStrike" noProof="0" dirty="0">
                          <a:solidFill>
                            <a:srgbClr val="000000"/>
                          </a:solidFill>
                          <a:latin typeface="Arial"/>
                        </a:rPr>
                        <a:t>22</a:t>
                      </a:r>
                      <a:r>
                        <a:rPr lang="fr-FR" dirty="0"/>
                        <a:t>)</a:t>
                      </a:r>
                    </a:p>
                  </a:txBody>
                  <a:tcPr/>
                </a:tc>
                <a:tc>
                  <a:txBody>
                    <a:bodyPr/>
                    <a:lstStyle/>
                    <a:p>
                      <a:pPr algn="ctr"/>
                      <a:r>
                        <a:rPr lang="fr-FR" dirty="0"/>
                        <a:t>56,5 (</a:t>
                      </a:r>
                      <a:r>
                        <a:rPr lang="fr-FR" sz="1800" b="0" i="0" u="none" strike="noStrike" noProof="0" dirty="0">
                          <a:solidFill>
                            <a:srgbClr val="000000"/>
                          </a:solidFill>
                          <a:latin typeface="Arial"/>
                        </a:rPr>
                        <a:t>13</a:t>
                      </a:r>
                      <a:r>
                        <a:rPr lang="fr-FR" dirty="0"/>
                        <a:t>)</a:t>
                      </a:r>
                    </a:p>
                  </a:txBody>
                  <a:tcPr/>
                </a:tc>
                <a:extLst>
                  <a:ext uri="{0D108BD9-81ED-4DB2-BD59-A6C34878D82A}">
                    <a16:rowId xmlns:a16="http://schemas.microsoft.com/office/drawing/2014/main" val="3605158868"/>
                  </a:ext>
                </a:extLst>
              </a:tr>
              <a:tr h="457447">
                <a:tc>
                  <a:txBody>
                    <a:bodyPr/>
                    <a:lstStyle/>
                    <a:p>
                      <a:pPr algn="ctr"/>
                      <a:r>
                        <a:rPr lang="fr-FR" dirty="0"/>
                        <a:t>Analyser la polarisation des opinions</a:t>
                      </a:r>
                    </a:p>
                  </a:txBody>
                  <a:tcPr/>
                </a:tc>
                <a:tc>
                  <a:txBody>
                    <a:bodyPr/>
                    <a:lstStyle/>
                    <a:p>
                      <a:pPr algn="ctr"/>
                      <a:r>
                        <a:rPr lang="fr-FR" dirty="0"/>
                        <a:t>84,2 (</a:t>
                      </a:r>
                      <a:r>
                        <a:rPr lang="fr-FR" sz="1800" b="0" i="0" u="none" strike="noStrike" noProof="0" dirty="0">
                          <a:solidFill>
                            <a:srgbClr val="000000"/>
                          </a:solidFill>
                          <a:latin typeface="Arial"/>
                        </a:rPr>
                        <a:t>32</a:t>
                      </a:r>
                      <a:r>
                        <a:rPr lang="fr-FR" dirty="0"/>
                        <a:t>)</a:t>
                      </a:r>
                    </a:p>
                  </a:txBody>
                  <a:tcPr/>
                </a:tc>
                <a:tc>
                  <a:txBody>
                    <a:bodyPr/>
                    <a:lstStyle/>
                    <a:p>
                      <a:pPr algn="ctr"/>
                      <a:r>
                        <a:rPr lang="fr-FR" dirty="0"/>
                        <a:t>34,8 </a:t>
                      </a:r>
                      <a:r>
                        <a:rPr lang="fr-FR" sz="1800" b="0" i="0" u="none" strike="noStrike" noProof="0" dirty="0">
                          <a:solidFill>
                            <a:srgbClr val="000000"/>
                          </a:solidFill>
                          <a:latin typeface="Arial"/>
                        </a:rPr>
                        <a:t>(8)</a:t>
                      </a:r>
                      <a:endParaRPr lang="fr-FR" dirty="0"/>
                    </a:p>
                  </a:txBody>
                  <a:tcPr/>
                </a:tc>
                <a:extLst>
                  <a:ext uri="{0D108BD9-81ED-4DB2-BD59-A6C34878D82A}">
                    <a16:rowId xmlns:a16="http://schemas.microsoft.com/office/drawing/2014/main" val="2661199868"/>
                  </a:ext>
                </a:extLst>
              </a:tr>
              <a:tr h="457447">
                <a:tc>
                  <a:txBody>
                    <a:bodyPr/>
                    <a:lstStyle/>
                    <a:p>
                      <a:pPr algn="ctr"/>
                      <a:r>
                        <a:rPr lang="fr-FR" dirty="0"/>
                        <a:t>Analyser les coûts</a:t>
                      </a:r>
                    </a:p>
                  </a:txBody>
                  <a:tcPr/>
                </a:tc>
                <a:tc>
                  <a:txBody>
                    <a:bodyPr/>
                    <a:lstStyle/>
                    <a:p>
                      <a:pPr algn="ctr"/>
                      <a:r>
                        <a:rPr lang="fr-FR" dirty="0"/>
                        <a:t>81,6 </a:t>
                      </a:r>
                      <a:r>
                        <a:rPr lang="fr-FR" sz="1800" b="0" i="0" u="none" strike="noStrike" noProof="0" dirty="0">
                          <a:solidFill>
                            <a:srgbClr val="000000"/>
                          </a:solidFill>
                          <a:latin typeface="Arial"/>
                        </a:rPr>
                        <a:t>(31)</a:t>
                      </a:r>
                      <a:endParaRPr lang="fr-FR" dirty="0"/>
                    </a:p>
                  </a:txBody>
                  <a:tcPr/>
                </a:tc>
                <a:tc>
                  <a:txBody>
                    <a:bodyPr/>
                    <a:lstStyle/>
                    <a:p>
                      <a:pPr algn="ctr"/>
                      <a:r>
                        <a:rPr lang="fr-FR" dirty="0"/>
                        <a:t>30,4 </a:t>
                      </a:r>
                      <a:r>
                        <a:rPr lang="fr-FR" sz="1800" b="0" i="0" u="none" strike="noStrike" noProof="0" dirty="0">
                          <a:solidFill>
                            <a:srgbClr val="000000"/>
                          </a:solidFill>
                          <a:latin typeface="Arial"/>
                        </a:rPr>
                        <a:t>(7)</a:t>
                      </a:r>
                      <a:endParaRPr lang="fr-FR" dirty="0"/>
                    </a:p>
                  </a:txBody>
                  <a:tcPr/>
                </a:tc>
                <a:extLst>
                  <a:ext uri="{0D108BD9-81ED-4DB2-BD59-A6C34878D82A}">
                    <a16:rowId xmlns:a16="http://schemas.microsoft.com/office/drawing/2014/main" val="3921310455"/>
                  </a:ext>
                </a:extLst>
              </a:tr>
              <a:tr h="457447">
                <a:tc>
                  <a:txBody>
                    <a:bodyPr/>
                    <a:lstStyle/>
                    <a:p>
                      <a:pPr algn="ctr"/>
                      <a:r>
                        <a:rPr lang="fr-FR" dirty="0"/>
                        <a:t>Contacter les partenaires potentiels</a:t>
                      </a:r>
                    </a:p>
                  </a:txBody>
                  <a:tcPr/>
                </a:tc>
                <a:tc>
                  <a:txBody>
                    <a:bodyPr/>
                    <a:lstStyle/>
                    <a:p>
                      <a:pPr algn="ctr"/>
                      <a:r>
                        <a:rPr lang="fr-FR" dirty="0"/>
                        <a:t>79,0 </a:t>
                      </a:r>
                      <a:r>
                        <a:rPr lang="fr-FR" sz="1800" b="0" i="0" u="none" strike="noStrike" noProof="0" dirty="0">
                          <a:solidFill>
                            <a:srgbClr val="000000"/>
                          </a:solidFill>
                          <a:latin typeface="Arial"/>
                        </a:rPr>
                        <a:t>(30)</a:t>
                      </a:r>
                      <a:endParaRPr lang="fr-FR" dirty="0"/>
                    </a:p>
                  </a:txBody>
                  <a:tcPr/>
                </a:tc>
                <a:tc>
                  <a:txBody>
                    <a:bodyPr/>
                    <a:lstStyle/>
                    <a:p>
                      <a:pPr algn="ctr"/>
                      <a:r>
                        <a:rPr lang="fr-FR" dirty="0"/>
                        <a:t>56,5 </a:t>
                      </a:r>
                      <a:r>
                        <a:rPr lang="fr-FR" sz="1800" b="0" i="0" u="none" strike="noStrike" noProof="0" dirty="0">
                          <a:solidFill>
                            <a:srgbClr val="000000"/>
                          </a:solidFill>
                          <a:latin typeface="Arial"/>
                        </a:rPr>
                        <a:t>(13)</a:t>
                      </a:r>
                      <a:endParaRPr lang="fr-FR" dirty="0"/>
                    </a:p>
                  </a:txBody>
                  <a:tcPr/>
                </a:tc>
                <a:extLst>
                  <a:ext uri="{0D108BD9-81ED-4DB2-BD59-A6C34878D82A}">
                    <a16:rowId xmlns:a16="http://schemas.microsoft.com/office/drawing/2014/main" val="3218526740"/>
                  </a:ext>
                </a:extLst>
              </a:tr>
              <a:tr h="457447">
                <a:tc>
                  <a:txBody>
                    <a:bodyPr/>
                    <a:lstStyle/>
                    <a:p>
                      <a:pPr algn="ctr"/>
                      <a:r>
                        <a:rPr lang="fr-FR" dirty="0"/>
                        <a:t>Communiquer</a:t>
                      </a:r>
                    </a:p>
                  </a:txBody>
                  <a:tcPr/>
                </a:tc>
                <a:tc>
                  <a:txBody>
                    <a:bodyPr/>
                    <a:lstStyle/>
                    <a:p>
                      <a:pPr algn="ctr"/>
                      <a:r>
                        <a:rPr lang="fr-FR" dirty="0"/>
                        <a:t>100,0 </a:t>
                      </a:r>
                      <a:r>
                        <a:rPr lang="fr-FR" sz="1800" b="0" i="0" u="none" strike="noStrike" noProof="0" dirty="0">
                          <a:solidFill>
                            <a:srgbClr val="000000"/>
                          </a:solidFill>
                          <a:latin typeface="Arial"/>
                        </a:rPr>
                        <a:t>(38)</a:t>
                      </a:r>
                      <a:endParaRPr lang="fr-FR" dirty="0"/>
                    </a:p>
                  </a:txBody>
                  <a:tcPr/>
                </a:tc>
                <a:tc>
                  <a:txBody>
                    <a:bodyPr/>
                    <a:lstStyle/>
                    <a:p>
                      <a:pPr algn="ctr"/>
                      <a:r>
                        <a:rPr lang="fr-FR" sz="1800" b="0" i="0" u="none" strike="noStrike" noProof="0" dirty="0">
                          <a:solidFill>
                            <a:srgbClr val="000000"/>
                          </a:solidFill>
                          <a:latin typeface="Arial"/>
                        </a:rPr>
                        <a:t>56,5 (13)</a:t>
                      </a:r>
                      <a:endParaRPr lang="fr-FR" dirty="0"/>
                    </a:p>
                  </a:txBody>
                  <a:tcPr/>
                </a:tc>
                <a:extLst>
                  <a:ext uri="{0D108BD9-81ED-4DB2-BD59-A6C34878D82A}">
                    <a16:rowId xmlns:a16="http://schemas.microsoft.com/office/drawing/2014/main" val="2420596207"/>
                  </a:ext>
                </a:extLst>
              </a:tr>
              <a:tr h="457446">
                <a:tc>
                  <a:txBody>
                    <a:bodyPr/>
                    <a:lstStyle/>
                    <a:p>
                      <a:pPr lvl="0" algn="ctr">
                        <a:buNone/>
                      </a:pPr>
                      <a:r>
                        <a:rPr lang="fr-FR" dirty="0"/>
                        <a:t>N total</a:t>
                      </a:r>
                    </a:p>
                  </a:txBody>
                  <a:tcPr/>
                </a:tc>
                <a:tc>
                  <a:txBody>
                    <a:bodyPr/>
                    <a:lstStyle/>
                    <a:p>
                      <a:pPr lvl="0" algn="ctr">
                        <a:buNone/>
                      </a:pPr>
                      <a:r>
                        <a:rPr lang="fr-FR" dirty="0"/>
                        <a:t>38</a:t>
                      </a:r>
                    </a:p>
                  </a:txBody>
                  <a:tcPr/>
                </a:tc>
                <a:tc>
                  <a:txBody>
                    <a:bodyPr/>
                    <a:lstStyle/>
                    <a:p>
                      <a:pPr lvl="0" algn="ctr">
                        <a:buNone/>
                      </a:pPr>
                      <a:r>
                        <a:rPr lang="fr-FR" sz="1800" b="0" i="0" u="none" strike="noStrike" noProof="0" dirty="0">
                          <a:solidFill>
                            <a:srgbClr val="000000"/>
                          </a:solidFill>
                          <a:latin typeface="Arial"/>
                        </a:rPr>
                        <a:t>23</a:t>
                      </a:r>
                    </a:p>
                  </a:txBody>
                  <a:tcPr/>
                </a:tc>
                <a:extLst>
                  <a:ext uri="{0D108BD9-81ED-4DB2-BD59-A6C34878D82A}">
                    <a16:rowId xmlns:a16="http://schemas.microsoft.com/office/drawing/2014/main" val="1878352035"/>
                  </a:ext>
                </a:extLst>
              </a:tr>
            </a:tbl>
          </a:graphicData>
        </a:graphic>
      </p:graphicFrame>
      <p:sp>
        <p:nvSpPr>
          <p:cNvPr id="7" name="Rectangle 6">
            <a:extLst>
              <a:ext uri="{FF2B5EF4-FFF2-40B4-BE49-F238E27FC236}">
                <a16:creationId xmlns:a16="http://schemas.microsoft.com/office/drawing/2014/main" id="{F74DDAA1-6659-FD4E-A656-B28619629407}"/>
              </a:ext>
            </a:extLst>
          </p:cNvPr>
          <p:cNvSpPr/>
          <p:nvPr/>
        </p:nvSpPr>
        <p:spPr bwMode="auto">
          <a:xfrm>
            <a:off x="49906" y="2706234"/>
            <a:ext cx="9044187" cy="455590"/>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4973519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97276" y="621941"/>
            <a:ext cx="8971852" cy="514350"/>
          </a:xfrm>
        </p:spPr>
        <p:txBody>
          <a:bodyPr/>
          <a:lstStyle/>
          <a:p>
            <a:r>
              <a:rPr lang="fr-FR" dirty="0"/>
              <a:t>DÉPLOIEMENT avéré et ANTICIPÉ Habiletés (</a:t>
            </a:r>
            <a:r>
              <a:rPr lang="fr-FR" dirty="0" err="1"/>
              <a:t>obj</a:t>
            </a:r>
            <a:r>
              <a:rPr lang="fr-FR" dirty="0"/>
              <a:t>. 3)</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4" name="Tableau 3">
            <a:extLst>
              <a:ext uri="{FF2B5EF4-FFF2-40B4-BE49-F238E27FC236}">
                <a16:creationId xmlns:a16="http://schemas.microsoft.com/office/drawing/2014/main" id="{FEAE80B2-A786-E044-B3F6-1505ADEF9538}"/>
              </a:ext>
            </a:extLst>
          </p:cNvPr>
          <p:cNvGraphicFramePr>
            <a:graphicFrameLocks noGrp="1"/>
          </p:cNvGraphicFramePr>
          <p:nvPr/>
        </p:nvGraphicFramePr>
        <p:xfrm>
          <a:off x="32197" y="1062508"/>
          <a:ext cx="9089411" cy="3459051"/>
        </p:xfrm>
        <a:graphic>
          <a:graphicData uri="http://schemas.openxmlformats.org/drawingml/2006/table">
            <a:tbl>
              <a:tblPr firstRow="1" bandRow="1">
                <a:tableStyleId>{5C22544A-7EE6-4342-B048-85BDC9FD1C3A}</a:tableStyleId>
              </a:tblPr>
              <a:tblGrid>
                <a:gridCol w="3913966">
                  <a:extLst>
                    <a:ext uri="{9D8B030D-6E8A-4147-A177-3AD203B41FA5}">
                      <a16:colId xmlns:a16="http://schemas.microsoft.com/office/drawing/2014/main" val="3262892291"/>
                    </a:ext>
                  </a:extLst>
                </a:gridCol>
                <a:gridCol w="2847435">
                  <a:extLst>
                    <a:ext uri="{9D8B030D-6E8A-4147-A177-3AD203B41FA5}">
                      <a16:colId xmlns:a16="http://schemas.microsoft.com/office/drawing/2014/main" val="4154168401"/>
                    </a:ext>
                  </a:extLst>
                </a:gridCol>
                <a:gridCol w="2328010">
                  <a:extLst>
                    <a:ext uri="{9D8B030D-6E8A-4147-A177-3AD203B41FA5}">
                      <a16:colId xmlns:a16="http://schemas.microsoft.com/office/drawing/2014/main" val="4133456935"/>
                    </a:ext>
                  </a:extLst>
                </a:gridCol>
              </a:tblGrid>
              <a:tr h="714370">
                <a:tc>
                  <a:txBody>
                    <a:bodyPr/>
                    <a:lstStyle/>
                    <a:p>
                      <a:pPr algn="ctr"/>
                      <a:r>
                        <a:rPr lang="fr-FR" sz="1600" dirty="0">
                          <a:solidFill>
                            <a:srgbClr val="FFFFFF"/>
                          </a:solidFill>
                        </a:rPr>
                        <a:t>Déploiement</a:t>
                      </a:r>
                    </a:p>
                  </a:txBody>
                  <a:tcPr anchor="ctr"/>
                </a:tc>
                <a:tc>
                  <a:txBody>
                    <a:bodyPr/>
                    <a:lstStyle/>
                    <a:p>
                      <a:pPr algn="ctr"/>
                      <a:r>
                        <a:rPr lang="fr-FR" sz="1600" dirty="0">
                          <a:solidFill>
                            <a:srgbClr val="FFFFFF"/>
                          </a:solidFill>
                        </a:rPr>
                        <a:t>Anticipé</a:t>
                      </a:r>
                    </a:p>
                    <a:p>
                      <a:pPr lvl="0" algn="ctr">
                        <a:lnSpc>
                          <a:spcPct val="100000"/>
                        </a:lnSpc>
                        <a:spcBef>
                          <a:spcPts val="0"/>
                        </a:spcBef>
                        <a:spcAft>
                          <a:spcPts val="0"/>
                        </a:spcAft>
                        <a:buNone/>
                      </a:pPr>
                      <a:r>
                        <a:rPr lang="fr-FR" sz="1600" b="1" i="0" u="none" strike="noStrike" noProof="0" dirty="0">
                          <a:solidFill>
                            <a:srgbClr val="FFFFFF"/>
                          </a:solidFill>
                          <a:latin typeface="Arial"/>
                        </a:rPr>
                        <a:t>% (N)</a:t>
                      </a:r>
                    </a:p>
                  </a:txBody>
                  <a:tcPr anchor="ctr"/>
                </a:tc>
                <a:tc>
                  <a:txBody>
                    <a:bodyPr/>
                    <a:lstStyle/>
                    <a:p>
                      <a:pPr algn="ctr"/>
                      <a:r>
                        <a:rPr lang="fr-FR" sz="1600" dirty="0">
                          <a:solidFill>
                            <a:srgbClr val="FFFFFF"/>
                          </a:solidFill>
                        </a:rPr>
                        <a:t>Avéré</a:t>
                      </a:r>
                    </a:p>
                    <a:p>
                      <a:pPr lvl="0" algn="ctr">
                        <a:lnSpc>
                          <a:spcPct val="100000"/>
                        </a:lnSpc>
                        <a:spcBef>
                          <a:spcPts val="0"/>
                        </a:spcBef>
                        <a:spcAft>
                          <a:spcPts val="0"/>
                        </a:spcAft>
                        <a:buNone/>
                      </a:pPr>
                      <a:r>
                        <a:rPr lang="fr-FR" sz="1600" b="1" i="0" u="none" strike="noStrike" noProof="0" dirty="0">
                          <a:solidFill>
                            <a:srgbClr val="FFFFFF"/>
                          </a:solidFill>
                          <a:latin typeface="Arial"/>
                        </a:rPr>
                        <a:t>% (N)</a:t>
                      </a:r>
                    </a:p>
                  </a:txBody>
                  <a:tcPr anchor="ctr"/>
                </a:tc>
                <a:extLst>
                  <a:ext uri="{0D108BD9-81ED-4DB2-BD59-A6C34878D82A}">
                    <a16:rowId xmlns:a16="http://schemas.microsoft.com/office/drawing/2014/main" val="3242182170"/>
                  </a:ext>
                </a:extLst>
              </a:tr>
              <a:tr h="457447">
                <a:tc>
                  <a:txBody>
                    <a:bodyPr/>
                    <a:lstStyle/>
                    <a:p>
                      <a:pPr algn="ctr"/>
                      <a:r>
                        <a:rPr lang="fr-FR" dirty="0"/>
                        <a:t>Analyser les parties prenantes</a:t>
                      </a:r>
                    </a:p>
                  </a:txBody>
                  <a:tcPr/>
                </a:tc>
                <a:tc>
                  <a:txBody>
                    <a:bodyPr/>
                    <a:lstStyle/>
                    <a:p>
                      <a:pPr algn="ctr"/>
                      <a:r>
                        <a:rPr lang="fr-FR" dirty="0"/>
                        <a:t>57,9 (</a:t>
                      </a:r>
                      <a:r>
                        <a:rPr lang="fr-FR" sz="1800" b="0" i="0" u="none" strike="noStrike" noProof="0" dirty="0">
                          <a:solidFill>
                            <a:srgbClr val="000000"/>
                          </a:solidFill>
                          <a:latin typeface="Arial"/>
                        </a:rPr>
                        <a:t>22</a:t>
                      </a:r>
                      <a:r>
                        <a:rPr lang="fr-FR" dirty="0"/>
                        <a:t>)</a:t>
                      </a:r>
                    </a:p>
                  </a:txBody>
                  <a:tcPr/>
                </a:tc>
                <a:tc>
                  <a:txBody>
                    <a:bodyPr/>
                    <a:lstStyle/>
                    <a:p>
                      <a:pPr algn="ctr"/>
                      <a:r>
                        <a:rPr lang="fr-FR" dirty="0"/>
                        <a:t>56,5 (</a:t>
                      </a:r>
                      <a:r>
                        <a:rPr lang="fr-FR" sz="1800" b="0" i="0" u="none" strike="noStrike" noProof="0" dirty="0">
                          <a:solidFill>
                            <a:srgbClr val="000000"/>
                          </a:solidFill>
                          <a:latin typeface="Arial"/>
                        </a:rPr>
                        <a:t>13</a:t>
                      </a:r>
                      <a:r>
                        <a:rPr lang="fr-FR" dirty="0"/>
                        <a:t>)</a:t>
                      </a:r>
                    </a:p>
                  </a:txBody>
                  <a:tcPr/>
                </a:tc>
                <a:extLst>
                  <a:ext uri="{0D108BD9-81ED-4DB2-BD59-A6C34878D82A}">
                    <a16:rowId xmlns:a16="http://schemas.microsoft.com/office/drawing/2014/main" val="3605158868"/>
                  </a:ext>
                </a:extLst>
              </a:tr>
              <a:tr h="457447">
                <a:tc>
                  <a:txBody>
                    <a:bodyPr/>
                    <a:lstStyle/>
                    <a:p>
                      <a:pPr algn="ctr"/>
                      <a:r>
                        <a:rPr lang="fr-FR" dirty="0"/>
                        <a:t>Analyser la polarisation des opinions</a:t>
                      </a:r>
                    </a:p>
                  </a:txBody>
                  <a:tcPr/>
                </a:tc>
                <a:tc>
                  <a:txBody>
                    <a:bodyPr/>
                    <a:lstStyle/>
                    <a:p>
                      <a:pPr algn="ctr"/>
                      <a:r>
                        <a:rPr lang="fr-FR" dirty="0"/>
                        <a:t>84,2 (</a:t>
                      </a:r>
                      <a:r>
                        <a:rPr lang="fr-FR" sz="1800" b="0" i="0" u="none" strike="noStrike" noProof="0" dirty="0">
                          <a:solidFill>
                            <a:srgbClr val="000000"/>
                          </a:solidFill>
                          <a:latin typeface="Arial"/>
                        </a:rPr>
                        <a:t>32</a:t>
                      </a:r>
                      <a:r>
                        <a:rPr lang="fr-FR" dirty="0"/>
                        <a:t>)</a:t>
                      </a:r>
                    </a:p>
                  </a:txBody>
                  <a:tcPr/>
                </a:tc>
                <a:tc>
                  <a:txBody>
                    <a:bodyPr/>
                    <a:lstStyle/>
                    <a:p>
                      <a:pPr algn="ctr"/>
                      <a:r>
                        <a:rPr lang="fr-FR" dirty="0"/>
                        <a:t>34,8 </a:t>
                      </a:r>
                      <a:r>
                        <a:rPr lang="fr-FR" sz="1800" b="0" i="0" u="none" strike="noStrike" noProof="0" dirty="0">
                          <a:solidFill>
                            <a:srgbClr val="000000"/>
                          </a:solidFill>
                          <a:latin typeface="Arial"/>
                        </a:rPr>
                        <a:t>(8)</a:t>
                      </a:r>
                      <a:endParaRPr lang="fr-FR" dirty="0"/>
                    </a:p>
                  </a:txBody>
                  <a:tcPr/>
                </a:tc>
                <a:extLst>
                  <a:ext uri="{0D108BD9-81ED-4DB2-BD59-A6C34878D82A}">
                    <a16:rowId xmlns:a16="http://schemas.microsoft.com/office/drawing/2014/main" val="2661199868"/>
                  </a:ext>
                </a:extLst>
              </a:tr>
              <a:tr h="457447">
                <a:tc>
                  <a:txBody>
                    <a:bodyPr/>
                    <a:lstStyle/>
                    <a:p>
                      <a:pPr algn="ctr"/>
                      <a:r>
                        <a:rPr lang="fr-FR" dirty="0"/>
                        <a:t>Analyser les coûts</a:t>
                      </a:r>
                    </a:p>
                  </a:txBody>
                  <a:tcPr/>
                </a:tc>
                <a:tc>
                  <a:txBody>
                    <a:bodyPr/>
                    <a:lstStyle/>
                    <a:p>
                      <a:pPr algn="ctr"/>
                      <a:r>
                        <a:rPr lang="fr-FR" dirty="0"/>
                        <a:t>81,6 </a:t>
                      </a:r>
                      <a:r>
                        <a:rPr lang="fr-FR" sz="1800" b="0" i="0" u="none" strike="noStrike" noProof="0" dirty="0">
                          <a:solidFill>
                            <a:srgbClr val="000000"/>
                          </a:solidFill>
                          <a:latin typeface="Arial"/>
                        </a:rPr>
                        <a:t>(31)</a:t>
                      </a:r>
                      <a:endParaRPr lang="fr-FR" dirty="0"/>
                    </a:p>
                  </a:txBody>
                  <a:tcPr/>
                </a:tc>
                <a:tc>
                  <a:txBody>
                    <a:bodyPr/>
                    <a:lstStyle/>
                    <a:p>
                      <a:pPr algn="ctr"/>
                      <a:r>
                        <a:rPr lang="fr-FR" dirty="0"/>
                        <a:t>30,4 </a:t>
                      </a:r>
                      <a:r>
                        <a:rPr lang="fr-FR" sz="1800" b="0" i="0" u="none" strike="noStrike" noProof="0" dirty="0">
                          <a:solidFill>
                            <a:srgbClr val="000000"/>
                          </a:solidFill>
                          <a:latin typeface="Arial"/>
                        </a:rPr>
                        <a:t>(7)</a:t>
                      </a:r>
                      <a:endParaRPr lang="fr-FR" dirty="0"/>
                    </a:p>
                  </a:txBody>
                  <a:tcPr/>
                </a:tc>
                <a:extLst>
                  <a:ext uri="{0D108BD9-81ED-4DB2-BD59-A6C34878D82A}">
                    <a16:rowId xmlns:a16="http://schemas.microsoft.com/office/drawing/2014/main" val="3921310455"/>
                  </a:ext>
                </a:extLst>
              </a:tr>
              <a:tr h="457447">
                <a:tc>
                  <a:txBody>
                    <a:bodyPr/>
                    <a:lstStyle/>
                    <a:p>
                      <a:pPr algn="ctr"/>
                      <a:r>
                        <a:rPr lang="fr-FR" dirty="0"/>
                        <a:t>Contacter les partenaires potentiels</a:t>
                      </a:r>
                    </a:p>
                  </a:txBody>
                  <a:tcPr/>
                </a:tc>
                <a:tc>
                  <a:txBody>
                    <a:bodyPr/>
                    <a:lstStyle/>
                    <a:p>
                      <a:pPr algn="ctr"/>
                      <a:r>
                        <a:rPr lang="fr-FR" dirty="0"/>
                        <a:t>79,0 </a:t>
                      </a:r>
                      <a:r>
                        <a:rPr lang="fr-FR" sz="1800" b="0" i="0" u="none" strike="noStrike" noProof="0" dirty="0">
                          <a:solidFill>
                            <a:srgbClr val="000000"/>
                          </a:solidFill>
                          <a:latin typeface="Arial"/>
                        </a:rPr>
                        <a:t>(30)</a:t>
                      </a:r>
                      <a:endParaRPr lang="fr-FR" dirty="0"/>
                    </a:p>
                  </a:txBody>
                  <a:tcPr/>
                </a:tc>
                <a:tc>
                  <a:txBody>
                    <a:bodyPr/>
                    <a:lstStyle/>
                    <a:p>
                      <a:pPr algn="ctr"/>
                      <a:r>
                        <a:rPr lang="fr-FR" dirty="0"/>
                        <a:t>56,5 </a:t>
                      </a:r>
                      <a:r>
                        <a:rPr lang="fr-FR" sz="1800" b="0" i="0" u="none" strike="noStrike" noProof="0" dirty="0">
                          <a:solidFill>
                            <a:srgbClr val="000000"/>
                          </a:solidFill>
                          <a:latin typeface="Arial"/>
                        </a:rPr>
                        <a:t>(13)</a:t>
                      </a:r>
                      <a:endParaRPr lang="fr-FR" dirty="0"/>
                    </a:p>
                  </a:txBody>
                  <a:tcPr/>
                </a:tc>
                <a:extLst>
                  <a:ext uri="{0D108BD9-81ED-4DB2-BD59-A6C34878D82A}">
                    <a16:rowId xmlns:a16="http://schemas.microsoft.com/office/drawing/2014/main" val="3218526740"/>
                  </a:ext>
                </a:extLst>
              </a:tr>
              <a:tr h="457447">
                <a:tc>
                  <a:txBody>
                    <a:bodyPr/>
                    <a:lstStyle/>
                    <a:p>
                      <a:pPr algn="ctr"/>
                      <a:r>
                        <a:rPr lang="fr-FR" dirty="0"/>
                        <a:t>Communiquer</a:t>
                      </a:r>
                    </a:p>
                  </a:txBody>
                  <a:tcPr/>
                </a:tc>
                <a:tc>
                  <a:txBody>
                    <a:bodyPr/>
                    <a:lstStyle/>
                    <a:p>
                      <a:pPr algn="ctr"/>
                      <a:r>
                        <a:rPr lang="fr-FR" dirty="0"/>
                        <a:t>100,0 </a:t>
                      </a:r>
                      <a:r>
                        <a:rPr lang="fr-FR" sz="1800" b="0" i="0" u="none" strike="noStrike" noProof="0" dirty="0">
                          <a:solidFill>
                            <a:srgbClr val="000000"/>
                          </a:solidFill>
                          <a:latin typeface="Arial"/>
                        </a:rPr>
                        <a:t>(38)</a:t>
                      </a:r>
                      <a:endParaRPr lang="fr-FR" dirty="0"/>
                    </a:p>
                  </a:txBody>
                  <a:tcPr/>
                </a:tc>
                <a:tc>
                  <a:txBody>
                    <a:bodyPr/>
                    <a:lstStyle/>
                    <a:p>
                      <a:pPr algn="ctr"/>
                      <a:r>
                        <a:rPr lang="fr-FR" sz="1800" b="0" i="0" u="none" strike="noStrike" noProof="0" dirty="0">
                          <a:solidFill>
                            <a:srgbClr val="000000"/>
                          </a:solidFill>
                          <a:latin typeface="Arial"/>
                        </a:rPr>
                        <a:t>56,5 (13)</a:t>
                      </a:r>
                      <a:endParaRPr lang="fr-FR" dirty="0"/>
                    </a:p>
                  </a:txBody>
                  <a:tcPr/>
                </a:tc>
                <a:extLst>
                  <a:ext uri="{0D108BD9-81ED-4DB2-BD59-A6C34878D82A}">
                    <a16:rowId xmlns:a16="http://schemas.microsoft.com/office/drawing/2014/main" val="2420596207"/>
                  </a:ext>
                </a:extLst>
              </a:tr>
              <a:tr h="457446">
                <a:tc>
                  <a:txBody>
                    <a:bodyPr/>
                    <a:lstStyle/>
                    <a:p>
                      <a:pPr lvl="0" algn="ctr">
                        <a:buNone/>
                      </a:pPr>
                      <a:r>
                        <a:rPr lang="fr-FR" dirty="0"/>
                        <a:t>N total</a:t>
                      </a:r>
                    </a:p>
                  </a:txBody>
                  <a:tcPr/>
                </a:tc>
                <a:tc>
                  <a:txBody>
                    <a:bodyPr/>
                    <a:lstStyle/>
                    <a:p>
                      <a:pPr lvl="0" algn="ctr">
                        <a:buNone/>
                      </a:pPr>
                      <a:r>
                        <a:rPr lang="fr-FR" dirty="0"/>
                        <a:t>38</a:t>
                      </a:r>
                    </a:p>
                  </a:txBody>
                  <a:tcPr/>
                </a:tc>
                <a:tc>
                  <a:txBody>
                    <a:bodyPr/>
                    <a:lstStyle/>
                    <a:p>
                      <a:pPr lvl="0" algn="ctr">
                        <a:buNone/>
                      </a:pPr>
                      <a:r>
                        <a:rPr lang="fr-FR" sz="1800" b="0" i="0" u="none" strike="noStrike" noProof="0" dirty="0">
                          <a:solidFill>
                            <a:srgbClr val="000000"/>
                          </a:solidFill>
                          <a:latin typeface="Arial"/>
                        </a:rPr>
                        <a:t>23</a:t>
                      </a:r>
                    </a:p>
                  </a:txBody>
                  <a:tcPr/>
                </a:tc>
                <a:extLst>
                  <a:ext uri="{0D108BD9-81ED-4DB2-BD59-A6C34878D82A}">
                    <a16:rowId xmlns:a16="http://schemas.microsoft.com/office/drawing/2014/main" val="1878352035"/>
                  </a:ext>
                </a:extLst>
              </a:tr>
            </a:tbl>
          </a:graphicData>
        </a:graphic>
      </p:graphicFrame>
      <p:sp>
        <p:nvSpPr>
          <p:cNvPr id="7" name="Rectangle 6">
            <a:extLst>
              <a:ext uri="{FF2B5EF4-FFF2-40B4-BE49-F238E27FC236}">
                <a16:creationId xmlns:a16="http://schemas.microsoft.com/office/drawing/2014/main" id="{4E87CAB5-0191-284B-ABDA-366A01FC4E57}"/>
              </a:ext>
            </a:extLst>
          </p:cNvPr>
          <p:cNvSpPr/>
          <p:nvPr/>
        </p:nvSpPr>
        <p:spPr bwMode="auto">
          <a:xfrm>
            <a:off x="49906" y="3167844"/>
            <a:ext cx="9044187" cy="455590"/>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98232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97276" y="621941"/>
            <a:ext cx="8971852" cy="514350"/>
          </a:xfrm>
        </p:spPr>
        <p:txBody>
          <a:bodyPr/>
          <a:lstStyle/>
          <a:p>
            <a:r>
              <a:rPr lang="fr-FR" dirty="0"/>
              <a:t>DÉPLOIEMENT avéré et ANTICIPÉ Habiletés (</a:t>
            </a:r>
            <a:r>
              <a:rPr lang="fr-FR" dirty="0" err="1"/>
              <a:t>obj</a:t>
            </a:r>
            <a:r>
              <a:rPr lang="fr-FR" dirty="0"/>
              <a:t>. 3)</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endParaRPr lang="fr-FR" sz="2000"/>
          </a:p>
          <a:p>
            <a:endParaRPr lang="fr-FR" sz="2000"/>
          </a:p>
        </p:txBody>
      </p:sp>
      <p:graphicFrame>
        <p:nvGraphicFramePr>
          <p:cNvPr id="4" name="Tableau 3">
            <a:extLst>
              <a:ext uri="{FF2B5EF4-FFF2-40B4-BE49-F238E27FC236}">
                <a16:creationId xmlns:a16="http://schemas.microsoft.com/office/drawing/2014/main" id="{FEAE80B2-A786-E044-B3F6-1505ADEF9538}"/>
              </a:ext>
            </a:extLst>
          </p:cNvPr>
          <p:cNvGraphicFramePr>
            <a:graphicFrameLocks noGrp="1"/>
          </p:cNvGraphicFramePr>
          <p:nvPr/>
        </p:nvGraphicFramePr>
        <p:xfrm>
          <a:off x="32197" y="1062508"/>
          <a:ext cx="9089411" cy="3459051"/>
        </p:xfrm>
        <a:graphic>
          <a:graphicData uri="http://schemas.openxmlformats.org/drawingml/2006/table">
            <a:tbl>
              <a:tblPr firstRow="1" bandRow="1">
                <a:tableStyleId>{5C22544A-7EE6-4342-B048-85BDC9FD1C3A}</a:tableStyleId>
              </a:tblPr>
              <a:tblGrid>
                <a:gridCol w="3913966">
                  <a:extLst>
                    <a:ext uri="{9D8B030D-6E8A-4147-A177-3AD203B41FA5}">
                      <a16:colId xmlns:a16="http://schemas.microsoft.com/office/drawing/2014/main" val="3262892291"/>
                    </a:ext>
                  </a:extLst>
                </a:gridCol>
                <a:gridCol w="2847435">
                  <a:extLst>
                    <a:ext uri="{9D8B030D-6E8A-4147-A177-3AD203B41FA5}">
                      <a16:colId xmlns:a16="http://schemas.microsoft.com/office/drawing/2014/main" val="4154168401"/>
                    </a:ext>
                  </a:extLst>
                </a:gridCol>
                <a:gridCol w="2328010">
                  <a:extLst>
                    <a:ext uri="{9D8B030D-6E8A-4147-A177-3AD203B41FA5}">
                      <a16:colId xmlns:a16="http://schemas.microsoft.com/office/drawing/2014/main" val="4133456935"/>
                    </a:ext>
                  </a:extLst>
                </a:gridCol>
              </a:tblGrid>
              <a:tr h="714370">
                <a:tc>
                  <a:txBody>
                    <a:bodyPr/>
                    <a:lstStyle/>
                    <a:p>
                      <a:pPr algn="ctr"/>
                      <a:r>
                        <a:rPr lang="fr-FR" sz="1600" dirty="0">
                          <a:solidFill>
                            <a:srgbClr val="FFFFFF"/>
                          </a:solidFill>
                        </a:rPr>
                        <a:t>Déploiement</a:t>
                      </a:r>
                    </a:p>
                  </a:txBody>
                  <a:tcPr anchor="ctr"/>
                </a:tc>
                <a:tc>
                  <a:txBody>
                    <a:bodyPr/>
                    <a:lstStyle/>
                    <a:p>
                      <a:pPr algn="ctr"/>
                      <a:r>
                        <a:rPr lang="fr-FR" sz="1600" dirty="0">
                          <a:solidFill>
                            <a:srgbClr val="FFFFFF"/>
                          </a:solidFill>
                        </a:rPr>
                        <a:t>Anticipé</a:t>
                      </a:r>
                    </a:p>
                    <a:p>
                      <a:pPr lvl="0" algn="ctr">
                        <a:lnSpc>
                          <a:spcPct val="100000"/>
                        </a:lnSpc>
                        <a:spcBef>
                          <a:spcPts val="0"/>
                        </a:spcBef>
                        <a:spcAft>
                          <a:spcPts val="0"/>
                        </a:spcAft>
                        <a:buNone/>
                      </a:pPr>
                      <a:r>
                        <a:rPr lang="fr-FR" sz="1600" b="1" i="0" u="none" strike="noStrike" noProof="0" dirty="0">
                          <a:solidFill>
                            <a:srgbClr val="FFFFFF"/>
                          </a:solidFill>
                          <a:latin typeface="Arial"/>
                        </a:rPr>
                        <a:t>% (N)</a:t>
                      </a:r>
                    </a:p>
                  </a:txBody>
                  <a:tcPr anchor="ctr"/>
                </a:tc>
                <a:tc>
                  <a:txBody>
                    <a:bodyPr/>
                    <a:lstStyle/>
                    <a:p>
                      <a:pPr algn="ctr"/>
                      <a:r>
                        <a:rPr lang="fr-FR" sz="1600" dirty="0">
                          <a:solidFill>
                            <a:srgbClr val="FFFFFF"/>
                          </a:solidFill>
                        </a:rPr>
                        <a:t>Avéré</a:t>
                      </a:r>
                    </a:p>
                    <a:p>
                      <a:pPr lvl="0" algn="ctr">
                        <a:lnSpc>
                          <a:spcPct val="100000"/>
                        </a:lnSpc>
                        <a:spcBef>
                          <a:spcPts val="0"/>
                        </a:spcBef>
                        <a:spcAft>
                          <a:spcPts val="0"/>
                        </a:spcAft>
                        <a:buNone/>
                      </a:pPr>
                      <a:r>
                        <a:rPr lang="fr-FR" sz="1600" b="1" i="0" u="none" strike="noStrike" noProof="0" dirty="0">
                          <a:solidFill>
                            <a:srgbClr val="FFFFFF"/>
                          </a:solidFill>
                          <a:latin typeface="Arial"/>
                        </a:rPr>
                        <a:t>% (N)</a:t>
                      </a:r>
                    </a:p>
                  </a:txBody>
                  <a:tcPr anchor="ctr"/>
                </a:tc>
                <a:extLst>
                  <a:ext uri="{0D108BD9-81ED-4DB2-BD59-A6C34878D82A}">
                    <a16:rowId xmlns:a16="http://schemas.microsoft.com/office/drawing/2014/main" val="3242182170"/>
                  </a:ext>
                </a:extLst>
              </a:tr>
              <a:tr h="457447">
                <a:tc>
                  <a:txBody>
                    <a:bodyPr/>
                    <a:lstStyle/>
                    <a:p>
                      <a:pPr algn="ctr"/>
                      <a:r>
                        <a:rPr lang="fr-FR" dirty="0"/>
                        <a:t>Analyser les parties prenantes</a:t>
                      </a:r>
                    </a:p>
                  </a:txBody>
                  <a:tcPr/>
                </a:tc>
                <a:tc>
                  <a:txBody>
                    <a:bodyPr/>
                    <a:lstStyle/>
                    <a:p>
                      <a:pPr algn="ctr"/>
                      <a:r>
                        <a:rPr lang="fr-FR" dirty="0"/>
                        <a:t>57,9 (</a:t>
                      </a:r>
                      <a:r>
                        <a:rPr lang="fr-FR" sz="1800" b="0" i="0" u="none" strike="noStrike" noProof="0" dirty="0">
                          <a:solidFill>
                            <a:srgbClr val="000000"/>
                          </a:solidFill>
                          <a:latin typeface="Arial"/>
                        </a:rPr>
                        <a:t>22</a:t>
                      </a:r>
                      <a:r>
                        <a:rPr lang="fr-FR" dirty="0"/>
                        <a:t>)</a:t>
                      </a:r>
                    </a:p>
                  </a:txBody>
                  <a:tcPr/>
                </a:tc>
                <a:tc>
                  <a:txBody>
                    <a:bodyPr/>
                    <a:lstStyle/>
                    <a:p>
                      <a:pPr algn="ctr"/>
                      <a:r>
                        <a:rPr lang="fr-FR" dirty="0"/>
                        <a:t>56,5 (</a:t>
                      </a:r>
                      <a:r>
                        <a:rPr lang="fr-FR" sz="1800" b="0" i="0" u="none" strike="noStrike" noProof="0" dirty="0">
                          <a:solidFill>
                            <a:srgbClr val="000000"/>
                          </a:solidFill>
                          <a:latin typeface="Arial"/>
                        </a:rPr>
                        <a:t>13</a:t>
                      </a:r>
                      <a:r>
                        <a:rPr lang="fr-FR" dirty="0"/>
                        <a:t>)</a:t>
                      </a:r>
                    </a:p>
                  </a:txBody>
                  <a:tcPr/>
                </a:tc>
                <a:extLst>
                  <a:ext uri="{0D108BD9-81ED-4DB2-BD59-A6C34878D82A}">
                    <a16:rowId xmlns:a16="http://schemas.microsoft.com/office/drawing/2014/main" val="3605158868"/>
                  </a:ext>
                </a:extLst>
              </a:tr>
              <a:tr h="457447">
                <a:tc>
                  <a:txBody>
                    <a:bodyPr/>
                    <a:lstStyle/>
                    <a:p>
                      <a:pPr algn="ctr"/>
                      <a:r>
                        <a:rPr lang="fr-FR" dirty="0"/>
                        <a:t>Analyser la polarisation des opinions</a:t>
                      </a:r>
                    </a:p>
                  </a:txBody>
                  <a:tcPr/>
                </a:tc>
                <a:tc>
                  <a:txBody>
                    <a:bodyPr/>
                    <a:lstStyle/>
                    <a:p>
                      <a:pPr algn="ctr"/>
                      <a:r>
                        <a:rPr lang="fr-FR" dirty="0"/>
                        <a:t>84,2 (</a:t>
                      </a:r>
                      <a:r>
                        <a:rPr lang="fr-FR" sz="1800" b="0" i="0" u="none" strike="noStrike" noProof="0" dirty="0">
                          <a:solidFill>
                            <a:srgbClr val="000000"/>
                          </a:solidFill>
                          <a:latin typeface="Arial"/>
                        </a:rPr>
                        <a:t>32</a:t>
                      </a:r>
                      <a:r>
                        <a:rPr lang="fr-FR" dirty="0"/>
                        <a:t>)</a:t>
                      </a:r>
                    </a:p>
                  </a:txBody>
                  <a:tcPr/>
                </a:tc>
                <a:tc>
                  <a:txBody>
                    <a:bodyPr/>
                    <a:lstStyle/>
                    <a:p>
                      <a:pPr algn="ctr"/>
                      <a:r>
                        <a:rPr lang="fr-FR" dirty="0"/>
                        <a:t>34,8 </a:t>
                      </a:r>
                      <a:r>
                        <a:rPr lang="fr-FR" sz="1800" b="0" i="0" u="none" strike="noStrike" noProof="0" dirty="0">
                          <a:solidFill>
                            <a:srgbClr val="000000"/>
                          </a:solidFill>
                          <a:latin typeface="Arial"/>
                        </a:rPr>
                        <a:t>(8)</a:t>
                      </a:r>
                      <a:endParaRPr lang="fr-FR" dirty="0"/>
                    </a:p>
                  </a:txBody>
                  <a:tcPr/>
                </a:tc>
                <a:extLst>
                  <a:ext uri="{0D108BD9-81ED-4DB2-BD59-A6C34878D82A}">
                    <a16:rowId xmlns:a16="http://schemas.microsoft.com/office/drawing/2014/main" val="2661199868"/>
                  </a:ext>
                </a:extLst>
              </a:tr>
              <a:tr h="457447">
                <a:tc>
                  <a:txBody>
                    <a:bodyPr/>
                    <a:lstStyle/>
                    <a:p>
                      <a:pPr algn="ctr"/>
                      <a:r>
                        <a:rPr lang="fr-FR" dirty="0"/>
                        <a:t>Analyser les coûts</a:t>
                      </a:r>
                    </a:p>
                  </a:txBody>
                  <a:tcPr/>
                </a:tc>
                <a:tc>
                  <a:txBody>
                    <a:bodyPr/>
                    <a:lstStyle/>
                    <a:p>
                      <a:pPr algn="ctr"/>
                      <a:r>
                        <a:rPr lang="fr-FR" dirty="0"/>
                        <a:t>81,6 </a:t>
                      </a:r>
                      <a:r>
                        <a:rPr lang="fr-FR" sz="1800" b="0" i="0" u="none" strike="noStrike" noProof="0" dirty="0">
                          <a:solidFill>
                            <a:srgbClr val="000000"/>
                          </a:solidFill>
                          <a:latin typeface="Arial"/>
                        </a:rPr>
                        <a:t>(31)</a:t>
                      </a:r>
                      <a:endParaRPr lang="fr-FR" dirty="0"/>
                    </a:p>
                  </a:txBody>
                  <a:tcPr/>
                </a:tc>
                <a:tc>
                  <a:txBody>
                    <a:bodyPr/>
                    <a:lstStyle/>
                    <a:p>
                      <a:pPr algn="ctr"/>
                      <a:r>
                        <a:rPr lang="fr-FR" dirty="0"/>
                        <a:t>30,4 </a:t>
                      </a:r>
                      <a:r>
                        <a:rPr lang="fr-FR" sz="1800" b="0" i="0" u="none" strike="noStrike" noProof="0" dirty="0">
                          <a:solidFill>
                            <a:srgbClr val="000000"/>
                          </a:solidFill>
                          <a:latin typeface="Arial"/>
                        </a:rPr>
                        <a:t>(7)</a:t>
                      </a:r>
                      <a:endParaRPr lang="fr-FR" dirty="0"/>
                    </a:p>
                  </a:txBody>
                  <a:tcPr/>
                </a:tc>
                <a:extLst>
                  <a:ext uri="{0D108BD9-81ED-4DB2-BD59-A6C34878D82A}">
                    <a16:rowId xmlns:a16="http://schemas.microsoft.com/office/drawing/2014/main" val="3921310455"/>
                  </a:ext>
                </a:extLst>
              </a:tr>
              <a:tr h="457447">
                <a:tc>
                  <a:txBody>
                    <a:bodyPr/>
                    <a:lstStyle/>
                    <a:p>
                      <a:pPr algn="ctr"/>
                      <a:r>
                        <a:rPr lang="fr-FR" dirty="0"/>
                        <a:t>Contacter les partenaires potentiels</a:t>
                      </a:r>
                    </a:p>
                  </a:txBody>
                  <a:tcPr/>
                </a:tc>
                <a:tc>
                  <a:txBody>
                    <a:bodyPr/>
                    <a:lstStyle/>
                    <a:p>
                      <a:pPr algn="ctr"/>
                      <a:r>
                        <a:rPr lang="fr-FR" dirty="0"/>
                        <a:t>79,0 </a:t>
                      </a:r>
                      <a:r>
                        <a:rPr lang="fr-FR" sz="1800" b="0" i="0" u="none" strike="noStrike" noProof="0" dirty="0">
                          <a:solidFill>
                            <a:srgbClr val="000000"/>
                          </a:solidFill>
                          <a:latin typeface="Arial"/>
                        </a:rPr>
                        <a:t>(30)</a:t>
                      </a:r>
                      <a:endParaRPr lang="fr-FR" dirty="0"/>
                    </a:p>
                  </a:txBody>
                  <a:tcPr/>
                </a:tc>
                <a:tc>
                  <a:txBody>
                    <a:bodyPr/>
                    <a:lstStyle/>
                    <a:p>
                      <a:pPr algn="ctr"/>
                      <a:r>
                        <a:rPr lang="fr-FR" dirty="0"/>
                        <a:t>56,5 </a:t>
                      </a:r>
                      <a:r>
                        <a:rPr lang="fr-FR" sz="1800" b="0" i="0" u="none" strike="noStrike" noProof="0" dirty="0">
                          <a:solidFill>
                            <a:srgbClr val="000000"/>
                          </a:solidFill>
                          <a:latin typeface="Arial"/>
                        </a:rPr>
                        <a:t>(13)</a:t>
                      </a:r>
                      <a:endParaRPr lang="fr-FR" dirty="0"/>
                    </a:p>
                  </a:txBody>
                  <a:tcPr/>
                </a:tc>
                <a:extLst>
                  <a:ext uri="{0D108BD9-81ED-4DB2-BD59-A6C34878D82A}">
                    <a16:rowId xmlns:a16="http://schemas.microsoft.com/office/drawing/2014/main" val="3218526740"/>
                  </a:ext>
                </a:extLst>
              </a:tr>
              <a:tr h="457447">
                <a:tc>
                  <a:txBody>
                    <a:bodyPr/>
                    <a:lstStyle/>
                    <a:p>
                      <a:pPr algn="ctr"/>
                      <a:r>
                        <a:rPr lang="fr-FR" dirty="0"/>
                        <a:t>Communiquer</a:t>
                      </a:r>
                    </a:p>
                  </a:txBody>
                  <a:tcPr/>
                </a:tc>
                <a:tc>
                  <a:txBody>
                    <a:bodyPr/>
                    <a:lstStyle/>
                    <a:p>
                      <a:pPr algn="ctr"/>
                      <a:r>
                        <a:rPr lang="fr-FR" dirty="0"/>
                        <a:t>100,0 </a:t>
                      </a:r>
                      <a:r>
                        <a:rPr lang="fr-FR" sz="1800" b="0" i="0" u="none" strike="noStrike" noProof="0" dirty="0">
                          <a:solidFill>
                            <a:srgbClr val="000000"/>
                          </a:solidFill>
                          <a:latin typeface="Arial"/>
                        </a:rPr>
                        <a:t>(38)</a:t>
                      </a:r>
                      <a:endParaRPr lang="fr-FR" dirty="0"/>
                    </a:p>
                  </a:txBody>
                  <a:tcPr/>
                </a:tc>
                <a:tc>
                  <a:txBody>
                    <a:bodyPr/>
                    <a:lstStyle/>
                    <a:p>
                      <a:pPr algn="ctr"/>
                      <a:r>
                        <a:rPr lang="fr-FR" sz="1800" b="0" i="0" u="none" strike="noStrike" noProof="0" dirty="0">
                          <a:solidFill>
                            <a:srgbClr val="000000"/>
                          </a:solidFill>
                          <a:latin typeface="Arial"/>
                        </a:rPr>
                        <a:t>56,5 (13)</a:t>
                      </a:r>
                      <a:endParaRPr lang="fr-FR" dirty="0"/>
                    </a:p>
                  </a:txBody>
                  <a:tcPr/>
                </a:tc>
                <a:extLst>
                  <a:ext uri="{0D108BD9-81ED-4DB2-BD59-A6C34878D82A}">
                    <a16:rowId xmlns:a16="http://schemas.microsoft.com/office/drawing/2014/main" val="2420596207"/>
                  </a:ext>
                </a:extLst>
              </a:tr>
              <a:tr h="457446">
                <a:tc>
                  <a:txBody>
                    <a:bodyPr/>
                    <a:lstStyle/>
                    <a:p>
                      <a:pPr lvl="0" algn="ctr">
                        <a:buNone/>
                      </a:pPr>
                      <a:r>
                        <a:rPr lang="fr-FR" dirty="0"/>
                        <a:t>N total</a:t>
                      </a:r>
                    </a:p>
                  </a:txBody>
                  <a:tcPr/>
                </a:tc>
                <a:tc>
                  <a:txBody>
                    <a:bodyPr/>
                    <a:lstStyle/>
                    <a:p>
                      <a:pPr lvl="0" algn="ctr">
                        <a:buNone/>
                      </a:pPr>
                      <a:r>
                        <a:rPr lang="fr-FR" dirty="0"/>
                        <a:t>38</a:t>
                      </a:r>
                    </a:p>
                  </a:txBody>
                  <a:tcPr/>
                </a:tc>
                <a:tc>
                  <a:txBody>
                    <a:bodyPr/>
                    <a:lstStyle/>
                    <a:p>
                      <a:pPr lvl="0" algn="ctr">
                        <a:buNone/>
                      </a:pPr>
                      <a:r>
                        <a:rPr lang="fr-FR" sz="1800" b="0" i="0" u="none" strike="noStrike" noProof="0" dirty="0">
                          <a:solidFill>
                            <a:srgbClr val="000000"/>
                          </a:solidFill>
                          <a:latin typeface="Arial"/>
                        </a:rPr>
                        <a:t>23</a:t>
                      </a:r>
                    </a:p>
                  </a:txBody>
                  <a:tcPr/>
                </a:tc>
                <a:extLst>
                  <a:ext uri="{0D108BD9-81ED-4DB2-BD59-A6C34878D82A}">
                    <a16:rowId xmlns:a16="http://schemas.microsoft.com/office/drawing/2014/main" val="1878352035"/>
                  </a:ext>
                </a:extLst>
              </a:tr>
            </a:tbl>
          </a:graphicData>
        </a:graphic>
      </p:graphicFrame>
      <p:sp>
        <p:nvSpPr>
          <p:cNvPr id="7" name="Rectangle 6">
            <a:extLst>
              <a:ext uri="{FF2B5EF4-FFF2-40B4-BE49-F238E27FC236}">
                <a16:creationId xmlns:a16="http://schemas.microsoft.com/office/drawing/2014/main" id="{4E87CAB5-0191-284B-ABDA-366A01FC4E57}"/>
              </a:ext>
            </a:extLst>
          </p:cNvPr>
          <p:cNvSpPr/>
          <p:nvPr/>
        </p:nvSpPr>
        <p:spPr bwMode="auto">
          <a:xfrm>
            <a:off x="49906" y="3625402"/>
            <a:ext cx="9044187" cy="455590"/>
          </a:xfrm>
          <a:prstGeom prst="rect">
            <a:avLst/>
          </a:prstGeom>
          <a:no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909638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219809-FC89-264D-9058-0DD828C38D83}"/>
              </a:ext>
            </a:extLst>
          </p:cNvPr>
          <p:cNvSpPr>
            <a:spLocks noGrp="1"/>
          </p:cNvSpPr>
          <p:nvPr>
            <p:ph type="ctrTitle"/>
          </p:nvPr>
        </p:nvSpPr>
        <p:spPr/>
        <p:txBody>
          <a:bodyPr/>
          <a:lstStyle/>
          <a:p>
            <a:r>
              <a:rPr lang="fr-FR"/>
              <a:t>Discussion / Conclusion</a:t>
            </a:r>
            <a:br>
              <a:rPr lang="fr-FR"/>
            </a:br>
            <a:endParaRPr lang="fr-FR"/>
          </a:p>
        </p:txBody>
      </p:sp>
    </p:spTree>
    <p:extLst>
      <p:ext uri="{BB962C8B-B14F-4D97-AF65-F5344CB8AC3E}">
        <p14:creationId xmlns:p14="http://schemas.microsoft.com/office/powerpoint/2010/main" val="17894636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EAC151-C145-A747-B2D9-F1B3296C638F}"/>
              </a:ext>
            </a:extLst>
          </p:cNvPr>
          <p:cNvSpPr>
            <a:spLocks noGrp="1"/>
          </p:cNvSpPr>
          <p:nvPr>
            <p:ph type="title"/>
          </p:nvPr>
        </p:nvSpPr>
        <p:spPr>
          <a:xfrm>
            <a:off x="467544" y="638040"/>
            <a:ext cx="8496944" cy="514350"/>
          </a:xfrm>
        </p:spPr>
        <p:txBody>
          <a:bodyPr/>
          <a:lstStyle/>
          <a:p>
            <a:r>
              <a:rPr lang="fr-FR" dirty="0"/>
              <a:t>Discussion</a:t>
            </a:r>
          </a:p>
        </p:txBody>
      </p:sp>
      <p:sp>
        <p:nvSpPr>
          <p:cNvPr id="3" name="Espace réservé du contenu 2">
            <a:extLst>
              <a:ext uri="{FF2B5EF4-FFF2-40B4-BE49-F238E27FC236}">
                <a16:creationId xmlns:a16="http://schemas.microsoft.com/office/drawing/2014/main" id="{D1B47AA3-67A5-3946-B254-9C9296F01F76}"/>
              </a:ext>
            </a:extLst>
          </p:cNvPr>
          <p:cNvSpPr>
            <a:spLocks noGrp="1"/>
          </p:cNvSpPr>
          <p:nvPr>
            <p:ph idx="1"/>
          </p:nvPr>
        </p:nvSpPr>
        <p:spPr>
          <a:xfrm>
            <a:off x="323528" y="1207718"/>
            <a:ext cx="8630934" cy="3527912"/>
          </a:xfrm>
        </p:spPr>
        <p:txBody>
          <a:bodyPr/>
          <a:lstStyle/>
          <a:p>
            <a:pPr marL="227965" indent="-227965"/>
            <a:r>
              <a:rPr lang="fr-FR" sz="1800" b="1" dirty="0">
                <a:solidFill>
                  <a:schemeClr val="tx2"/>
                </a:solidFill>
                <a:cs typeface="Arial"/>
              </a:rPr>
              <a:t>Sentiment de compétence</a:t>
            </a:r>
            <a:r>
              <a:rPr lang="fr-FR" sz="1800" dirty="0">
                <a:cs typeface="Arial"/>
              </a:rPr>
              <a:t>: amélioration immédiatement après, baisse après 6 mois</a:t>
            </a:r>
          </a:p>
          <a:p>
            <a:pPr marL="501009" lvl="1" indent="-227965"/>
            <a:r>
              <a:rPr lang="fr-FR" sz="1800" b="1" dirty="0">
                <a:solidFill>
                  <a:schemeClr val="tx2"/>
                </a:solidFill>
                <a:cs typeface="Arial"/>
              </a:rPr>
              <a:t>Accompagnement</a:t>
            </a:r>
            <a:r>
              <a:rPr lang="fr-FR" sz="1800" dirty="0">
                <a:cs typeface="Arial"/>
              </a:rPr>
              <a:t> dans les projets</a:t>
            </a:r>
            <a:r>
              <a:rPr lang="fr-FR" sz="1800" baseline="30000" dirty="0">
                <a:cs typeface="Arial"/>
              </a:rPr>
              <a:t>1</a:t>
            </a:r>
          </a:p>
          <a:p>
            <a:pPr marL="227965" indent="-227965"/>
            <a:r>
              <a:rPr lang="fr-FR" sz="1800" b="1" dirty="0">
                <a:solidFill>
                  <a:schemeClr val="tx2"/>
                </a:solidFill>
                <a:cs typeface="Arial"/>
              </a:rPr>
              <a:t>Déploiement des habiletés </a:t>
            </a:r>
            <a:r>
              <a:rPr lang="fr-FR" sz="1800" dirty="0">
                <a:cs typeface="Arial"/>
              </a:rPr>
              <a:t>difficile en contexte réel : pourquoi ? </a:t>
            </a:r>
          </a:p>
          <a:p>
            <a:pPr marL="501009" lvl="1" indent="-227965"/>
            <a:r>
              <a:rPr lang="fr-FR" sz="1800" dirty="0">
                <a:cs typeface="Arial"/>
              </a:rPr>
              <a:t>Facteurs </a:t>
            </a:r>
            <a:r>
              <a:rPr lang="fr-FR" sz="1800" b="1" dirty="0">
                <a:solidFill>
                  <a:schemeClr val="tx2"/>
                </a:solidFill>
                <a:cs typeface="Arial"/>
              </a:rPr>
              <a:t>internes</a:t>
            </a:r>
            <a:r>
              <a:rPr lang="fr-FR" sz="1800" dirty="0">
                <a:cs typeface="Arial"/>
              </a:rPr>
              <a:t>: sentiment de compétence et motivation insuffisante?</a:t>
            </a:r>
            <a:r>
              <a:rPr lang="fr-FR" sz="1800" baseline="30000" dirty="0">
                <a:cs typeface="Arial"/>
              </a:rPr>
              <a:t>2,3</a:t>
            </a:r>
          </a:p>
          <a:p>
            <a:pPr marL="501009" lvl="1" indent="-227965"/>
            <a:r>
              <a:rPr lang="fr-FR" sz="1800" dirty="0">
                <a:cs typeface="Arial"/>
              </a:rPr>
              <a:t>Facteurs </a:t>
            </a:r>
            <a:r>
              <a:rPr lang="fr-FR" sz="1800" b="1" dirty="0">
                <a:solidFill>
                  <a:schemeClr val="tx2"/>
                </a:solidFill>
                <a:cs typeface="Arial"/>
              </a:rPr>
              <a:t>externes</a:t>
            </a:r>
            <a:r>
              <a:rPr lang="fr-FR" sz="1800" dirty="0">
                <a:cs typeface="Arial"/>
              </a:rPr>
              <a:t>: caractéristiques du système de SSS, culture organisationnelle?</a:t>
            </a:r>
            <a:r>
              <a:rPr lang="fr-FR" sz="1800" baseline="30000" dirty="0">
                <a:cs typeface="Arial"/>
              </a:rPr>
              <a:t>3,4</a:t>
            </a:r>
          </a:p>
          <a:p>
            <a:pPr marL="227965" indent="-227965"/>
            <a:r>
              <a:rPr lang="fr-FR" sz="1800" dirty="0"/>
              <a:t>Pour faire émerger l’innovation dans les SSS, </a:t>
            </a:r>
            <a:r>
              <a:rPr lang="fr-FR" sz="1800" b="1" dirty="0">
                <a:solidFill>
                  <a:schemeClr val="tx2"/>
                </a:solidFill>
              </a:rPr>
              <a:t>triple leadership </a:t>
            </a:r>
            <a:r>
              <a:rPr lang="fr-FR" sz="1800" dirty="0"/>
              <a:t>nécessaire</a:t>
            </a:r>
            <a:r>
              <a:rPr lang="fr-FR" sz="1800" baseline="30000" dirty="0"/>
              <a:t>5</a:t>
            </a:r>
            <a:r>
              <a:rPr lang="fr-FR" sz="1800" dirty="0"/>
              <a:t>:</a:t>
            </a:r>
          </a:p>
          <a:p>
            <a:pPr marL="501015" lvl="1" indent="-272415"/>
            <a:r>
              <a:rPr lang="fr-FR" sz="1800" b="1" dirty="0">
                <a:solidFill>
                  <a:schemeClr val="tx2"/>
                </a:solidFill>
              </a:rPr>
              <a:t>Individuel </a:t>
            </a:r>
            <a:r>
              <a:rPr lang="fr-FR" sz="1800" dirty="0"/>
              <a:t>(acteurs de terrain)</a:t>
            </a:r>
            <a:endParaRPr lang="fr-FR" sz="1800" dirty="0">
              <a:cs typeface="Arial"/>
            </a:endParaRPr>
          </a:p>
          <a:p>
            <a:pPr marL="501015" lvl="1" indent="-272415"/>
            <a:r>
              <a:rPr lang="fr-FR" sz="1800" b="1" dirty="0">
                <a:solidFill>
                  <a:schemeClr val="tx2"/>
                </a:solidFill>
              </a:rPr>
              <a:t>Organisationnel</a:t>
            </a:r>
            <a:r>
              <a:rPr lang="fr-FR" sz="1800" dirty="0"/>
              <a:t> (établissement)</a:t>
            </a:r>
            <a:endParaRPr lang="fr-FR" sz="1800" dirty="0">
              <a:cs typeface="Arial"/>
            </a:endParaRPr>
          </a:p>
          <a:p>
            <a:pPr marL="501015" lvl="1" indent="-272415"/>
            <a:r>
              <a:rPr lang="fr-FR" sz="1800" b="1" dirty="0">
                <a:solidFill>
                  <a:schemeClr val="tx2"/>
                </a:solidFill>
              </a:rPr>
              <a:t>Collectif</a:t>
            </a:r>
            <a:r>
              <a:rPr lang="fr-FR" sz="1800" dirty="0"/>
              <a:t> (communauté) </a:t>
            </a:r>
            <a:endParaRPr lang="fr-FR" sz="1800" dirty="0">
              <a:cs typeface="Arial"/>
            </a:endParaRPr>
          </a:p>
          <a:p>
            <a:pPr marL="228600" lvl="1" indent="0">
              <a:buNone/>
            </a:pPr>
            <a:endParaRPr lang="fr-FR" sz="1800" dirty="0">
              <a:cs typeface="Arial"/>
            </a:endParaRPr>
          </a:p>
          <a:p>
            <a:pPr marL="228600" lvl="1" indent="0">
              <a:buNone/>
            </a:pPr>
            <a:endParaRPr lang="fr-FR" sz="1800" dirty="0">
              <a:cs typeface="Arial"/>
            </a:endParaRPr>
          </a:p>
        </p:txBody>
      </p:sp>
      <p:sp>
        <p:nvSpPr>
          <p:cNvPr id="6" name="ZoneTexte 5">
            <a:extLst>
              <a:ext uri="{FF2B5EF4-FFF2-40B4-BE49-F238E27FC236}">
                <a16:creationId xmlns:a16="http://schemas.microsoft.com/office/drawing/2014/main" id="{E46318CE-1412-FA4E-A56C-E40CABEAC3EA}"/>
              </a:ext>
            </a:extLst>
          </p:cNvPr>
          <p:cNvSpPr txBox="1"/>
          <p:nvPr/>
        </p:nvSpPr>
        <p:spPr>
          <a:xfrm>
            <a:off x="30156" y="4897279"/>
            <a:ext cx="7144905" cy="246221"/>
          </a:xfrm>
          <a:prstGeom prst="rect">
            <a:avLst/>
          </a:prstGeom>
          <a:noFill/>
        </p:spPr>
        <p:txBody>
          <a:bodyPr wrap="none" lIns="91440" tIns="45720" rIns="91440" bIns="45720" rtlCol="0" anchor="t">
            <a:spAutoFit/>
          </a:bodyPr>
          <a:lstStyle/>
          <a:p>
            <a:r>
              <a:rPr lang="fr-FR" sz="1000" dirty="0">
                <a:latin typeface="Arial"/>
                <a:ea typeface="ＭＳ Ｐゴシック"/>
              </a:rPr>
              <a:t>1.Carrier et al., en préparation; 2.Blondin-Nadeau et al., 2021; 3.Picotin et al., 2021; 4.Valiquette et al., 2022; 5.RQIS, 2011; </a:t>
            </a:r>
          </a:p>
        </p:txBody>
      </p:sp>
    </p:spTree>
    <p:extLst>
      <p:ext uri="{BB962C8B-B14F-4D97-AF65-F5344CB8AC3E}">
        <p14:creationId xmlns:p14="http://schemas.microsoft.com/office/powerpoint/2010/main" val="66159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C25261-FC9E-4B4E-A64C-E75CC34027BE}"/>
              </a:ext>
            </a:extLst>
          </p:cNvPr>
          <p:cNvSpPr>
            <a:spLocks noGrp="1"/>
          </p:cNvSpPr>
          <p:nvPr>
            <p:ph type="title"/>
          </p:nvPr>
        </p:nvSpPr>
        <p:spPr/>
        <p:txBody>
          <a:bodyPr/>
          <a:lstStyle/>
          <a:p>
            <a:r>
              <a:rPr lang="fr-FR" dirty="0"/>
              <a:t>Messages-clés</a:t>
            </a:r>
          </a:p>
        </p:txBody>
      </p:sp>
      <p:sp>
        <p:nvSpPr>
          <p:cNvPr id="3" name="Espace réservé du contenu 2">
            <a:extLst>
              <a:ext uri="{FF2B5EF4-FFF2-40B4-BE49-F238E27FC236}">
                <a16:creationId xmlns:a16="http://schemas.microsoft.com/office/drawing/2014/main" id="{2153F3F8-C610-8446-9A50-A4102854F784}"/>
              </a:ext>
            </a:extLst>
          </p:cNvPr>
          <p:cNvSpPr>
            <a:spLocks noGrp="1"/>
          </p:cNvSpPr>
          <p:nvPr>
            <p:ph idx="1"/>
          </p:nvPr>
        </p:nvSpPr>
        <p:spPr/>
        <p:txBody>
          <a:bodyPr/>
          <a:lstStyle/>
          <a:p>
            <a:r>
              <a:rPr lang="fr-FR" sz="2400" b="1" dirty="0">
                <a:solidFill>
                  <a:schemeClr val="tx2"/>
                </a:solidFill>
              </a:rPr>
              <a:t>Innovation </a:t>
            </a:r>
            <a:r>
              <a:rPr lang="fr-FR" sz="2400" dirty="0"/>
              <a:t>implique </a:t>
            </a:r>
            <a:r>
              <a:rPr lang="fr-FR" sz="2400" b="1" dirty="0" err="1">
                <a:solidFill>
                  <a:schemeClr val="tx2"/>
                </a:solidFill>
              </a:rPr>
              <a:t>agentivité</a:t>
            </a:r>
            <a:r>
              <a:rPr lang="fr-FR" sz="2400" b="1" dirty="0">
                <a:solidFill>
                  <a:schemeClr val="tx2"/>
                </a:solidFill>
              </a:rPr>
              <a:t> </a:t>
            </a:r>
            <a:r>
              <a:rPr lang="fr-FR" sz="2400" dirty="0"/>
              <a:t>des acteurs de terrain, c.-à-d. agir comme agent de changement </a:t>
            </a:r>
          </a:p>
          <a:p>
            <a:r>
              <a:rPr lang="fr-FR" sz="2400" dirty="0" err="1"/>
              <a:t>Agentivité</a:t>
            </a:r>
            <a:r>
              <a:rPr lang="fr-FR" sz="2400" dirty="0"/>
              <a:t> peut être soutenue par la </a:t>
            </a:r>
            <a:r>
              <a:rPr lang="fr-FR" sz="2400" b="1" dirty="0">
                <a:solidFill>
                  <a:schemeClr val="tx2"/>
                </a:solidFill>
              </a:rPr>
              <a:t>formation</a:t>
            </a:r>
            <a:endParaRPr lang="fr-FR" sz="2400" dirty="0"/>
          </a:p>
          <a:p>
            <a:pPr lvl="1"/>
            <a:r>
              <a:rPr lang="fr-FR" sz="2000" dirty="0"/>
              <a:t>Sentiment de compétence + Connaissances et habiletés acquises</a:t>
            </a:r>
          </a:p>
          <a:p>
            <a:r>
              <a:rPr lang="fr-FR" sz="2400" b="1" dirty="0">
                <a:solidFill>
                  <a:schemeClr val="tx2"/>
                </a:solidFill>
              </a:rPr>
              <a:t>Accompagnement</a:t>
            </a:r>
            <a:r>
              <a:rPr lang="fr-FR" sz="2400" dirty="0"/>
              <a:t> pourrait faciliter la consolidation des acquis et le déploiement des habiletés en contexte réel</a:t>
            </a:r>
          </a:p>
          <a:p>
            <a:r>
              <a:rPr lang="fr-FR" sz="2400" u="sng" dirty="0"/>
              <a:t>Pistes pour le futur</a:t>
            </a:r>
            <a:r>
              <a:rPr lang="fr-FR" sz="2400" dirty="0"/>
              <a:t>: qu’est-ce qui </a:t>
            </a:r>
            <a:r>
              <a:rPr lang="fr-FR" sz="2400" b="1" dirty="0">
                <a:solidFill>
                  <a:schemeClr val="tx2"/>
                </a:solidFill>
              </a:rPr>
              <a:t>limite le déploiement </a:t>
            </a:r>
            <a:r>
              <a:rPr lang="fr-FR" sz="2400" dirty="0"/>
              <a:t>des habiletés en contexte réel ? (Facteurs internes? Externes?)</a:t>
            </a:r>
          </a:p>
          <a:p>
            <a:endParaRPr lang="fr-FR" sz="2800" dirty="0"/>
          </a:p>
          <a:p>
            <a:endParaRPr lang="fr-FR" dirty="0"/>
          </a:p>
        </p:txBody>
      </p:sp>
    </p:spTree>
    <p:extLst>
      <p:ext uri="{BB962C8B-B14F-4D97-AF65-F5344CB8AC3E}">
        <p14:creationId xmlns:p14="http://schemas.microsoft.com/office/powerpoint/2010/main" val="130600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BF50C5-A3CC-F84A-B728-69B6C27855E0}"/>
              </a:ext>
            </a:extLst>
          </p:cNvPr>
          <p:cNvSpPr>
            <a:spLocks noGrp="1"/>
          </p:cNvSpPr>
          <p:nvPr>
            <p:ph type="title"/>
          </p:nvPr>
        </p:nvSpPr>
        <p:spPr/>
        <p:txBody>
          <a:bodyPr/>
          <a:lstStyle/>
          <a:p>
            <a:r>
              <a:rPr lang="fr-FR"/>
              <a:t>Intéressé.es à…</a:t>
            </a:r>
          </a:p>
        </p:txBody>
      </p:sp>
      <p:sp>
        <p:nvSpPr>
          <p:cNvPr id="3" name="Espace réservé du contenu 2">
            <a:extLst>
              <a:ext uri="{FF2B5EF4-FFF2-40B4-BE49-F238E27FC236}">
                <a16:creationId xmlns:a16="http://schemas.microsoft.com/office/drawing/2014/main" id="{D1FD3B10-2147-AC46-BD3C-5E4A333F1CC1}"/>
              </a:ext>
            </a:extLst>
          </p:cNvPr>
          <p:cNvSpPr>
            <a:spLocks noGrp="1"/>
          </p:cNvSpPr>
          <p:nvPr>
            <p:ph idx="1"/>
          </p:nvPr>
        </p:nvSpPr>
        <p:spPr/>
        <p:txBody>
          <a:bodyPr/>
          <a:lstStyle/>
          <a:p>
            <a:pPr marL="227965" indent="-227965"/>
            <a:r>
              <a:rPr lang="fr-FR" sz="2400" b="1">
                <a:solidFill>
                  <a:schemeClr val="tx2"/>
                </a:solidFill>
              </a:rPr>
              <a:t>Développer</a:t>
            </a:r>
            <a:r>
              <a:rPr lang="fr-FR" sz="2400"/>
              <a:t> davantage vos compétences en agentivité ?</a:t>
            </a:r>
            <a:endParaRPr lang="fr-FR"/>
          </a:p>
          <a:p>
            <a:pPr marL="501015" lvl="1" indent="-272415"/>
            <a:r>
              <a:rPr lang="fr-FR" sz="2000"/>
              <a:t>Microprogramme de 3</a:t>
            </a:r>
            <a:r>
              <a:rPr lang="fr-FR" sz="2000" baseline="30000"/>
              <a:t>e</a:t>
            </a:r>
            <a:r>
              <a:rPr lang="fr-FR" sz="2000"/>
              <a:t> cycle </a:t>
            </a:r>
            <a:r>
              <a:rPr lang="fr-FR" sz="2000" b="1">
                <a:solidFill>
                  <a:schemeClr val="tx2"/>
                </a:solidFill>
              </a:rPr>
              <a:t>LEAD-R</a:t>
            </a:r>
            <a:r>
              <a:rPr lang="fr-FR" sz="2000"/>
              <a:t> à l’</a:t>
            </a:r>
            <a:r>
              <a:rPr lang="fr-FR" sz="2000" err="1"/>
              <a:t>UdeS</a:t>
            </a:r>
            <a:r>
              <a:rPr lang="fr-FR" sz="2000"/>
              <a:t> </a:t>
            </a:r>
            <a:r>
              <a:rPr lang="fr-FR" sz="2000">
                <a:hlinkClick r:id="rId2"/>
              </a:rPr>
              <a:t>https://www.usherbrooke.ca/readaptation/programmes-et-admission/microprogramme-de-3e-cycle-en-leadership-pour-lamelioration-des-pratiques-de-readaptation-lead-r</a:t>
            </a:r>
            <a:r>
              <a:rPr lang="fr-FR" sz="2000"/>
              <a:t> </a:t>
            </a:r>
            <a:endParaRPr lang="fr-FR" sz="2000">
              <a:cs typeface="Arial"/>
            </a:endParaRPr>
          </a:p>
          <a:p>
            <a:pPr marL="227965" indent="-227965"/>
            <a:r>
              <a:rPr lang="fr-FR" sz="2400" b="1">
                <a:solidFill>
                  <a:schemeClr val="tx2"/>
                </a:solidFill>
              </a:rPr>
              <a:t>Soutenir vos équipes</a:t>
            </a:r>
            <a:r>
              <a:rPr lang="fr-FR" sz="2400"/>
              <a:t> dans le développement de leurs compétences en agentivité ? </a:t>
            </a:r>
          </a:p>
          <a:p>
            <a:pPr marL="501015" lvl="1" indent="-272415"/>
            <a:r>
              <a:rPr lang="fr-FR" sz="2000"/>
              <a:t>Communiquez avec nous!</a:t>
            </a:r>
            <a:endParaRPr lang="fr-FR" sz="2000">
              <a:cs typeface="Arial"/>
            </a:endParaRPr>
          </a:p>
          <a:p>
            <a:pPr marL="685165" lvl="2" indent="-182245"/>
            <a:r>
              <a:rPr lang="fr-FR" sz="1700">
                <a:ea typeface="ヒラギノ角ゴ Pro W3"/>
                <a:hlinkClick r:id="rId3"/>
              </a:rPr>
              <a:t>Annie.Carrier@USherbrooke.ca</a:t>
            </a:r>
            <a:endParaRPr lang="fr-FR" sz="1700">
              <a:ea typeface="ヒラギノ角ゴ Pro W3"/>
            </a:endParaRPr>
          </a:p>
          <a:p>
            <a:pPr marL="685165" lvl="2" indent="-182245"/>
            <a:r>
              <a:rPr lang="fr-FR" sz="1700">
                <a:ea typeface="ヒラギノ角ゴ Pro W3"/>
                <a:hlinkClick r:id="rId4"/>
              </a:rPr>
              <a:t>Michael.Beaudoin@USherbrooke.ca</a:t>
            </a:r>
            <a:endParaRPr lang="fr-FR" sz="1700">
              <a:ea typeface="ヒラギノ角ゴ Pro W3"/>
            </a:endParaRPr>
          </a:p>
          <a:p>
            <a:pPr marL="501015" lvl="1" indent="-272415"/>
            <a:endParaRPr lang="fr-FR" sz="2400">
              <a:cs typeface="Arial"/>
            </a:endParaRPr>
          </a:p>
        </p:txBody>
      </p:sp>
    </p:spTree>
    <p:extLst>
      <p:ext uri="{BB962C8B-B14F-4D97-AF65-F5344CB8AC3E}">
        <p14:creationId xmlns:p14="http://schemas.microsoft.com/office/powerpoint/2010/main" val="36259535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61F33B-37D3-C94F-BDCE-E96656DBF7C7}"/>
              </a:ext>
            </a:extLst>
          </p:cNvPr>
          <p:cNvSpPr>
            <a:spLocks noGrp="1"/>
          </p:cNvSpPr>
          <p:nvPr>
            <p:ph type="title"/>
          </p:nvPr>
        </p:nvSpPr>
        <p:spPr>
          <a:xfrm>
            <a:off x="467544" y="638040"/>
            <a:ext cx="8496944" cy="514350"/>
          </a:xfrm>
        </p:spPr>
        <p:txBody>
          <a:bodyPr/>
          <a:lstStyle/>
          <a:p>
            <a:r>
              <a:rPr lang="fr-FR"/>
              <a:t>Remerciements</a:t>
            </a:r>
          </a:p>
        </p:txBody>
      </p:sp>
      <p:sp>
        <p:nvSpPr>
          <p:cNvPr id="3" name="Espace réservé du contenu 2">
            <a:extLst>
              <a:ext uri="{FF2B5EF4-FFF2-40B4-BE49-F238E27FC236}">
                <a16:creationId xmlns:a16="http://schemas.microsoft.com/office/drawing/2014/main" id="{34C7AC73-3E89-A841-95FC-6E1D0BFA41CE}"/>
              </a:ext>
            </a:extLst>
          </p:cNvPr>
          <p:cNvSpPr>
            <a:spLocks noGrp="1"/>
          </p:cNvSpPr>
          <p:nvPr>
            <p:ph idx="1"/>
          </p:nvPr>
        </p:nvSpPr>
        <p:spPr/>
        <p:txBody>
          <a:bodyPr/>
          <a:lstStyle/>
          <a:p>
            <a:pPr marL="342900" indent="-342900">
              <a:buFont typeface="Arial" panose="020B0604020202020204" pitchFamily="34" charset="0"/>
              <a:buChar char="•"/>
            </a:pPr>
            <a:r>
              <a:rPr lang="fr-CA" sz="1800"/>
              <a:t>Les participants aux projets de recherche </a:t>
            </a:r>
          </a:p>
          <a:p>
            <a:pPr marL="342900" indent="-342900">
              <a:buFont typeface="Arial" panose="020B0604020202020204" pitchFamily="34" charset="0"/>
              <a:buChar char="•"/>
            </a:pPr>
            <a:r>
              <a:rPr lang="fr-CA" sz="1800"/>
              <a:t>Les CI(U)SSS qui ont accepté de participer au projet, dont le CISSS de la Montérégie-Ouest</a:t>
            </a:r>
          </a:p>
          <a:p>
            <a:r>
              <a:rPr lang="en-CA" sz="1800"/>
              <a:t>Pour </a:t>
            </a:r>
            <a:r>
              <a:rPr lang="en-CA" sz="1800" err="1"/>
              <a:t>leur</a:t>
            </a:r>
            <a:r>
              <a:rPr lang="en-CA" sz="1800"/>
              <a:t> </a:t>
            </a:r>
            <a:r>
              <a:rPr lang="en-CA" sz="1800" err="1"/>
              <a:t>soutien</a:t>
            </a:r>
            <a:r>
              <a:rPr lang="en-CA" sz="1800"/>
              <a:t> financier et/</a:t>
            </a:r>
            <a:r>
              <a:rPr lang="en-CA" sz="1800" err="1"/>
              <a:t>ou</a:t>
            </a:r>
            <a:r>
              <a:rPr lang="en-CA" sz="1800"/>
              <a:t> </a:t>
            </a:r>
            <a:r>
              <a:rPr lang="en-CA" sz="1800" err="1"/>
              <a:t>logistique</a:t>
            </a:r>
            <a:r>
              <a:rPr lang="en-CA" sz="1800"/>
              <a:t>:</a:t>
            </a:r>
          </a:p>
          <a:p>
            <a:pPr marL="342900" indent="-342900">
              <a:buFont typeface="Arial" panose="020B0604020202020204" pitchFamily="34" charset="0"/>
              <a:buChar char="•"/>
            </a:pPr>
            <a:r>
              <a:rPr lang="en-CA" sz="1800"/>
              <a:t>APTS</a:t>
            </a:r>
          </a:p>
          <a:p>
            <a:pPr marL="342900" indent="-342900">
              <a:buFont typeface="Arial" panose="020B0604020202020204" pitchFamily="34" charset="0"/>
              <a:buChar char="•"/>
            </a:pPr>
            <a:r>
              <a:rPr lang="en-CA" sz="1800" err="1"/>
              <a:t>Faculté</a:t>
            </a:r>
            <a:r>
              <a:rPr lang="en-CA" sz="1800"/>
              <a:t> de </a:t>
            </a:r>
            <a:r>
              <a:rPr lang="en-CA" sz="1800" err="1"/>
              <a:t>médecine</a:t>
            </a:r>
            <a:r>
              <a:rPr lang="en-CA" sz="1800"/>
              <a:t> et des sciences de la santé de </a:t>
            </a:r>
            <a:r>
              <a:rPr lang="en-CA" sz="1800" err="1"/>
              <a:t>l’Université</a:t>
            </a:r>
            <a:r>
              <a:rPr lang="en-CA" sz="1800"/>
              <a:t> de Sherbrooke</a:t>
            </a:r>
          </a:p>
          <a:p>
            <a:pPr marL="342900" indent="-342900">
              <a:buFont typeface="Arial" panose="020B0604020202020204" pitchFamily="34" charset="0"/>
              <a:buChar char="•"/>
            </a:pPr>
            <a:r>
              <a:rPr lang="en-CA" sz="1800"/>
              <a:t>Conseil de Recherche </a:t>
            </a:r>
            <a:r>
              <a:rPr lang="en-CA" sz="1800" err="1"/>
              <a:t>en</a:t>
            </a:r>
            <a:r>
              <a:rPr lang="en-CA" sz="1800"/>
              <a:t> Sciences </a:t>
            </a:r>
            <a:r>
              <a:rPr lang="en-CA" sz="1800" err="1"/>
              <a:t>Humaines</a:t>
            </a:r>
            <a:r>
              <a:rPr lang="en-CA" sz="1800"/>
              <a:t> (CRSH) </a:t>
            </a:r>
            <a:endParaRPr lang="fr-CA" sz="1800"/>
          </a:p>
          <a:p>
            <a:pPr marL="342900" indent="-342900">
              <a:buFont typeface="Arial" panose="020B0604020202020204" pitchFamily="34" charset="0"/>
              <a:buChar char="•"/>
            </a:pPr>
            <a:r>
              <a:rPr lang="fr-CA" sz="1800"/>
              <a:t>Fonds de recherche du Québec – Santé #296437 Bourse Junior 1</a:t>
            </a:r>
          </a:p>
          <a:p>
            <a:endParaRPr lang="fr-FR" sz="1800"/>
          </a:p>
        </p:txBody>
      </p:sp>
    </p:spTree>
    <p:extLst>
      <p:ext uri="{BB962C8B-B14F-4D97-AF65-F5344CB8AC3E}">
        <p14:creationId xmlns:p14="http://schemas.microsoft.com/office/powerpoint/2010/main" val="9262156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219809-FC89-264D-9058-0DD828C38D83}"/>
              </a:ext>
            </a:extLst>
          </p:cNvPr>
          <p:cNvSpPr>
            <a:spLocks noGrp="1"/>
          </p:cNvSpPr>
          <p:nvPr>
            <p:ph type="ctrTitle"/>
          </p:nvPr>
        </p:nvSpPr>
        <p:spPr/>
        <p:txBody>
          <a:bodyPr/>
          <a:lstStyle/>
          <a:p>
            <a:r>
              <a:rPr lang="fr-FR" dirty="0"/>
              <a:t>ANNEXE</a:t>
            </a:r>
          </a:p>
        </p:txBody>
      </p:sp>
    </p:spTree>
    <p:extLst>
      <p:ext uri="{BB962C8B-B14F-4D97-AF65-F5344CB8AC3E}">
        <p14:creationId xmlns:p14="http://schemas.microsoft.com/office/powerpoint/2010/main" val="17042922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3">
            <a:extLst>
              <a:ext uri="{FF2B5EF4-FFF2-40B4-BE49-F238E27FC236}">
                <a16:creationId xmlns:a16="http://schemas.microsoft.com/office/drawing/2014/main" id="{B3552CDC-60C4-770D-9C8D-2319AD894BA4}"/>
              </a:ext>
            </a:extLst>
          </p:cNvPr>
          <p:cNvPicPr>
            <a:picLocks noChangeAspect="1"/>
          </p:cNvPicPr>
          <p:nvPr/>
        </p:nvPicPr>
        <p:blipFill rotWithShape="1">
          <a:blip r:embed="rId2"/>
          <a:srcRect l="34704" t="27523" r="18509" b="14679"/>
          <a:stretch/>
        </p:blipFill>
        <p:spPr>
          <a:xfrm>
            <a:off x="1824567" y="600781"/>
            <a:ext cx="6060066" cy="4222078"/>
          </a:xfrm>
          <a:prstGeom prst="rect">
            <a:avLst/>
          </a:prstGeom>
        </p:spPr>
      </p:pic>
    </p:spTree>
    <p:extLst>
      <p:ext uri="{BB962C8B-B14F-4D97-AF65-F5344CB8AC3E}">
        <p14:creationId xmlns:p14="http://schemas.microsoft.com/office/powerpoint/2010/main" val="2078624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u contenu 3">
            <a:extLst>
              <a:ext uri="{FF2B5EF4-FFF2-40B4-BE49-F238E27FC236}">
                <a16:creationId xmlns:a16="http://schemas.microsoft.com/office/drawing/2014/main" id="{380C34BC-F537-3349-8CF0-0C190142509A}"/>
              </a:ext>
            </a:extLst>
          </p:cNvPr>
          <p:cNvPicPr>
            <a:picLocks noChangeAspect="1"/>
          </p:cNvPicPr>
          <p:nvPr/>
        </p:nvPicPr>
        <p:blipFill>
          <a:blip r:embed="rId3"/>
          <a:stretch>
            <a:fillRect/>
          </a:stretch>
        </p:blipFill>
        <p:spPr>
          <a:xfrm>
            <a:off x="1115616" y="31378"/>
            <a:ext cx="4456524" cy="4802130"/>
          </a:xfrm>
          <a:prstGeom prst="rect">
            <a:avLst/>
          </a:prstGeom>
        </p:spPr>
      </p:pic>
      <p:sp>
        <p:nvSpPr>
          <p:cNvPr id="4" name="Flèche vers la droite 3">
            <a:extLst>
              <a:ext uri="{FF2B5EF4-FFF2-40B4-BE49-F238E27FC236}">
                <a16:creationId xmlns:a16="http://schemas.microsoft.com/office/drawing/2014/main" id="{E627851F-6E5F-6D49-BF31-FA02A2C2F577}"/>
              </a:ext>
            </a:extLst>
          </p:cNvPr>
          <p:cNvSpPr/>
          <p:nvPr/>
        </p:nvSpPr>
        <p:spPr bwMode="auto">
          <a:xfrm rot="10800000">
            <a:off x="4283968" y="1947811"/>
            <a:ext cx="2619532" cy="484632"/>
          </a:xfrm>
          <a:prstGeom prst="rightArrow">
            <a:avLst/>
          </a:prstGeom>
          <a:solidFill>
            <a:schemeClr val="accent4"/>
          </a:solidFill>
          <a:ln w="9525" cap="flat" cmpd="sng" algn="ctr">
            <a:solidFill>
              <a:schemeClr val="accent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chemeClr val="tx1"/>
              </a:solidFill>
              <a:effectLst/>
              <a:latin typeface="Times" charset="0"/>
              <a:ea typeface="ＭＳ Ｐゴシック" charset="0"/>
            </a:endParaRPr>
          </a:p>
        </p:txBody>
      </p:sp>
      <p:sp>
        <p:nvSpPr>
          <p:cNvPr id="5" name="ZoneTexte 4">
            <a:extLst>
              <a:ext uri="{FF2B5EF4-FFF2-40B4-BE49-F238E27FC236}">
                <a16:creationId xmlns:a16="http://schemas.microsoft.com/office/drawing/2014/main" id="{25979DE2-7A90-9C45-89F0-01158674EDBE}"/>
              </a:ext>
            </a:extLst>
          </p:cNvPr>
          <p:cNvSpPr txBox="1"/>
          <p:nvPr/>
        </p:nvSpPr>
        <p:spPr>
          <a:xfrm>
            <a:off x="19392" y="4897279"/>
            <a:ext cx="2619532" cy="246221"/>
          </a:xfrm>
          <a:prstGeom prst="rect">
            <a:avLst/>
          </a:prstGeom>
          <a:noFill/>
        </p:spPr>
        <p:txBody>
          <a:bodyPr wrap="square" rtlCol="0">
            <a:spAutoFit/>
          </a:bodyPr>
          <a:lstStyle/>
          <a:p>
            <a:r>
              <a:rPr lang="en-US" sz="1000"/>
              <a:t>Carrier et Beaudoin, 2020.</a:t>
            </a:r>
            <a:endParaRPr lang="fr-FR" sz="1000"/>
          </a:p>
        </p:txBody>
      </p:sp>
    </p:spTree>
    <p:extLst>
      <p:ext uri="{BB962C8B-B14F-4D97-AF65-F5344CB8AC3E}">
        <p14:creationId xmlns:p14="http://schemas.microsoft.com/office/powerpoint/2010/main" val="42461553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6">
            <a:extLst>
              <a:ext uri="{FF2B5EF4-FFF2-40B4-BE49-F238E27FC236}">
                <a16:creationId xmlns:a16="http://schemas.microsoft.com/office/drawing/2014/main" id="{39D381F4-37CF-091E-76AB-9FD4073B6D6B}"/>
              </a:ext>
            </a:extLst>
          </p:cNvPr>
          <p:cNvPicPr>
            <a:picLocks noChangeAspect="1"/>
          </p:cNvPicPr>
          <p:nvPr/>
        </p:nvPicPr>
        <p:blipFill rotWithShape="1">
          <a:blip r:embed="rId2"/>
          <a:srcRect l="29820" t="43119" r="19023" b="17431"/>
          <a:stretch/>
        </p:blipFill>
        <p:spPr>
          <a:xfrm>
            <a:off x="688622" y="1017059"/>
            <a:ext cx="8113170" cy="3522673"/>
          </a:xfrm>
          <a:prstGeom prst="rect">
            <a:avLst/>
          </a:prstGeom>
        </p:spPr>
      </p:pic>
    </p:spTree>
    <p:extLst>
      <p:ext uri="{BB962C8B-B14F-4D97-AF65-F5344CB8AC3E}">
        <p14:creationId xmlns:p14="http://schemas.microsoft.com/office/powerpoint/2010/main" val="9516842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8" descr="Une image contenant texte, Appareils électroniques&#10;&#10;Description générée automatiquement">
            <a:extLst>
              <a:ext uri="{FF2B5EF4-FFF2-40B4-BE49-F238E27FC236}">
                <a16:creationId xmlns:a16="http://schemas.microsoft.com/office/drawing/2014/main" id="{BDA69374-170C-736B-7FDA-86783B03571C}"/>
              </a:ext>
            </a:extLst>
          </p:cNvPr>
          <p:cNvPicPr>
            <a:picLocks noGrp="1" noChangeAspect="1"/>
          </p:cNvPicPr>
          <p:nvPr>
            <p:ph idx="1"/>
          </p:nvPr>
        </p:nvPicPr>
        <p:blipFill>
          <a:blip r:embed="rId2"/>
          <a:stretch>
            <a:fillRect/>
          </a:stretch>
        </p:blipFill>
        <p:spPr>
          <a:xfrm>
            <a:off x="1434196" y="826718"/>
            <a:ext cx="6025643" cy="3723074"/>
          </a:xfrm>
        </p:spPr>
      </p:pic>
    </p:spTree>
    <p:extLst>
      <p:ext uri="{BB962C8B-B14F-4D97-AF65-F5344CB8AC3E}">
        <p14:creationId xmlns:p14="http://schemas.microsoft.com/office/powerpoint/2010/main" val="1096581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u contenu 3">
            <a:extLst>
              <a:ext uri="{FF2B5EF4-FFF2-40B4-BE49-F238E27FC236}">
                <a16:creationId xmlns:a16="http://schemas.microsoft.com/office/drawing/2014/main" id="{380C34BC-F537-3349-8CF0-0C190142509A}"/>
              </a:ext>
            </a:extLst>
          </p:cNvPr>
          <p:cNvPicPr>
            <a:picLocks noChangeAspect="1"/>
          </p:cNvPicPr>
          <p:nvPr/>
        </p:nvPicPr>
        <p:blipFill>
          <a:blip r:embed="rId3"/>
          <a:stretch>
            <a:fillRect/>
          </a:stretch>
        </p:blipFill>
        <p:spPr>
          <a:xfrm>
            <a:off x="1115616" y="31378"/>
            <a:ext cx="4456524" cy="4802130"/>
          </a:xfrm>
          <a:prstGeom prst="rect">
            <a:avLst/>
          </a:prstGeom>
        </p:spPr>
      </p:pic>
      <p:sp>
        <p:nvSpPr>
          <p:cNvPr id="5" name="Flèche vers la droite 4">
            <a:extLst>
              <a:ext uri="{FF2B5EF4-FFF2-40B4-BE49-F238E27FC236}">
                <a16:creationId xmlns:a16="http://schemas.microsoft.com/office/drawing/2014/main" id="{3A951DF4-C2BF-9B46-BB10-7C62C75679DA}"/>
              </a:ext>
            </a:extLst>
          </p:cNvPr>
          <p:cNvSpPr/>
          <p:nvPr/>
        </p:nvSpPr>
        <p:spPr bwMode="auto">
          <a:xfrm rot="10800000">
            <a:off x="4644008" y="1419622"/>
            <a:ext cx="2619532" cy="484632"/>
          </a:xfrm>
          <a:prstGeom prst="rightArrow">
            <a:avLst/>
          </a:prstGeom>
          <a:solidFill>
            <a:schemeClr val="accent4"/>
          </a:solidFill>
          <a:ln w="9525" cap="flat" cmpd="sng" algn="ctr">
            <a:solidFill>
              <a:schemeClr val="accent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chemeClr val="tx1"/>
              </a:solidFill>
              <a:effectLst/>
              <a:latin typeface="Times" charset="0"/>
              <a:ea typeface="ＭＳ Ｐゴシック" charset="0"/>
            </a:endParaRPr>
          </a:p>
        </p:txBody>
      </p:sp>
      <p:sp>
        <p:nvSpPr>
          <p:cNvPr id="6" name="ZoneTexte 5">
            <a:extLst>
              <a:ext uri="{FF2B5EF4-FFF2-40B4-BE49-F238E27FC236}">
                <a16:creationId xmlns:a16="http://schemas.microsoft.com/office/drawing/2014/main" id="{892A171B-B5FF-494B-9173-B0D88A6D6AB5}"/>
              </a:ext>
            </a:extLst>
          </p:cNvPr>
          <p:cNvSpPr txBox="1"/>
          <p:nvPr/>
        </p:nvSpPr>
        <p:spPr>
          <a:xfrm>
            <a:off x="19392" y="4897279"/>
            <a:ext cx="2619532" cy="246221"/>
          </a:xfrm>
          <a:prstGeom prst="rect">
            <a:avLst/>
          </a:prstGeom>
          <a:noFill/>
        </p:spPr>
        <p:txBody>
          <a:bodyPr wrap="square" rtlCol="0">
            <a:spAutoFit/>
          </a:bodyPr>
          <a:lstStyle/>
          <a:p>
            <a:r>
              <a:rPr lang="en-US" sz="1000"/>
              <a:t>Carrier et Beaudoin, 2020.</a:t>
            </a:r>
            <a:endParaRPr lang="fr-FR" sz="1000"/>
          </a:p>
        </p:txBody>
      </p:sp>
    </p:spTree>
    <p:extLst>
      <p:ext uri="{BB962C8B-B14F-4D97-AF65-F5344CB8AC3E}">
        <p14:creationId xmlns:p14="http://schemas.microsoft.com/office/powerpoint/2010/main" val="1529554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32FE86-992B-6946-A8AA-EDDA67DB3303}"/>
              </a:ext>
            </a:extLst>
          </p:cNvPr>
          <p:cNvSpPr>
            <a:spLocks noGrp="1"/>
          </p:cNvSpPr>
          <p:nvPr>
            <p:ph type="title"/>
          </p:nvPr>
        </p:nvSpPr>
        <p:spPr>
          <a:xfrm>
            <a:off x="467544" y="638040"/>
            <a:ext cx="8496944" cy="514350"/>
          </a:xfrm>
        </p:spPr>
        <p:txBody>
          <a:bodyPr/>
          <a:lstStyle/>
          <a:p>
            <a:r>
              <a:rPr lang="fr-FR"/>
              <a:t>problématique</a:t>
            </a:r>
          </a:p>
        </p:txBody>
      </p:sp>
      <p:sp>
        <p:nvSpPr>
          <p:cNvPr id="3" name="Espace réservé du contenu 2">
            <a:extLst>
              <a:ext uri="{FF2B5EF4-FFF2-40B4-BE49-F238E27FC236}">
                <a16:creationId xmlns:a16="http://schemas.microsoft.com/office/drawing/2014/main" id="{D9F58966-C77C-C84E-8B54-9262F41E8C33}"/>
              </a:ext>
            </a:extLst>
          </p:cNvPr>
          <p:cNvSpPr>
            <a:spLocks noGrp="1"/>
          </p:cNvSpPr>
          <p:nvPr>
            <p:ph idx="1"/>
          </p:nvPr>
        </p:nvSpPr>
        <p:spPr>
          <a:xfrm>
            <a:off x="251520" y="1207717"/>
            <a:ext cx="8136904" cy="3236241"/>
          </a:xfrm>
        </p:spPr>
        <p:txBody>
          <a:bodyPr/>
          <a:lstStyle/>
          <a:p>
            <a:r>
              <a:rPr lang="fr-FR" sz="2600"/>
              <a:t>Or, acteurs de terrain:</a:t>
            </a:r>
          </a:p>
          <a:p>
            <a:pPr lvl="1"/>
            <a:r>
              <a:rPr lang="fr-FR" sz="2400" b="1">
                <a:solidFill>
                  <a:schemeClr val="tx2"/>
                </a:solidFill>
              </a:rPr>
              <a:t>n</a:t>
            </a:r>
            <a:r>
              <a:rPr lang="fr-FR" sz="2400"/>
              <a:t>’occupent </a:t>
            </a:r>
            <a:r>
              <a:rPr lang="fr-FR" sz="2400" b="1">
                <a:solidFill>
                  <a:schemeClr val="tx2"/>
                </a:solidFill>
              </a:rPr>
              <a:t>pas</a:t>
            </a:r>
            <a:r>
              <a:rPr lang="fr-FR" sz="2400"/>
              <a:t> la pleine étendue du rôle</a:t>
            </a:r>
            <a:r>
              <a:rPr lang="fr-FR" sz="2400" baseline="30000"/>
              <a:t>1</a:t>
            </a:r>
            <a:endParaRPr lang="fr-FR" sz="2400"/>
          </a:p>
          <a:p>
            <a:pPr lvl="1"/>
            <a:r>
              <a:rPr lang="fr-FR" sz="2400" b="1">
                <a:solidFill>
                  <a:schemeClr val="tx2"/>
                </a:solidFill>
              </a:rPr>
              <a:t>freinés</a:t>
            </a:r>
            <a:r>
              <a:rPr lang="fr-FR" sz="2400"/>
              <a:t> dans leur </a:t>
            </a:r>
            <a:r>
              <a:rPr lang="fr-FR" sz="2400" err="1"/>
              <a:t>agentivité</a:t>
            </a:r>
            <a:r>
              <a:rPr lang="fr-FR" sz="2400"/>
              <a:t> par facteurs internes</a:t>
            </a:r>
            <a:r>
              <a:rPr lang="fr-FR" sz="2400" baseline="30000"/>
              <a:t>2,3 </a:t>
            </a:r>
            <a:r>
              <a:rPr lang="fr-FR" sz="2400"/>
              <a:t>et externes</a:t>
            </a:r>
            <a:r>
              <a:rPr lang="fr-FR" sz="2400" baseline="30000"/>
              <a:t>3,4</a:t>
            </a:r>
          </a:p>
          <a:p>
            <a:pPr lvl="2"/>
            <a:r>
              <a:rPr lang="fr-FR" sz="2400"/>
              <a:t>Inconfort</a:t>
            </a:r>
            <a:r>
              <a:rPr lang="fr-FR" sz="2400" baseline="30000"/>
              <a:t>5-7 </a:t>
            </a:r>
            <a:r>
              <a:rPr lang="fr-FR" sz="2400"/>
              <a:t>et faible sentiment de compétence</a:t>
            </a:r>
            <a:r>
              <a:rPr lang="fr-FR" sz="2400" baseline="30000"/>
              <a:t>8-10</a:t>
            </a:r>
            <a:endParaRPr lang="en-CA" sz="2400"/>
          </a:p>
          <a:p>
            <a:pPr marL="228594" lvl="1" indent="0">
              <a:buNone/>
            </a:pPr>
            <a:endParaRPr lang="en-CA" sz="2400"/>
          </a:p>
        </p:txBody>
      </p:sp>
      <p:sp>
        <p:nvSpPr>
          <p:cNvPr id="5" name="ZoneTexte 4">
            <a:extLst>
              <a:ext uri="{FF2B5EF4-FFF2-40B4-BE49-F238E27FC236}">
                <a16:creationId xmlns:a16="http://schemas.microsoft.com/office/drawing/2014/main" id="{7A9246D5-EA86-954A-BF76-E5C96DBA01FF}"/>
              </a:ext>
            </a:extLst>
          </p:cNvPr>
          <p:cNvSpPr txBox="1"/>
          <p:nvPr/>
        </p:nvSpPr>
        <p:spPr>
          <a:xfrm>
            <a:off x="30156" y="4610040"/>
            <a:ext cx="7566180" cy="553998"/>
          </a:xfrm>
          <a:prstGeom prst="rect">
            <a:avLst/>
          </a:prstGeom>
          <a:noFill/>
        </p:spPr>
        <p:txBody>
          <a:bodyPr wrap="square" rtlCol="0">
            <a:spAutoFit/>
          </a:bodyPr>
          <a:lstStyle/>
          <a:p>
            <a:r>
              <a:rPr lang="fr-FR" sz="1000"/>
              <a:t>1.Carrier et al., 2021; 2.Blondin Nadeau et al., 2021; 3.Picotin et al., 2021; 4.Valiquette et al., 2022; 5.Bessette et al., 2020; 6.Puddester et al., 2015; 7.Verma et al., 2005; 8.Finlayson, 2013; 9.Restall et </a:t>
            </a:r>
            <a:r>
              <a:rPr lang="fr-FR" sz="1000" err="1"/>
              <a:t>Ripat</a:t>
            </a:r>
            <a:r>
              <a:rPr lang="fr-FR" sz="1000"/>
              <a:t>, 2008; 10.Rochette et al., 2020</a:t>
            </a:r>
            <a:r>
              <a:rPr lang="fr-CA" sz="1000"/>
              <a:t>; 11.</a:t>
            </a:r>
            <a:r>
              <a:rPr lang="fr-FR" sz="1000"/>
              <a:t>Amiel et Reeves, 2008.</a:t>
            </a:r>
          </a:p>
        </p:txBody>
      </p:sp>
    </p:spTree>
    <p:extLst>
      <p:ext uri="{BB962C8B-B14F-4D97-AF65-F5344CB8AC3E}">
        <p14:creationId xmlns:p14="http://schemas.microsoft.com/office/powerpoint/2010/main" val="551899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32FE86-992B-6946-A8AA-EDDA67DB3303}"/>
              </a:ext>
            </a:extLst>
          </p:cNvPr>
          <p:cNvSpPr>
            <a:spLocks noGrp="1"/>
          </p:cNvSpPr>
          <p:nvPr>
            <p:ph type="title"/>
          </p:nvPr>
        </p:nvSpPr>
        <p:spPr>
          <a:xfrm>
            <a:off x="467544" y="638040"/>
            <a:ext cx="8496944" cy="514350"/>
          </a:xfrm>
        </p:spPr>
        <p:txBody>
          <a:bodyPr/>
          <a:lstStyle/>
          <a:p>
            <a:r>
              <a:rPr lang="fr-FR"/>
              <a:t>Problématique – Formation continue</a:t>
            </a:r>
          </a:p>
        </p:txBody>
      </p:sp>
      <p:sp>
        <p:nvSpPr>
          <p:cNvPr id="3" name="Espace réservé du contenu 2">
            <a:extLst>
              <a:ext uri="{FF2B5EF4-FFF2-40B4-BE49-F238E27FC236}">
                <a16:creationId xmlns:a16="http://schemas.microsoft.com/office/drawing/2014/main" id="{D9F58966-C77C-C84E-8B54-9262F41E8C33}"/>
              </a:ext>
            </a:extLst>
          </p:cNvPr>
          <p:cNvSpPr>
            <a:spLocks noGrp="1"/>
          </p:cNvSpPr>
          <p:nvPr>
            <p:ph idx="1"/>
          </p:nvPr>
        </p:nvSpPr>
        <p:spPr>
          <a:xfrm>
            <a:off x="251520" y="1207717"/>
            <a:ext cx="7848872" cy="3236241"/>
          </a:xfrm>
        </p:spPr>
        <p:txBody>
          <a:bodyPr/>
          <a:lstStyle/>
          <a:p>
            <a:r>
              <a:rPr lang="fr-FR" sz="2600"/>
              <a:t>Formation au </a:t>
            </a:r>
            <a:r>
              <a:rPr lang="fr-FR" sz="2600" b="1">
                <a:solidFill>
                  <a:schemeClr val="tx2"/>
                </a:solidFill>
              </a:rPr>
              <a:t>rôle d’agent de changement</a:t>
            </a:r>
          </a:p>
          <a:p>
            <a:pPr lvl="1"/>
            <a:r>
              <a:rPr lang="fr-FR" sz="2400"/>
              <a:t>Recherche partenariale orientée sur la conception (</a:t>
            </a:r>
            <a:r>
              <a:rPr lang="fr-FR" sz="2400" i="1"/>
              <a:t>design </a:t>
            </a:r>
            <a:r>
              <a:rPr lang="fr-FR" sz="2400" i="1" err="1"/>
              <a:t>based</a:t>
            </a:r>
            <a:r>
              <a:rPr lang="fr-FR" sz="2400"/>
              <a:t>)</a:t>
            </a:r>
            <a:r>
              <a:rPr lang="fr-FR" sz="2400" baseline="30000"/>
              <a:t>11</a:t>
            </a:r>
            <a:r>
              <a:rPr lang="fr-FR" sz="2400"/>
              <a:t> avec une association professionnelle (CRSH 2018-2020)</a:t>
            </a:r>
          </a:p>
          <a:p>
            <a:pPr marL="503225" lvl="2" indent="0">
              <a:buNone/>
            </a:pPr>
            <a:r>
              <a:rPr lang="fr-FR" sz="2400"/>
              <a:t>Développement et implantation d’une formation et évaluation des effets sur les compétences auprès de </a:t>
            </a:r>
            <a:r>
              <a:rPr lang="fr-FR" sz="2400" b="1"/>
              <a:t>103 ergothérapeutes</a:t>
            </a:r>
          </a:p>
          <a:p>
            <a:endParaRPr lang="en-CA" sz="2400"/>
          </a:p>
          <a:p>
            <a:pPr marL="228594" lvl="1" indent="0">
              <a:buNone/>
            </a:pPr>
            <a:endParaRPr lang="en-CA" sz="2400"/>
          </a:p>
        </p:txBody>
      </p:sp>
      <p:sp>
        <p:nvSpPr>
          <p:cNvPr id="5" name="ZoneTexte 4">
            <a:extLst>
              <a:ext uri="{FF2B5EF4-FFF2-40B4-BE49-F238E27FC236}">
                <a16:creationId xmlns:a16="http://schemas.microsoft.com/office/drawing/2014/main" id="{7A9246D5-EA86-954A-BF76-E5C96DBA01FF}"/>
              </a:ext>
            </a:extLst>
          </p:cNvPr>
          <p:cNvSpPr txBox="1"/>
          <p:nvPr/>
        </p:nvSpPr>
        <p:spPr>
          <a:xfrm>
            <a:off x="30156" y="4610040"/>
            <a:ext cx="7566180" cy="553998"/>
          </a:xfrm>
          <a:prstGeom prst="rect">
            <a:avLst/>
          </a:prstGeom>
          <a:noFill/>
        </p:spPr>
        <p:txBody>
          <a:bodyPr wrap="square" rtlCol="0">
            <a:spAutoFit/>
          </a:bodyPr>
          <a:lstStyle/>
          <a:p>
            <a:r>
              <a:rPr lang="fr-FR" sz="1000"/>
              <a:t>1.Carrier et al., 2021; 2.Blondin Nadeau et al., 2021; 3.Picotin et al., 2021; 4.Valiquette et al., 2022; 5.Bessette et al., 2020; 6.Puddester et al., 2015; 7.Verma et al., 2005; 8.Finlayson, 2013; 9.Restall et </a:t>
            </a:r>
            <a:r>
              <a:rPr lang="fr-FR" sz="1000" err="1"/>
              <a:t>Ripat</a:t>
            </a:r>
            <a:r>
              <a:rPr lang="fr-FR" sz="1000"/>
              <a:t>, 2008; 10.Rochette et al., 2020</a:t>
            </a:r>
            <a:r>
              <a:rPr lang="fr-CA" sz="1000"/>
              <a:t>; 11.</a:t>
            </a:r>
            <a:r>
              <a:rPr lang="fr-FR" sz="1000"/>
              <a:t>Amiel et Reeves, 2008.</a:t>
            </a:r>
          </a:p>
        </p:txBody>
      </p:sp>
    </p:spTree>
    <p:extLst>
      <p:ext uri="{BB962C8B-B14F-4D97-AF65-F5344CB8AC3E}">
        <p14:creationId xmlns:p14="http://schemas.microsoft.com/office/powerpoint/2010/main" val="2304853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90277-9027-DB46-9359-1EF541ECEA03}"/>
              </a:ext>
            </a:extLst>
          </p:cNvPr>
          <p:cNvSpPr>
            <a:spLocks noGrp="1"/>
          </p:cNvSpPr>
          <p:nvPr>
            <p:ph type="title"/>
          </p:nvPr>
        </p:nvSpPr>
        <p:spPr>
          <a:xfrm>
            <a:off x="467544" y="638040"/>
            <a:ext cx="8496944" cy="514350"/>
          </a:xfrm>
        </p:spPr>
        <p:txBody>
          <a:bodyPr/>
          <a:lstStyle/>
          <a:p>
            <a:r>
              <a:rPr lang="fr-FR"/>
              <a:t>Problématique - Formation continue : EFFETS</a:t>
            </a:r>
            <a:r>
              <a:rPr lang="fr-FR" baseline="30000"/>
              <a:t>1</a:t>
            </a:r>
            <a:r>
              <a:rPr lang="fr-FR"/>
              <a:t> </a:t>
            </a:r>
          </a:p>
        </p:txBody>
      </p:sp>
      <p:sp>
        <p:nvSpPr>
          <p:cNvPr id="3" name="Espace réservé du contenu 2">
            <a:extLst>
              <a:ext uri="{FF2B5EF4-FFF2-40B4-BE49-F238E27FC236}">
                <a16:creationId xmlns:a16="http://schemas.microsoft.com/office/drawing/2014/main" id="{964A4905-6E0A-5C42-A2C9-CA423310C905}"/>
              </a:ext>
            </a:extLst>
          </p:cNvPr>
          <p:cNvSpPr>
            <a:spLocks noGrp="1"/>
          </p:cNvSpPr>
          <p:nvPr>
            <p:ph idx="1"/>
          </p:nvPr>
        </p:nvSpPr>
        <p:spPr/>
        <p:txBody>
          <a:bodyPr/>
          <a:lstStyle/>
          <a:p>
            <a:pPr lvl="1"/>
            <a:r>
              <a:rPr lang="fr-FR" sz="2400"/>
              <a:t>Amélioration du sentiment de compétence (p &lt; 0,001), surtout pour ceux/celles n’ayant eu aucune formation préalable (p = 0,022)</a:t>
            </a:r>
          </a:p>
          <a:p>
            <a:pPr lvl="1"/>
            <a:r>
              <a:rPr lang="fr-FR" sz="2400"/>
              <a:t>Évolution positive des compétences liées à l’analyse, à la planification, à la collaboration et à la communication</a:t>
            </a:r>
          </a:p>
          <a:p>
            <a:r>
              <a:rPr lang="fr-FR" sz="2400" b="1"/>
              <a:t>Questions :</a:t>
            </a:r>
          </a:p>
          <a:p>
            <a:pPr lvl="1"/>
            <a:r>
              <a:rPr lang="fr-FR" sz="2400"/>
              <a:t>Ces effets sont-ils les mêmes pour d’</a:t>
            </a:r>
            <a:r>
              <a:rPr lang="fr-FR" sz="2400" b="1">
                <a:solidFill>
                  <a:schemeClr val="tx2"/>
                </a:solidFill>
              </a:rPr>
              <a:t>autres professionnels</a:t>
            </a:r>
            <a:r>
              <a:rPr lang="fr-FR" sz="2400"/>
              <a:t>?</a:t>
            </a:r>
          </a:p>
          <a:p>
            <a:pPr lvl="1"/>
            <a:r>
              <a:rPr lang="fr-FR" sz="2400"/>
              <a:t>Ces effets se </a:t>
            </a:r>
            <a:r>
              <a:rPr lang="fr-FR" sz="2400" b="1">
                <a:solidFill>
                  <a:schemeClr val="tx2"/>
                </a:solidFill>
              </a:rPr>
              <a:t>maintiennent-ils</a:t>
            </a:r>
            <a:r>
              <a:rPr lang="fr-FR" sz="2400"/>
              <a:t> dans le temps?</a:t>
            </a:r>
          </a:p>
        </p:txBody>
      </p:sp>
      <p:sp>
        <p:nvSpPr>
          <p:cNvPr id="4" name="ZoneTexte 3">
            <a:extLst>
              <a:ext uri="{FF2B5EF4-FFF2-40B4-BE49-F238E27FC236}">
                <a16:creationId xmlns:a16="http://schemas.microsoft.com/office/drawing/2014/main" id="{01CA55A0-5983-5449-A81A-749594A1CC8A}"/>
              </a:ext>
            </a:extLst>
          </p:cNvPr>
          <p:cNvSpPr txBox="1"/>
          <p:nvPr/>
        </p:nvSpPr>
        <p:spPr>
          <a:xfrm>
            <a:off x="30156" y="4897279"/>
            <a:ext cx="1955985" cy="246221"/>
          </a:xfrm>
          <a:prstGeom prst="rect">
            <a:avLst/>
          </a:prstGeom>
          <a:noFill/>
        </p:spPr>
        <p:txBody>
          <a:bodyPr wrap="none" rtlCol="0">
            <a:spAutoFit/>
          </a:bodyPr>
          <a:lstStyle/>
          <a:p>
            <a:r>
              <a:rPr lang="fr-FR" sz="1000"/>
              <a:t>1.Carrier et al., en préparation.</a:t>
            </a:r>
          </a:p>
        </p:txBody>
      </p:sp>
    </p:spTree>
    <p:extLst>
      <p:ext uri="{BB962C8B-B14F-4D97-AF65-F5344CB8AC3E}">
        <p14:creationId xmlns:p14="http://schemas.microsoft.com/office/powerpoint/2010/main" val="596885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9C2923-2077-5A48-929D-8DE48583D9D5}"/>
              </a:ext>
            </a:extLst>
          </p:cNvPr>
          <p:cNvSpPr>
            <a:spLocks noGrp="1"/>
          </p:cNvSpPr>
          <p:nvPr>
            <p:ph type="title"/>
          </p:nvPr>
        </p:nvSpPr>
        <p:spPr/>
        <p:txBody>
          <a:bodyPr/>
          <a:lstStyle/>
          <a:p>
            <a:r>
              <a:rPr lang="fr-FR" dirty="0"/>
              <a:t>Objectifs</a:t>
            </a:r>
          </a:p>
        </p:txBody>
      </p:sp>
      <p:sp>
        <p:nvSpPr>
          <p:cNvPr id="3" name="Espace réservé du contenu 2">
            <a:extLst>
              <a:ext uri="{FF2B5EF4-FFF2-40B4-BE49-F238E27FC236}">
                <a16:creationId xmlns:a16="http://schemas.microsoft.com/office/drawing/2014/main" id="{9D44D5B0-9378-3A43-A06C-DD8535F3C4CF}"/>
              </a:ext>
            </a:extLst>
          </p:cNvPr>
          <p:cNvSpPr>
            <a:spLocks noGrp="1"/>
          </p:cNvSpPr>
          <p:nvPr>
            <p:ph idx="1"/>
          </p:nvPr>
        </p:nvSpPr>
        <p:spPr/>
        <p:txBody>
          <a:bodyPr/>
          <a:lstStyle/>
          <a:p>
            <a:pPr marL="0" indent="0">
              <a:buNone/>
            </a:pPr>
            <a:r>
              <a:rPr lang="fr-FR" dirty="0"/>
              <a:t>Décrire les </a:t>
            </a:r>
            <a:r>
              <a:rPr lang="fr-FR" b="1" dirty="0">
                <a:solidFill>
                  <a:schemeClr val="tx2"/>
                </a:solidFill>
              </a:rPr>
              <a:t>effets immédiats</a:t>
            </a:r>
            <a:r>
              <a:rPr lang="fr-FR" dirty="0"/>
              <a:t> et </a:t>
            </a:r>
            <a:r>
              <a:rPr lang="fr-FR" b="1" dirty="0">
                <a:solidFill>
                  <a:schemeClr val="tx2"/>
                </a:solidFill>
              </a:rPr>
              <a:t>à moyen terme </a:t>
            </a:r>
            <a:r>
              <a:rPr lang="fr-FR" dirty="0"/>
              <a:t>d’une formation sur:</a:t>
            </a:r>
          </a:p>
          <a:p>
            <a:pPr marL="457200" indent="-457200">
              <a:buFont typeface="+mj-lt"/>
              <a:buAutoNum type="arabicPeriod"/>
            </a:pPr>
            <a:r>
              <a:rPr lang="fr-FR" dirty="0"/>
              <a:t>le </a:t>
            </a:r>
            <a:r>
              <a:rPr lang="fr-FR" b="1" dirty="0">
                <a:solidFill>
                  <a:schemeClr val="tx2"/>
                </a:solidFill>
              </a:rPr>
              <a:t>sentiment de compé</a:t>
            </a:r>
            <a:r>
              <a:rPr lang="fr-FR" dirty="0"/>
              <a:t>tence à agir en tant qu’agent de changement</a:t>
            </a:r>
          </a:p>
          <a:p>
            <a:pPr marL="457200" indent="-457200">
              <a:buFont typeface="+mj-lt"/>
              <a:buAutoNum type="arabicPeriod"/>
            </a:pPr>
            <a:r>
              <a:rPr lang="fr-FR" dirty="0"/>
              <a:t>l’</a:t>
            </a:r>
            <a:r>
              <a:rPr lang="fr-FR" b="1" dirty="0">
                <a:solidFill>
                  <a:schemeClr val="tx2"/>
                </a:solidFill>
              </a:rPr>
              <a:t>acquisition</a:t>
            </a:r>
            <a:r>
              <a:rPr lang="fr-FR" dirty="0"/>
              <a:t> des </a:t>
            </a:r>
            <a:r>
              <a:rPr lang="fr-FR" b="1" dirty="0">
                <a:solidFill>
                  <a:schemeClr val="tx2"/>
                </a:solidFill>
              </a:rPr>
              <a:t>connaissances</a:t>
            </a:r>
            <a:r>
              <a:rPr lang="fr-FR" dirty="0"/>
              <a:t> et des </a:t>
            </a:r>
            <a:r>
              <a:rPr lang="fr-FR" b="1" dirty="0">
                <a:solidFill>
                  <a:schemeClr val="tx2"/>
                </a:solidFill>
              </a:rPr>
              <a:t>habiletés </a:t>
            </a:r>
            <a:r>
              <a:rPr lang="fr-FR" dirty="0"/>
              <a:t>nécessaires au rôle</a:t>
            </a:r>
          </a:p>
          <a:p>
            <a:pPr marL="457200" indent="-457200">
              <a:buFont typeface="+mj-lt"/>
              <a:buAutoNum type="arabicPeriod"/>
            </a:pPr>
            <a:r>
              <a:rPr lang="fr-FR" dirty="0"/>
              <a:t>le </a:t>
            </a:r>
            <a:r>
              <a:rPr lang="fr-FR" b="1" dirty="0">
                <a:solidFill>
                  <a:schemeClr val="tx2"/>
                </a:solidFill>
              </a:rPr>
              <a:t>déploiement anticipé </a:t>
            </a:r>
            <a:r>
              <a:rPr lang="fr-FR" dirty="0"/>
              <a:t>et </a:t>
            </a:r>
            <a:r>
              <a:rPr lang="fr-FR" b="1" dirty="0">
                <a:solidFill>
                  <a:schemeClr val="tx2"/>
                </a:solidFill>
              </a:rPr>
              <a:t>avéré</a:t>
            </a:r>
            <a:r>
              <a:rPr lang="fr-FR" dirty="0"/>
              <a:t> des </a:t>
            </a:r>
            <a:r>
              <a:rPr lang="fr-FR" b="1" dirty="0">
                <a:solidFill>
                  <a:schemeClr val="tx2"/>
                </a:solidFill>
              </a:rPr>
              <a:t>habiletés</a:t>
            </a:r>
            <a:r>
              <a:rPr lang="fr-FR" dirty="0"/>
              <a:t> en contexte réel</a:t>
            </a:r>
          </a:p>
        </p:txBody>
      </p:sp>
    </p:spTree>
    <p:extLst>
      <p:ext uri="{BB962C8B-B14F-4D97-AF65-F5344CB8AC3E}">
        <p14:creationId xmlns:p14="http://schemas.microsoft.com/office/powerpoint/2010/main" val="1605954984"/>
      </p:ext>
    </p:extLst>
  </p:cSld>
  <p:clrMapOvr>
    <a:masterClrMapping/>
  </p:clrMapOvr>
</p:sld>
</file>

<file path=ppt/theme/theme1.xml><?xml version="1.0" encoding="utf-8"?>
<a:theme xmlns:a="http://schemas.openxmlformats.org/drawingml/2006/main" name="ThèmeUdeS">
  <a:themeElements>
    <a:clrScheme name="ThemeUdeS_2021">
      <a:dk1>
        <a:srgbClr val="000000"/>
      </a:dk1>
      <a:lt1>
        <a:srgbClr val="00A955"/>
      </a:lt1>
      <a:dk2>
        <a:srgbClr val="48695C"/>
      </a:dk2>
      <a:lt2>
        <a:srgbClr val="447C59"/>
      </a:lt2>
      <a:accent1>
        <a:srgbClr val="3C8F58"/>
      </a:accent1>
      <a:accent2>
        <a:srgbClr val="59AD55"/>
      </a:accent2>
      <a:accent3>
        <a:srgbClr val="79B551"/>
      </a:accent3>
      <a:accent4>
        <a:srgbClr val="95C14E"/>
      </a:accent4>
      <a:accent5>
        <a:srgbClr val="717868"/>
      </a:accent5>
      <a:accent6>
        <a:srgbClr val="E5A938"/>
      </a:accent6>
      <a:hlink>
        <a:srgbClr val="1D1D1D"/>
      </a:hlink>
      <a:folHlink>
        <a:srgbClr val="9DAF8A"/>
      </a:folHlink>
    </a:clrScheme>
    <a:fontScheme name="pale">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a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a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a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a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a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a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al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a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a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a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a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a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UdeS" id="{21D65A03-64AD-0F4D-A473-D500D424A07F}" vid="{E3B1D666-46DF-864A-9622-C0FA368154B9}"/>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D341878D4F85408167F05F2134DDD5" ma:contentTypeVersion="13" ma:contentTypeDescription="Crée un document." ma:contentTypeScope="" ma:versionID="60038f5c11f720c464ad83dacbcc2130">
  <xsd:schema xmlns:xsd="http://www.w3.org/2001/XMLSchema" xmlns:xs="http://www.w3.org/2001/XMLSchema" xmlns:p="http://schemas.microsoft.com/office/2006/metadata/properties" xmlns:ns2="e401c420-348d-4c8b-a0e2-b950fec46fa3" xmlns:ns3="30b4d98b-66de-40cc-ae83-2a21c0f73270" targetNamespace="http://schemas.microsoft.com/office/2006/metadata/properties" ma:root="true" ma:fieldsID="6ceda73ffdeae42d3a1470cfd642048f" ns2:_="" ns3:_="">
    <xsd:import namespace="e401c420-348d-4c8b-a0e2-b950fec46fa3"/>
    <xsd:import namespace="30b4d98b-66de-40cc-ae83-2a21c0f7327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1c420-348d-4c8b-a0e2-b950fec46f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Balises d’images" ma:readOnly="false" ma:fieldId="{5cf76f15-5ced-4ddc-b409-7134ff3c332f}" ma:taxonomyMulti="true" ma:sspId="20125e5a-fbbd-4a39-926c-a359310fd25f"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0b4d98b-66de-40cc-ae83-2a21c0f73270"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TaxCatchAll" ma:index="17" nillable="true" ma:displayName="Taxonomy Catch All Column" ma:hidden="true" ma:list="{d78517f9-873e-4438-81eb-900bf00fa265}" ma:internalName="TaxCatchAll" ma:showField="CatchAllData" ma:web="30b4d98b-66de-40cc-ae83-2a21c0f732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401c420-348d-4c8b-a0e2-b950fec46fa3">
      <Terms xmlns="http://schemas.microsoft.com/office/infopath/2007/PartnerControls"/>
    </lcf76f155ced4ddcb4097134ff3c332f>
    <TaxCatchAll xmlns="30b4d98b-66de-40cc-ae83-2a21c0f73270" xsi:nil="true"/>
  </documentManagement>
</p:properties>
</file>

<file path=customXml/itemProps1.xml><?xml version="1.0" encoding="utf-8"?>
<ds:datastoreItem xmlns:ds="http://schemas.openxmlformats.org/officeDocument/2006/customXml" ds:itemID="{0A304F16-43E7-42D4-9207-155947BD493C}">
  <ds:schemaRefs>
    <ds:schemaRef ds:uri="http://schemas.microsoft.com/sharepoint/v3/contenttype/forms"/>
  </ds:schemaRefs>
</ds:datastoreItem>
</file>

<file path=customXml/itemProps2.xml><?xml version="1.0" encoding="utf-8"?>
<ds:datastoreItem xmlns:ds="http://schemas.openxmlformats.org/officeDocument/2006/customXml" ds:itemID="{6F2F7016-B1E7-43EE-A6BD-8D9B9F5C0CFC}"/>
</file>

<file path=customXml/itemProps3.xml><?xml version="1.0" encoding="utf-8"?>
<ds:datastoreItem xmlns:ds="http://schemas.openxmlformats.org/officeDocument/2006/customXml" ds:itemID="{59B227A4-6A61-4C96-82C5-0B70FF3D239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10</TotalTime>
  <Words>3636</Words>
  <Application>Microsoft Office PowerPoint</Application>
  <PresentationFormat>Affichage à l'écran (16:9)</PresentationFormat>
  <Paragraphs>602</Paragraphs>
  <Slides>41</Slides>
  <Notes>28</Notes>
  <HiddenSlides>0</HiddenSlides>
  <MMClips>0</MMClips>
  <ScaleCrop>false</ScaleCrop>
  <HeadingPairs>
    <vt:vector size="4" baseType="variant">
      <vt:variant>
        <vt:lpstr>Thème</vt:lpstr>
      </vt:variant>
      <vt:variant>
        <vt:i4>1</vt:i4>
      </vt:variant>
      <vt:variant>
        <vt:lpstr>Titres des diapositives</vt:lpstr>
      </vt:variant>
      <vt:variant>
        <vt:i4>41</vt:i4>
      </vt:variant>
    </vt:vector>
  </HeadingPairs>
  <TitlesOfParts>
    <vt:vector size="42" baseType="lpstr">
      <vt:lpstr>ThèmeUdeS</vt:lpstr>
      <vt:lpstr>Le professionnel et le rôle d’agent de changement : s’outiller pour exercer son leadership </vt:lpstr>
      <vt:lpstr>Problématique</vt:lpstr>
      <vt:lpstr>Présentation PowerPoint</vt:lpstr>
      <vt:lpstr>Présentation PowerPoint</vt:lpstr>
      <vt:lpstr>Présentation PowerPoint</vt:lpstr>
      <vt:lpstr>problématique</vt:lpstr>
      <vt:lpstr>Problématique – Formation continue</vt:lpstr>
      <vt:lpstr>Problématique - Formation continue : EFFETS1 </vt:lpstr>
      <vt:lpstr>Objectifs</vt:lpstr>
      <vt:lpstr>méthodE1</vt:lpstr>
      <vt:lpstr>Formation continue : caractéristiques</vt:lpstr>
      <vt:lpstr>Résultats préliminaires </vt:lpstr>
      <vt:lpstr>Caractéristiques des participants</vt:lpstr>
      <vt:lpstr>OBJECTIF 1 - Sentiment de compétence</vt:lpstr>
      <vt:lpstr>Sentiment de compétence (obj. 1)</vt:lpstr>
      <vt:lpstr>Sentiment de compétence (obj. 1)</vt:lpstr>
      <vt:lpstr>Sentiment de compétence (obj. 1)</vt:lpstr>
      <vt:lpstr>OBJECTIF 2 – connaissances et habiletés acquises</vt:lpstr>
      <vt:lpstr>connaissances et habiletés acquises (obj. 2)</vt:lpstr>
      <vt:lpstr>connaissances et habiletés acquises (obj. 2)</vt:lpstr>
      <vt:lpstr>connaissances et habiletés acquises (obj. 2)</vt:lpstr>
      <vt:lpstr>connaissances et habiletés acquises (obj. 2)</vt:lpstr>
      <vt:lpstr>connaissances et habiletés acquises (obj. 2)</vt:lpstr>
      <vt:lpstr>connaissances et habiletés acquises (obj. 2) - suite</vt:lpstr>
      <vt:lpstr>connaissances et habiletés acquises (obj. 2) - suite</vt:lpstr>
      <vt:lpstr>connaissances et habiletés acquises (obj. 2) - suite</vt:lpstr>
      <vt:lpstr>OBJECTIF 3  – Déploiement anticipé et avéré des habiletés</vt:lpstr>
      <vt:lpstr>DÉPLOIEMENT avéré et ANTICIPÉ Habiletés (obj. 3)</vt:lpstr>
      <vt:lpstr>DÉPLOIEMENT avéré et ANTICIPÉ Habiletés (obj. 3)</vt:lpstr>
      <vt:lpstr>DÉPLOIEMENT avéré et ANTICIPÉ Habiletés (obj. 3)</vt:lpstr>
      <vt:lpstr>DÉPLOIEMENT avéré et ANTICIPÉ Habiletés (obj. 3)</vt:lpstr>
      <vt:lpstr>DÉPLOIEMENT avéré et ANTICIPÉ Habiletés (obj. 3)</vt:lpstr>
      <vt:lpstr>Discussion / Conclusion </vt:lpstr>
      <vt:lpstr>Discussion</vt:lpstr>
      <vt:lpstr>Messages-clés</vt:lpstr>
      <vt:lpstr>Intéressé.es à…</vt:lpstr>
      <vt:lpstr>Remerciements</vt:lpstr>
      <vt:lpstr>ANNEXE</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Leadership créatif : pour travailler autrement dans votre organisation</dc:title>
  <dc:creator>Utilisateur de Microsoft Office</dc:creator>
  <cp:lastModifiedBy>Annie Carrier</cp:lastModifiedBy>
  <cp:revision>908</cp:revision>
  <cp:lastPrinted>2017-10-30T18:08:19Z</cp:lastPrinted>
  <dcterms:created xsi:type="dcterms:W3CDTF">2017-10-17T15:18:22Z</dcterms:created>
  <dcterms:modified xsi:type="dcterms:W3CDTF">2023-05-31T02:04:29Z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0x01010001D341878D4F85408167F05F2134DDD5</vt:lpwstr>
  </property>
  <property fmtid="{D5CDD505-2E9C-101B-9397-08002B2CF9AE}" pid="3" name="MSIP_Label_6a7d8d5d-78e2-4a62-9fcd-016eb5e4c57c_Enabled">
    <vt:lpwstr>true</vt:lpwstr>
  </property>
  <property fmtid="{D5CDD505-2E9C-101B-9397-08002B2CF9AE}" pid="4" name="MSIP_Label_6a7d8d5d-78e2-4a62-9fcd-016eb5e4c57c_SetDate">
    <vt:lpwstr>2023-05-31T02:04:29Z</vt:lpwstr>
  </property>
  <property fmtid="{D5CDD505-2E9C-101B-9397-08002B2CF9AE}" pid="5" name="MSIP_Label_6a7d8d5d-78e2-4a62-9fcd-016eb5e4c57c_Method">
    <vt:lpwstr>Standard</vt:lpwstr>
  </property>
  <property fmtid="{D5CDD505-2E9C-101B-9397-08002B2CF9AE}" pid="6" name="MSIP_Label_6a7d8d5d-78e2-4a62-9fcd-016eb5e4c57c_Name">
    <vt:lpwstr>Général</vt:lpwstr>
  </property>
  <property fmtid="{D5CDD505-2E9C-101B-9397-08002B2CF9AE}" pid="7" name="MSIP_Label_6a7d8d5d-78e2-4a62-9fcd-016eb5e4c57c_SiteId">
    <vt:lpwstr>06e1fe28-5f8b-4075-bf6c-ae24be1a7992</vt:lpwstr>
  </property>
  <property fmtid="{D5CDD505-2E9C-101B-9397-08002B2CF9AE}" pid="8" name="MSIP_Label_6a7d8d5d-78e2-4a62-9fcd-016eb5e4c57c_ActionId">
    <vt:lpwstr>db7a42be-07f1-42e4-b4d7-c297d4f6485b</vt:lpwstr>
  </property>
  <property fmtid="{D5CDD505-2E9C-101B-9397-08002B2CF9AE}" pid="9" name="MSIP_Label_6a7d8d5d-78e2-4a62-9fcd-016eb5e4c57c_ContentBits">
    <vt:lpwstr>0</vt:lpwstr>
  </property>
</Properties>
</file>