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9"/>
  </p:notesMasterIdLst>
  <p:sldIdLst>
    <p:sldId id="263" r:id="rId5"/>
    <p:sldId id="265" r:id="rId6"/>
    <p:sldId id="269" r:id="rId7"/>
    <p:sldId id="274" r:id="rId8"/>
    <p:sldId id="267" r:id="rId9"/>
    <p:sldId id="268" r:id="rId10"/>
    <p:sldId id="279" r:id="rId11"/>
    <p:sldId id="280" r:id="rId12"/>
    <p:sldId id="281" r:id="rId13"/>
    <p:sldId id="282" r:id="rId14"/>
    <p:sldId id="283" r:id="rId15"/>
    <p:sldId id="278" r:id="rId16"/>
    <p:sldId id="276" r:id="rId17"/>
    <p:sldId id="275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C3C64F-68A2-C86F-979A-F3E77A663F00}" name="Maude Dagenais (CISSSMO16)" initials="M(" userId="S::maude.dagenais.cisssmo16@ssss.gouv.qc.ca::1ffbc9fc-35b0-437c-8daf-374e0872c9b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196"/>
    <a:srgbClr val="003C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8439C8-D8FE-4E3A-9684-E066FF9751EA}" v="1139" dt="2023-05-10T15:59:24.016"/>
    <p1510:client id="{03DEAFEF-3554-47D7-ACC8-B25846184FAE}" v="14" dt="2023-05-18T19:44:18.498"/>
    <p1510:client id="{0A92C8E6-CC14-4808-86BC-B199F71789F1}" v="5" dt="2023-05-18T19:40:13.669"/>
    <p1510:client id="{105C416D-E36F-405A-884A-99CCFD144420}" v="6" dt="2023-05-10T15:16:05.853"/>
    <p1510:client id="{19114060-5186-40C9-8731-51DA90BC3F2B}" v="205" dt="2023-05-10T20:03:28.962"/>
    <p1510:client id="{2AC3AF6B-B02F-4C6A-81E1-E3FC2C262C5C}" v="11" dt="2023-05-11T16:07:55.136"/>
    <p1510:client id="{30161053-0193-44A9-BD1A-0BF336EE4112}" v="18" dt="2023-05-15T19:07:07.538"/>
    <p1510:client id="{35AD377E-8F94-4CE1-9953-DF0959712EA0}" v="30" dt="2023-05-15T22:16:50.715"/>
    <p1510:client id="{390119FF-0612-4048-8C74-C476953099FF}" v="8" dt="2023-05-15T20:36:37.832"/>
    <p1510:client id="{41507882-AC29-DD9A-A6E3-A5840F31070F}" v="16" dt="2023-05-18T19:41:53.205"/>
    <p1510:client id="{56795021-E00C-4838-BFB7-2220BFBEE9F4}" v="939" dt="2023-05-15T20:20:07.870"/>
    <p1510:client id="{647D2700-CBC5-4D42-B151-E9154630BFA1}" v="86" dt="2023-05-10T15:19:27.551"/>
    <p1510:client id="{700D364C-9656-40C7-833C-56AA1E6524E6}" v="6" dt="2023-05-10T15:30:36.780"/>
    <p1510:client id="{7F752CC5-A5D9-4026-805A-57E8BDBAED32}" v="33" dt="2023-05-10T15:27:20.511"/>
    <p1510:client id="{8117EC39-4AC1-4C47-A0E2-151BC39B47D4}" v="8" dt="2023-05-15T20:39:53.421"/>
    <p1510:client id="{84624ACB-361E-475D-9AA9-E26017D7366C}" v="16" dt="2023-05-17T21:12:11.404"/>
    <p1510:client id="{9EB31A87-6F60-406A-8B15-80A4EA46ED63}" v="55" dt="2023-05-16T21:18:04.145"/>
    <p1510:client id="{B6A4905F-2675-42CE-B4F7-A528CE1489E2}" v="9" dt="2023-05-10T15:18:41.404"/>
    <p1510:client id="{BC9E97E6-EA13-8B7F-6B41-84613FA07E4F}" v="2" dt="2023-05-18T19:35:23.018"/>
    <p1510:client id="{C927C64C-D695-4DFA-BB73-168D155BA2DF}" v="3" dt="2023-05-17T21:09:14.592"/>
    <p1510:client id="{CE215838-4515-4B76-8A11-FB4BCFDD8EC9}" v="118" dt="2023-05-15T20:20:01.689"/>
    <p1510:client id="{D0C9FF24-9984-44DB-9367-241B2432CA47}" v="1381" dt="2023-05-10T15:56:47.193"/>
    <p1510:client id="{D325F064-F6C6-4747-A5AA-BD9D4F2572F7}" v="6" dt="2023-05-17T21:11:57.859"/>
    <p1510:client id="{D84411CB-9CF1-4754-BAEB-3ACBA3D6ED04}" v="60" dt="2023-05-10T19:51:06.3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brochna Litwin  (CISSSMO16)" userId="S::dobrochna.litwin.cisssmo16@ssss.gouv.qc.ca::8690542b-e774-406c-8924-24760bc0348a" providerId="AD" clId="Web-{30161053-0193-44A9-BD1A-0BF336EE4112}"/>
    <pc:docChg chg="modSld">
      <pc:chgData name="Dobrochna Litwin  (CISSSMO16)" userId="S::dobrochna.litwin.cisssmo16@ssss.gouv.qc.ca::8690542b-e774-406c-8924-24760bc0348a" providerId="AD" clId="Web-{30161053-0193-44A9-BD1A-0BF336EE4112}" dt="2023-05-15T19:07:07.538" v="17" actId="20577"/>
      <pc:docMkLst>
        <pc:docMk/>
      </pc:docMkLst>
      <pc:sldChg chg="modSp">
        <pc:chgData name="Dobrochna Litwin  (CISSSMO16)" userId="S::dobrochna.litwin.cisssmo16@ssss.gouv.qc.ca::8690542b-e774-406c-8924-24760bc0348a" providerId="AD" clId="Web-{30161053-0193-44A9-BD1A-0BF336EE4112}" dt="2023-05-15T19:06:03.631" v="16" actId="20577"/>
        <pc:sldMkLst>
          <pc:docMk/>
          <pc:sldMk cId="3753712515" sldId="265"/>
        </pc:sldMkLst>
        <pc:spChg chg="mod">
          <ac:chgData name="Dobrochna Litwin  (CISSSMO16)" userId="S::dobrochna.litwin.cisssmo16@ssss.gouv.qc.ca::8690542b-e774-406c-8924-24760bc0348a" providerId="AD" clId="Web-{30161053-0193-44A9-BD1A-0BF336EE4112}" dt="2023-05-15T19:06:03.631" v="16" actId="20577"/>
          <ac:spMkLst>
            <pc:docMk/>
            <pc:sldMk cId="3753712515" sldId="265"/>
            <ac:spMk id="3" creationId="{00000000-0000-0000-0000-000000000000}"/>
          </ac:spMkLst>
        </pc:spChg>
      </pc:sldChg>
      <pc:sldChg chg="modSp">
        <pc:chgData name="Dobrochna Litwin  (CISSSMO16)" userId="S::dobrochna.litwin.cisssmo16@ssss.gouv.qc.ca::8690542b-e774-406c-8924-24760bc0348a" providerId="AD" clId="Web-{30161053-0193-44A9-BD1A-0BF336EE4112}" dt="2023-05-15T19:07:07.538" v="17" actId="20577"/>
        <pc:sldMkLst>
          <pc:docMk/>
          <pc:sldMk cId="2429599564" sldId="274"/>
        </pc:sldMkLst>
        <pc:spChg chg="mod">
          <ac:chgData name="Dobrochna Litwin  (CISSSMO16)" userId="S::dobrochna.litwin.cisssmo16@ssss.gouv.qc.ca::8690542b-e774-406c-8924-24760bc0348a" providerId="AD" clId="Web-{30161053-0193-44A9-BD1A-0BF336EE4112}" dt="2023-05-15T19:07:07.538" v="17" actId="20577"/>
          <ac:spMkLst>
            <pc:docMk/>
            <pc:sldMk cId="2429599564" sldId="274"/>
            <ac:spMk id="3" creationId="{62CB4C9C-2FC0-1EB0-8F2D-0821500F7D4F}"/>
          </ac:spMkLst>
        </pc:spChg>
      </pc:sldChg>
    </pc:docChg>
  </pc:docChgLst>
  <pc:docChgLst>
    <pc:chgData name="Dobrochna Litwin  (CISSSMO16)" userId="S::dobrochna.litwin.cisssmo16@ssss.gouv.qc.ca::8690542b-e774-406c-8924-24760bc0348a" providerId="AD" clId="Web-{19114060-5186-40C9-8731-51DA90BC3F2B}"/>
    <pc:docChg chg="modSld">
      <pc:chgData name="Dobrochna Litwin  (CISSSMO16)" userId="S::dobrochna.litwin.cisssmo16@ssss.gouv.qc.ca::8690542b-e774-406c-8924-24760bc0348a" providerId="AD" clId="Web-{19114060-5186-40C9-8731-51DA90BC3F2B}" dt="2023-05-10T20:03:28.525" v="203" actId="20577"/>
      <pc:docMkLst>
        <pc:docMk/>
      </pc:docMkLst>
      <pc:sldChg chg="modSp">
        <pc:chgData name="Dobrochna Litwin  (CISSSMO16)" userId="S::dobrochna.litwin.cisssmo16@ssss.gouv.qc.ca::8690542b-e774-406c-8924-24760bc0348a" providerId="AD" clId="Web-{19114060-5186-40C9-8731-51DA90BC3F2B}" dt="2023-05-10T20:03:28.525" v="203" actId="20577"/>
        <pc:sldMkLst>
          <pc:docMk/>
          <pc:sldMk cId="1431967025" sldId="270"/>
        </pc:sldMkLst>
        <pc:spChg chg="mod">
          <ac:chgData name="Dobrochna Litwin  (CISSSMO16)" userId="S::dobrochna.litwin.cisssmo16@ssss.gouv.qc.ca::8690542b-e774-406c-8924-24760bc0348a" providerId="AD" clId="Web-{19114060-5186-40C9-8731-51DA90BC3F2B}" dt="2023-05-10T20:03:28.525" v="203" actId="20577"/>
          <ac:spMkLst>
            <pc:docMk/>
            <pc:sldMk cId="1431967025" sldId="270"/>
            <ac:spMk id="5" creationId="{7F9DF8C5-A1BB-1A29-88C0-08F9353E7D68}"/>
          </ac:spMkLst>
        </pc:spChg>
      </pc:sldChg>
      <pc:sldChg chg="modSp">
        <pc:chgData name="Dobrochna Litwin  (CISSSMO16)" userId="S::dobrochna.litwin.cisssmo16@ssss.gouv.qc.ca::8690542b-e774-406c-8924-24760bc0348a" providerId="AD" clId="Web-{19114060-5186-40C9-8731-51DA90BC3F2B}" dt="2023-05-10T19:43:26.195" v="114" actId="20577"/>
        <pc:sldMkLst>
          <pc:docMk/>
          <pc:sldMk cId="2429599564" sldId="274"/>
        </pc:sldMkLst>
        <pc:spChg chg="mod">
          <ac:chgData name="Dobrochna Litwin  (CISSSMO16)" userId="S::dobrochna.litwin.cisssmo16@ssss.gouv.qc.ca::8690542b-e774-406c-8924-24760bc0348a" providerId="AD" clId="Web-{19114060-5186-40C9-8731-51DA90BC3F2B}" dt="2023-05-10T19:43:26.195" v="114" actId="20577"/>
          <ac:spMkLst>
            <pc:docMk/>
            <pc:sldMk cId="2429599564" sldId="274"/>
            <ac:spMk id="3" creationId="{62CB4C9C-2FC0-1EB0-8F2D-0821500F7D4F}"/>
          </ac:spMkLst>
        </pc:spChg>
      </pc:sldChg>
      <pc:sldChg chg="modSp">
        <pc:chgData name="Dobrochna Litwin  (CISSSMO16)" userId="S::dobrochna.litwin.cisssmo16@ssss.gouv.qc.ca::8690542b-e774-406c-8924-24760bc0348a" providerId="AD" clId="Web-{19114060-5186-40C9-8731-51DA90BC3F2B}" dt="2023-05-10T19:50:53.748" v="146" actId="20577"/>
        <pc:sldMkLst>
          <pc:docMk/>
          <pc:sldMk cId="1487391767" sldId="276"/>
        </pc:sldMkLst>
        <pc:spChg chg="mod">
          <ac:chgData name="Dobrochna Litwin  (CISSSMO16)" userId="S::dobrochna.litwin.cisssmo16@ssss.gouv.qc.ca::8690542b-e774-406c-8924-24760bc0348a" providerId="AD" clId="Web-{19114060-5186-40C9-8731-51DA90BC3F2B}" dt="2023-05-10T19:50:53.748" v="146" actId="20577"/>
          <ac:spMkLst>
            <pc:docMk/>
            <pc:sldMk cId="1487391767" sldId="276"/>
            <ac:spMk id="3" creationId="{725F3FD1-142A-1948-FCC9-5A903BD148CC}"/>
          </ac:spMkLst>
        </pc:spChg>
      </pc:sldChg>
    </pc:docChg>
  </pc:docChgLst>
  <pc:docChgLst>
    <pc:chgData name="Dobrochna Litwin  (CISSSMO16)" userId="S::dobrochna.litwin.cisssmo16@ssss.gouv.qc.ca::8690542b-e774-406c-8924-24760bc0348a" providerId="AD" clId="Web-{2AC3AF6B-B02F-4C6A-81E1-E3FC2C262C5C}"/>
    <pc:docChg chg="modSld">
      <pc:chgData name="Dobrochna Litwin  (CISSSMO16)" userId="S::dobrochna.litwin.cisssmo16@ssss.gouv.qc.ca::8690542b-e774-406c-8924-24760bc0348a" providerId="AD" clId="Web-{2AC3AF6B-B02F-4C6A-81E1-E3FC2C262C5C}" dt="2023-05-11T16:07:55.136" v="10" actId="20577"/>
      <pc:docMkLst>
        <pc:docMk/>
      </pc:docMkLst>
      <pc:sldChg chg="modSp">
        <pc:chgData name="Dobrochna Litwin  (CISSSMO16)" userId="S::dobrochna.litwin.cisssmo16@ssss.gouv.qc.ca::8690542b-e774-406c-8924-24760bc0348a" providerId="AD" clId="Web-{2AC3AF6B-B02F-4C6A-81E1-E3FC2C262C5C}" dt="2023-05-11T16:07:55.136" v="10" actId="20577"/>
        <pc:sldMkLst>
          <pc:docMk/>
          <pc:sldMk cId="1431967025" sldId="270"/>
        </pc:sldMkLst>
        <pc:spChg chg="mod">
          <ac:chgData name="Dobrochna Litwin  (CISSSMO16)" userId="S::dobrochna.litwin.cisssmo16@ssss.gouv.qc.ca::8690542b-e774-406c-8924-24760bc0348a" providerId="AD" clId="Web-{2AC3AF6B-B02F-4C6A-81E1-E3FC2C262C5C}" dt="2023-05-11T16:07:55.136" v="10" actId="20577"/>
          <ac:spMkLst>
            <pc:docMk/>
            <pc:sldMk cId="1431967025" sldId="270"/>
            <ac:spMk id="2" creationId="{00000000-0000-0000-0000-000000000000}"/>
          </ac:spMkLst>
        </pc:spChg>
        <pc:spChg chg="mod">
          <ac:chgData name="Dobrochna Litwin  (CISSSMO16)" userId="S::dobrochna.litwin.cisssmo16@ssss.gouv.qc.ca::8690542b-e774-406c-8924-24760bc0348a" providerId="AD" clId="Web-{2AC3AF6B-B02F-4C6A-81E1-E3FC2C262C5C}" dt="2023-05-11T16:07:52.636" v="9" actId="20577"/>
          <ac:spMkLst>
            <pc:docMk/>
            <pc:sldMk cId="1431967025" sldId="270"/>
            <ac:spMk id="5" creationId="{7F9DF8C5-A1BB-1A29-88C0-08F9353E7D68}"/>
          </ac:spMkLst>
        </pc:spChg>
      </pc:sldChg>
    </pc:docChg>
  </pc:docChgLst>
  <pc:docChgLst>
    <pc:chgData name="Dobrochna Litwin  (CISSSMO16)" userId="S::dobrochna.litwin.cisssmo16@ssss.gouv.qc.ca::8690542b-e774-406c-8924-24760bc0348a" providerId="AD" clId="Web-{647D2700-CBC5-4D42-B151-E9154630BFA1}"/>
    <pc:docChg chg="modSld">
      <pc:chgData name="Dobrochna Litwin  (CISSSMO16)" userId="S::dobrochna.litwin.cisssmo16@ssss.gouv.qc.ca::8690542b-e774-406c-8924-24760bc0348a" providerId="AD" clId="Web-{647D2700-CBC5-4D42-B151-E9154630BFA1}" dt="2023-05-10T15:19:27.551" v="85" actId="20577"/>
      <pc:docMkLst>
        <pc:docMk/>
      </pc:docMkLst>
      <pc:sldChg chg="modSp">
        <pc:chgData name="Dobrochna Litwin  (CISSSMO16)" userId="S::dobrochna.litwin.cisssmo16@ssss.gouv.qc.ca::8690542b-e774-406c-8924-24760bc0348a" providerId="AD" clId="Web-{647D2700-CBC5-4D42-B151-E9154630BFA1}" dt="2023-05-10T15:19:27.551" v="85" actId="20577"/>
        <pc:sldMkLst>
          <pc:docMk/>
          <pc:sldMk cId="2111328414" sldId="263"/>
        </pc:sldMkLst>
        <pc:spChg chg="mod">
          <ac:chgData name="Dobrochna Litwin  (CISSSMO16)" userId="S::dobrochna.litwin.cisssmo16@ssss.gouv.qc.ca::8690542b-e774-406c-8924-24760bc0348a" providerId="AD" clId="Web-{647D2700-CBC5-4D42-B151-E9154630BFA1}" dt="2023-05-10T15:17:14.878" v="9" actId="20577"/>
          <ac:spMkLst>
            <pc:docMk/>
            <pc:sldMk cId="2111328414" sldId="263"/>
            <ac:spMk id="2" creationId="{00000000-0000-0000-0000-000000000000}"/>
          </ac:spMkLst>
        </pc:spChg>
        <pc:spChg chg="mod">
          <ac:chgData name="Dobrochna Litwin  (CISSSMO16)" userId="S::dobrochna.litwin.cisssmo16@ssss.gouv.qc.ca::8690542b-e774-406c-8924-24760bc0348a" providerId="AD" clId="Web-{647D2700-CBC5-4D42-B151-E9154630BFA1}" dt="2023-05-10T15:19:27.551" v="85" actId="20577"/>
          <ac:spMkLst>
            <pc:docMk/>
            <pc:sldMk cId="2111328414" sldId="263"/>
            <ac:spMk id="3" creationId="{00000000-0000-0000-0000-000000000000}"/>
          </ac:spMkLst>
        </pc:spChg>
      </pc:sldChg>
    </pc:docChg>
  </pc:docChgLst>
  <pc:docChgLst>
    <pc:chgData name="Dobrochna Litwin  (CISSSMO16)" userId="S::dobrochna.litwin.cisssmo16@ssss.gouv.qc.ca::8690542b-e774-406c-8924-24760bc0348a" providerId="AD" clId="Web-{390119FF-0612-4048-8C74-C476953099FF}"/>
    <pc:docChg chg="modSld">
      <pc:chgData name="Dobrochna Litwin  (CISSSMO16)" userId="S::dobrochna.litwin.cisssmo16@ssss.gouv.qc.ca::8690542b-e774-406c-8924-24760bc0348a" providerId="AD" clId="Web-{390119FF-0612-4048-8C74-C476953099FF}" dt="2023-05-15T20:36:37.832" v="7" actId="20577"/>
      <pc:docMkLst>
        <pc:docMk/>
      </pc:docMkLst>
      <pc:sldChg chg="modSp">
        <pc:chgData name="Dobrochna Litwin  (CISSSMO16)" userId="S::dobrochna.litwin.cisssmo16@ssss.gouv.qc.ca::8690542b-e774-406c-8924-24760bc0348a" providerId="AD" clId="Web-{390119FF-0612-4048-8C74-C476953099FF}" dt="2023-05-15T20:36:37.832" v="7" actId="20577"/>
        <pc:sldMkLst>
          <pc:docMk/>
          <pc:sldMk cId="230320856" sldId="275"/>
        </pc:sldMkLst>
        <pc:spChg chg="mod">
          <ac:chgData name="Dobrochna Litwin  (CISSSMO16)" userId="S::dobrochna.litwin.cisssmo16@ssss.gouv.qc.ca::8690542b-e774-406c-8924-24760bc0348a" providerId="AD" clId="Web-{390119FF-0612-4048-8C74-C476953099FF}" dt="2023-05-15T20:36:37.832" v="7" actId="20577"/>
          <ac:spMkLst>
            <pc:docMk/>
            <pc:sldMk cId="230320856" sldId="275"/>
            <ac:spMk id="3" creationId="{E28B359E-145C-6356-D132-290B54E97671}"/>
          </ac:spMkLst>
        </pc:spChg>
      </pc:sldChg>
    </pc:docChg>
  </pc:docChgLst>
  <pc:docChgLst>
    <pc:chgData name="Maude Dagenais (CISSSMO16)" userId="S::maude.dagenais.cisssmo16@ssss.gouv.qc.ca::1ffbc9fc-35b0-437c-8daf-374e0872c9b1" providerId="AD" clId="Web-{D325F064-F6C6-4747-A5AA-BD9D4F2572F7}"/>
    <pc:docChg chg="modSld">
      <pc:chgData name="Maude Dagenais (CISSSMO16)" userId="S::maude.dagenais.cisssmo16@ssss.gouv.qc.ca::1ffbc9fc-35b0-437c-8daf-374e0872c9b1" providerId="AD" clId="Web-{D325F064-F6C6-4747-A5AA-BD9D4F2572F7}" dt="2023-05-17T21:11:57.859" v="10" actId="20577"/>
      <pc:docMkLst>
        <pc:docMk/>
      </pc:docMkLst>
      <pc:sldChg chg="addSp delSp modSp">
        <pc:chgData name="Maude Dagenais (CISSSMO16)" userId="S::maude.dagenais.cisssmo16@ssss.gouv.qc.ca::1ffbc9fc-35b0-437c-8daf-374e0872c9b1" providerId="AD" clId="Web-{D325F064-F6C6-4747-A5AA-BD9D4F2572F7}" dt="2023-05-17T21:11:57.859" v="10" actId="20577"/>
        <pc:sldMkLst>
          <pc:docMk/>
          <pc:sldMk cId="3274362853" sldId="279"/>
        </pc:sldMkLst>
        <pc:spChg chg="add mod">
          <ac:chgData name="Maude Dagenais (CISSSMO16)" userId="S::maude.dagenais.cisssmo16@ssss.gouv.qc.ca::1ffbc9fc-35b0-437c-8daf-374e0872c9b1" providerId="AD" clId="Web-{D325F064-F6C6-4747-A5AA-BD9D4F2572F7}" dt="2023-05-17T21:11:57.859" v="10" actId="20577"/>
          <ac:spMkLst>
            <pc:docMk/>
            <pc:sldMk cId="3274362853" sldId="279"/>
            <ac:spMk id="62" creationId="{1AA2EF14-27D0-2FD8-7887-F3535E1E6ED0}"/>
          </ac:spMkLst>
        </pc:spChg>
        <pc:graphicFrameChg chg="del mod">
          <ac:chgData name="Maude Dagenais (CISSSMO16)" userId="S::maude.dagenais.cisssmo16@ssss.gouv.qc.ca::1ffbc9fc-35b0-437c-8daf-374e0872c9b1" providerId="AD" clId="Web-{D325F064-F6C6-4747-A5AA-BD9D4F2572F7}" dt="2023-05-17T21:11:24.656" v="5"/>
          <ac:graphicFrameMkLst>
            <pc:docMk/>
            <pc:sldMk cId="3274362853" sldId="279"/>
            <ac:graphicFrameMk id="6" creationId="{DB62FBEC-14DE-7BC5-781A-ED6B9486E011}"/>
          </ac:graphicFrameMkLst>
        </pc:graphicFrameChg>
        <pc:graphicFrameChg chg="add del mod">
          <ac:chgData name="Maude Dagenais (CISSSMO16)" userId="S::maude.dagenais.cisssmo16@ssss.gouv.qc.ca::1ffbc9fc-35b0-437c-8daf-374e0872c9b1" providerId="AD" clId="Web-{D325F064-F6C6-4747-A5AA-BD9D4F2572F7}" dt="2023-05-17T21:11:40.218" v="8"/>
          <ac:graphicFrameMkLst>
            <pc:docMk/>
            <pc:sldMk cId="3274362853" sldId="279"/>
            <ac:graphicFrameMk id="63" creationId="{ED6F0CD8-2A89-7E56-2A4E-295605A23ACA}"/>
          </ac:graphicFrameMkLst>
        </pc:graphicFrameChg>
        <pc:picChg chg="mod">
          <ac:chgData name="Maude Dagenais (CISSSMO16)" userId="S::maude.dagenais.cisssmo16@ssss.gouv.qc.ca::1ffbc9fc-35b0-437c-8daf-374e0872c9b1" providerId="AD" clId="Web-{D325F064-F6C6-4747-A5AA-BD9D4F2572F7}" dt="2023-05-17T21:10:24.921" v="0" actId="1076"/>
          <ac:picMkLst>
            <pc:docMk/>
            <pc:sldMk cId="3274362853" sldId="279"/>
            <ac:picMk id="3" creationId="{00000000-0000-0000-0000-000000000000}"/>
          </ac:picMkLst>
        </pc:picChg>
      </pc:sldChg>
    </pc:docChg>
  </pc:docChgLst>
  <pc:docChgLst>
    <pc:chgData name="Maude Dagenais (CISSSMO16)" userId="S::maude.dagenais.cisssmo16@ssss.gouv.qc.ca::1ffbc9fc-35b0-437c-8daf-374e0872c9b1" providerId="AD" clId="Web-{D84411CB-9CF1-4754-BAEB-3ACBA3D6ED04}"/>
    <pc:docChg chg="addSld modSld">
      <pc:chgData name="Maude Dagenais (CISSSMO16)" userId="S::maude.dagenais.cisssmo16@ssss.gouv.qc.ca::1ffbc9fc-35b0-437c-8daf-374e0872c9b1" providerId="AD" clId="Web-{D84411CB-9CF1-4754-BAEB-3ACBA3D6ED04}" dt="2023-05-10T19:51:06.340" v="58" actId="20577"/>
      <pc:docMkLst>
        <pc:docMk/>
      </pc:docMkLst>
      <pc:sldChg chg="modSp">
        <pc:chgData name="Maude Dagenais (CISSSMO16)" userId="S::maude.dagenais.cisssmo16@ssss.gouv.qc.ca::1ffbc9fc-35b0-437c-8daf-374e0872c9b1" providerId="AD" clId="Web-{D84411CB-9CF1-4754-BAEB-3ACBA3D6ED04}" dt="2023-05-10T19:51:06.340" v="58" actId="20577"/>
        <pc:sldMkLst>
          <pc:docMk/>
          <pc:sldMk cId="2111328414" sldId="263"/>
        </pc:sldMkLst>
        <pc:spChg chg="mod">
          <ac:chgData name="Maude Dagenais (CISSSMO16)" userId="S::maude.dagenais.cisssmo16@ssss.gouv.qc.ca::1ffbc9fc-35b0-437c-8daf-374e0872c9b1" providerId="AD" clId="Web-{D84411CB-9CF1-4754-BAEB-3ACBA3D6ED04}" dt="2023-05-10T19:51:06.340" v="58" actId="20577"/>
          <ac:spMkLst>
            <pc:docMk/>
            <pc:sldMk cId="2111328414" sldId="263"/>
            <ac:spMk id="2" creationId="{00000000-0000-0000-0000-000000000000}"/>
          </ac:spMkLst>
        </pc:spChg>
      </pc:sldChg>
      <pc:sldChg chg="modSp new">
        <pc:chgData name="Maude Dagenais (CISSSMO16)" userId="S::maude.dagenais.cisssmo16@ssss.gouv.qc.ca::1ffbc9fc-35b0-437c-8daf-374e0872c9b1" providerId="AD" clId="Web-{D84411CB-9CF1-4754-BAEB-3ACBA3D6ED04}" dt="2023-05-10T19:49:27.088" v="31" actId="20577"/>
        <pc:sldMkLst>
          <pc:docMk/>
          <pc:sldMk cId="1487391767" sldId="276"/>
        </pc:sldMkLst>
        <pc:spChg chg="mod">
          <ac:chgData name="Maude Dagenais (CISSSMO16)" userId="S::maude.dagenais.cisssmo16@ssss.gouv.qc.ca::1ffbc9fc-35b0-437c-8daf-374e0872c9b1" providerId="AD" clId="Web-{D84411CB-9CF1-4754-BAEB-3ACBA3D6ED04}" dt="2023-05-10T19:49:04.572" v="10" actId="20577"/>
          <ac:spMkLst>
            <pc:docMk/>
            <pc:sldMk cId="1487391767" sldId="276"/>
            <ac:spMk id="2" creationId="{7CFCCF7C-BD69-7988-6B59-F1D72AD18EA2}"/>
          </ac:spMkLst>
        </pc:spChg>
        <pc:spChg chg="mod">
          <ac:chgData name="Maude Dagenais (CISSSMO16)" userId="S::maude.dagenais.cisssmo16@ssss.gouv.qc.ca::1ffbc9fc-35b0-437c-8daf-374e0872c9b1" providerId="AD" clId="Web-{D84411CB-9CF1-4754-BAEB-3ACBA3D6ED04}" dt="2023-05-10T19:49:27.088" v="31" actId="20577"/>
          <ac:spMkLst>
            <pc:docMk/>
            <pc:sldMk cId="1487391767" sldId="276"/>
            <ac:spMk id="3" creationId="{725F3FD1-142A-1948-FCC9-5A903BD148CC}"/>
          </ac:spMkLst>
        </pc:spChg>
      </pc:sldChg>
    </pc:docChg>
  </pc:docChgLst>
  <pc:docChgLst>
    <pc:chgData name="Dobrochna Litwin  (CISSSMO16)" userId="S::dobrochna.litwin.cisssmo16@ssss.gouv.qc.ca::8690542b-e774-406c-8924-24760bc0348a" providerId="AD" clId="Web-{C927C64C-D695-4DFA-BB73-168D155BA2DF}"/>
    <pc:docChg chg="modSld">
      <pc:chgData name="Dobrochna Litwin  (CISSSMO16)" userId="S::dobrochna.litwin.cisssmo16@ssss.gouv.qc.ca::8690542b-e774-406c-8924-24760bc0348a" providerId="AD" clId="Web-{C927C64C-D695-4DFA-BB73-168D155BA2DF}" dt="2023-05-17T21:09:14.592" v="1" actId="1076"/>
      <pc:docMkLst>
        <pc:docMk/>
      </pc:docMkLst>
      <pc:sldChg chg="modSp">
        <pc:chgData name="Dobrochna Litwin  (CISSSMO16)" userId="S::dobrochna.litwin.cisssmo16@ssss.gouv.qc.ca::8690542b-e774-406c-8924-24760bc0348a" providerId="AD" clId="Web-{C927C64C-D695-4DFA-BB73-168D155BA2DF}" dt="2023-05-17T21:08:07.560" v="0" actId="20577"/>
        <pc:sldMkLst>
          <pc:docMk/>
          <pc:sldMk cId="2111328414" sldId="263"/>
        </pc:sldMkLst>
        <pc:spChg chg="mod">
          <ac:chgData name="Dobrochna Litwin  (CISSSMO16)" userId="S::dobrochna.litwin.cisssmo16@ssss.gouv.qc.ca::8690542b-e774-406c-8924-24760bc0348a" providerId="AD" clId="Web-{C927C64C-D695-4DFA-BB73-168D155BA2DF}" dt="2023-05-17T21:08:07.560" v="0" actId="20577"/>
          <ac:spMkLst>
            <pc:docMk/>
            <pc:sldMk cId="2111328414" sldId="263"/>
            <ac:spMk id="2" creationId="{00000000-0000-0000-0000-000000000000}"/>
          </ac:spMkLst>
        </pc:spChg>
      </pc:sldChg>
      <pc:sldChg chg="modSp">
        <pc:chgData name="Dobrochna Litwin  (CISSSMO16)" userId="S::dobrochna.litwin.cisssmo16@ssss.gouv.qc.ca::8690542b-e774-406c-8924-24760bc0348a" providerId="AD" clId="Web-{C927C64C-D695-4DFA-BB73-168D155BA2DF}" dt="2023-05-17T21:09:14.592" v="1" actId="1076"/>
        <pc:sldMkLst>
          <pc:docMk/>
          <pc:sldMk cId="3274362853" sldId="279"/>
        </pc:sldMkLst>
        <pc:picChg chg="mod">
          <ac:chgData name="Dobrochna Litwin  (CISSSMO16)" userId="S::dobrochna.litwin.cisssmo16@ssss.gouv.qc.ca::8690542b-e774-406c-8924-24760bc0348a" providerId="AD" clId="Web-{C927C64C-D695-4DFA-BB73-168D155BA2DF}" dt="2023-05-17T21:09:14.592" v="1" actId="1076"/>
          <ac:picMkLst>
            <pc:docMk/>
            <pc:sldMk cId="3274362853" sldId="279"/>
            <ac:picMk id="3" creationId="{00000000-0000-0000-0000-000000000000}"/>
          </ac:picMkLst>
        </pc:picChg>
      </pc:sldChg>
    </pc:docChg>
  </pc:docChgLst>
  <pc:docChgLst>
    <pc:chgData name="Maude Dagenais (CISSSMO16)" userId="S::maude.dagenais.cisssmo16@ssss.gouv.qc.ca::1ffbc9fc-35b0-437c-8daf-374e0872c9b1" providerId="AD" clId="Web-{B6A4905F-2675-42CE-B4F7-A528CE1489E2}"/>
    <pc:docChg chg="addSld delSld modSld">
      <pc:chgData name="Maude Dagenais (CISSSMO16)" userId="S::maude.dagenais.cisssmo16@ssss.gouv.qc.ca::1ffbc9fc-35b0-437c-8daf-374e0872c9b1" providerId="AD" clId="Web-{B6A4905F-2675-42CE-B4F7-A528CE1489E2}" dt="2023-05-10T15:18:41.404" v="7"/>
      <pc:docMkLst>
        <pc:docMk/>
      </pc:docMkLst>
      <pc:sldChg chg="del">
        <pc:chgData name="Maude Dagenais (CISSSMO16)" userId="S::maude.dagenais.cisssmo16@ssss.gouv.qc.ca::1ffbc9fc-35b0-437c-8daf-374e0872c9b1" providerId="AD" clId="Web-{B6A4905F-2675-42CE-B4F7-A528CE1489E2}" dt="2023-05-10T15:18:41.404" v="7"/>
        <pc:sldMkLst>
          <pc:docMk/>
          <pc:sldMk cId="1178000469" sldId="264"/>
        </pc:sldMkLst>
      </pc:sldChg>
      <pc:sldChg chg="addSp delSp modSp add replId">
        <pc:chgData name="Maude Dagenais (CISSSMO16)" userId="S::maude.dagenais.cisssmo16@ssss.gouv.qc.ca::1ffbc9fc-35b0-437c-8daf-374e0872c9b1" providerId="AD" clId="Web-{B6A4905F-2675-42CE-B4F7-A528CE1489E2}" dt="2023-05-10T15:17:59.873" v="6" actId="1076"/>
        <pc:sldMkLst>
          <pc:docMk/>
          <pc:sldMk cId="2585574751" sldId="268"/>
        </pc:sldMkLst>
        <pc:spChg chg="add del mod">
          <ac:chgData name="Maude Dagenais (CISSSMO16)" userId="S::maude.dagenais.cisssmo16@ssss.gouv.qc.ca::1ffbc9fc-35b0-437c-8daf-374e0872c9b1" providerId="AD" clId="Web-{B6A4905F-2675-42CE-B4F7-A528CE1489E2}" dt="2023-05-10T15:17:41.374" v="2"/>
          <ac:spMkLst>
            <pc:docMk/>
            <pc:sldMk cId="2585574751" sldId="268"/>
            <ac:spMk id="6" creationId="{CA083475-DE11-9C8A-8F81-F72F895C380E}"/>
          </ac:spMkLst>
        </pc:spChg>
        <pc:picChg chg="del">
          <ac:chgData name="Maude Dagenais (CISSSMO16)" userId="S::maude.dagenais.cisssmo16@ssss.gouv.qc.ca::1ffbc9fc-35b0-437c-8daf-374e0872c9b1" providerId="AD" clId="Web-{B6A4905F-2675-42CE-B4F7-A528CE1489E2}" dt="2023-05-10T15:17:40.249" v="1"/>
          <ac:picMkLst>
            <pc:docMk/>
            <pc:sldMk cId="2585574751" sldId="268"/>
            <ac:picMk id="5" creationId="{47853C80-EEDA-294A-4853-CE52BF92E507}"/>
          </ac:picMkLst>
        </pc:picChg>
        <pc:picChg chg="add mod ord">
          <ac:chgData name="Maude Dagenais (CISSSMO16)" userId="S::maude.dagenais.cisssmo16@ssss.gouv.qc.ca::1ffbc9fc-35b0-437c-8daf-374e0872c9b1" providerId="AD" clId="Web-{B6A4905F-2675-42CE-B4F7-A528CE1489E2}" dt="2023-05-10T15:17:59.873" v="6" actId="1076"/>
          <ac:picMkLst>
            <pc:docMk/>
            <pc:sldMk cId="2585574751" sldId="268"/>
            <ac:picMk id="7" creationId="{5F50CB8B-905E-7DF3-775C-ACF0F41E52A3}"/>
          </ac:picMkLst>
        </pc:picChg>
      </pc:sldChg>
    </pc:docChg>
  </pc:docChgLst>
  <pc:docChgLst>
    <pc:chgData clId="Web-{C927C64C-D695-4DFA-BB73-168D155BA2DF}"/>
    <pc:docChg chg="modSld">
      <pc:chgData name="" userId="" providerId="" clId="Web-{C927C64C-D695-4DFA-BB73-168D155BA2DF}" dt="2023-05-17T21:07:56.716" v="0" actId="20577"/>
      <pc:docMkLst>
        <pc:docMk/>
      </pc:docMkLst>
      <pc:sldChg chg="modSp">
        <pc:chgData name="" userId="" providerId="" clId="Web-{C927C64C-D695-4DFA-BB73-168D155BA2DF}" dt="2023-05-17T21:07:56.716" v="0" actId="20577"/>
        <pc:sldMkLst>
          <pc:docMk/>
          <pc:sldMk cId="2111328414" sldId="263"/>
        </pc:sldMkLst>
        <pc:spChg chg="mod">
          <ac:chgData name="" userId="" providerId="" clId="Web-{C927C64C-D695-4DFA-BB73-168D155BA2DF}" dt="2023-05-17T21:07:56.716" v="0" actId="20577"/>
          <ac:spMkLst>
            <pc:docMk/>
            <pc:sldMk cId="2111328414" sldId="263"/>
            <ac:spMk id="2" creationId="{00000000-0000-0000-0000-000000000000}"/>
          </ac:spMkLst>
        </pc:spChg>
      </pc:sldChg>
    </pc:docChg>
  </pc:docChgLst>
  <pc:docChgLst>
    <pc:chgData name="Maude Dagenais (CISSSMO16)" userId="S::maude.dagenais.cisssmo16@ssss.gouv.qc.ca::1ffbc9fc-35b0-437c-8daf-374e0872c9b1" providerId="AD" clId="Web-{BC9E97E6-EA13-8B7F-6B41-84613FA07E4F}"/>
    <pc:docChg chg="modSld">
      <pc:chgData name="Maude Dagenais (CISSSMO16)" userId="S::maude.dagenais.cisssmo16@ssss.gouv.qc.ca::1ffbc9fc-35b0-437c-8daf-374e0872c9b1" providerId="AD" clId="Web-{BC9E97E6-EA13-8B7F-6B41-84613FA07E4F}" dt="2023-05-18T19:35:23.018" v="1"/>
      <pc:docMkLst>
        <pc:docMk/>
      </pc:docMkLst>
      <pc:sldChg chg="addAnim delCm">
        <pc:chgData name="Maude Dagenais (CISSSMO16)" userId="S::maude.dagenais.cisssmo16@ssss.gouv.qc.ca::1ffbc9fc-35b0-437c-8daf-374e0872c9b1" providerId="AD" clId="Web-{BC9E97E6-EA13-8B7F-6B41-84613FA07E4F}" dt="2023-05-18T19:35:23.018" v="1"/>
        <pc:sldMkLst>
          <pc:docMk/>
          <pc:sldMk cId="128663591" sldId="27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Maude Dagenais (CISSSMO16)" userId="S::maude.dagenais.cisssmo16@ssss.gouv.qc.ca::1ffbc9fc-35b0-437c-8daf-374e0872c9b1" providerId="AD" clId="Web-{BC9E97E6-EA13-8B7F-6B41-84613FA07E4F}" dt="2023-05-18T19:35:08.941" v="0"/>
              <pc2:cmMkLst xmlns:pc2="http://schemas.microsoft.com/office/powerpoint/2019/9/main/command">
                <pc:docMk/>
                <pc:sldMk cId="128663591" sldId="278"/>
                <pc2:cmMk id="{A6485C34-B7C5-43B1-9B20-DBEDE697D030}"/>
              </pc2:cmMkLst>
            </pc226:cmChg>
          </p:ext>
        </pc:extLst>
      </pc:sldChg>
    </pc:docChg>
  </pc:docChgLst>
  <pc:docChgLst>
    <pc:chgData name="Maude Dagenais (CISSSMO16)" userId="S::maude.dagenais.cisssmo16@ssss.gouv.qc.ca::1ffbc9fc-35b0-437c-8daf-374e0872c9b1" providerId="AD" clId="Web-{D0C9FF24-9984-44DB-9367-241B2432CA47}"/>
    <pc:docChg chg="addSld modSld">
      <pc:chgData name="Maude Dagenais (CISSSMO16)" userId="S::maude.dagenais.cisssmo16@ssss.gouv.qc.ca::1ffbc9fc-35b0-437c-8daf-374e0872c9b1" providerId="AD" clId="Web-{D0C9FF24-9984-44DB-9367-241B2432CA47}" dt="2023-05-10T15:56:47.193" v="1360" actId="20577"/>
      <pc:docMkLst>
        <pc:docMk/>
      </pc:docMkLst>
      <pc:sldChg chg="modSp">
        <pc:chgData name="Maude Dagenais (CISSSMO16)" userId="S::maude.dagenais.cisssmo16@ssss.gouv.qc.ca::1ffbc9fc-35b0-437c-8daf-374e0872c9b1" providerId="AD" clId="Web-{D0C9FF24-9984-44DB-9367-241B2432CA47}" dt="2023-05-10T15:56:47.193" v="1360" actId="20577"/>
        <pc:sldMkLst>
          <pc:docMk/>
          <pc:sldMk cId="2111328414" sldId="263"/>
        </pc:sldMkLst>
        <pc:spChg chg="mod">
          <ac:chgData name="Maude Dagenais (CISSSMO16)" userId="S::maude.dagenais.cisssmo16@ssss.gouv.qc.ca::1ffbc9fc-35b0-437c-8daf-374e0872c9b1" providerId="AD" clId="Web-{D0C9FF24-9984-44DB-9367-241B2432CA47}" dt="2023-05-10T15:56:47.193" v="1360" actId="20577"/>
          <ac:spMkLst>
            <pc:docMk/>
            <pc:sldMk cId="2111328414" sldId="263"/>
            <ac:spMk id="3" creationId="{00000000-0000-0000-0000-000000000000}"/>
          </ac:spMkLst>
        </pc:spChg>
      </pc:sldChg>
      <pc:sldChg chg="modSp">
        <pc:chgData name="Maude Dagenais (CISSSMO16)" userId="S::maude.dagenais.cisssmo16@ssss.gouv.qc.ca::1ffbc9fc-35b0-437c-8daf-374e0872c9b1" providerId="AD" clId="Web-{D0C9FF24-9984-44DB-9367-241B2432CA47}" dt="2023-05-10T15:27:01.942" v="234" actId="20577"/>
        <pc:sldMkLst>
          <pc:docMk/>
          <pc:sldMk cId="3753712515" sldId="265"/>
        </pc:sldMkLst>
        <pc:spChg chg="mod">
          <ac:chgData name="Maude Dagenais (CISSSMO16)" userId="S::maude.dagenais.cisssmo16@ssss.gouv.qc.ca::1ffbc9fc-35b0-437c-8daf-374e0872c9b1" providerId="AD" clId="Web-{D0C9FF24-9984-44DB-9367-241B2432CA47}" dt="2023-05-10T15:23:40.374" v="53" actId="20577"/>
          <ac:spMkLst>
            <pc:docMk/>
            <pc:sldMk cId="3753712515" sldId="265"/>
            <ac:spMk id="2" creationId="{00000000-0000-0000-0000-000000000000}"/>
          </ac:spMkLst>
        </pc:spChg>
        <pc:spChg chg="mod">
          <ac:chgData name="Maude Dagenais (CISSSMO16)" userId="S::maude.dagenais.cisssmo16@ssss.gouv.qc.ca::1ffbc9fc-35b0-437c-8daf-374e0872c9b1" providerId="AD" clId="Web-{D0C9FF24-9984-44DB-9367-241B2432CA47}" dt="2023-05-10T15:27:01.942" v="234" actId="20577"/>
          <ac:spMkLst>
            <pc:docMk/>
            <pc:sldMk cId="3753712515" sldId="265"/>
            <ac:spMk id="3" creationId="{00000000-0000-0000-0000-000000000000}"/>
          </ac:spMkLst>
        </pc:spChg>
      </pc:sldChg>
      <pc:sldChg chg="modSp add replId">
        <pc:chgData name="Maude Dagenais (CISSSMO16)" userId="S::maude.dagenais.cisssmo16@ssss.gouv.qc.ca::1ffbc9fc-35b0-437c-8daf-374e0872c9b1" providerId="AD" clId="Web-{D0C9FF24-9984-44DB-9367-241B2432CA47}" dt="2023-05-10T15:27:42.365" v="238" actId="20577"/>
        <pc:sldMkLst>
          <pc:docMk/>
          <pc:sldMk cId="694605094" sldId="269"/>
        </pc:sldMkLst>
        <pc:spChg chg="mod">
          <ac:chgData name="Maude Dagenais (CISSSMO16)" userId="S::maude.dagenais.cisssmo16@ssss.gouv.qc.ca::1ffbc9fc-35b0-437c-8daf-374e0872c9b1" providerId="AD" clId="Web-{D0C9FF24-9984-44DB-9367-241B2432CA47}" dt="2023-05-10T15:27:42.365" v="238" actId="20577"/>
          <ac:spMkLst>
            <pc:docMk/>
            <pc:sldMk cId="694605094" sldId="269"/>
            <ac:spMk id="3" creationId="{00000000-0000-0000-0000-000000000000}"/>
          </ac:spMkLst>
        </pc:spChg>
      </pc:sldChg>
      <pc:sldChg chg="addSp delSp modSp add replId">
        <pc:chgData name="Maude Dagenais (CISSSMO16)" userId="S::maude.dagenais.cisssmo16@ssss.gouv.qc.ca::1ffbc9fc-35b0-437c-8daf-374e0872c9b1" providerId="AD" clId="Web-{D0C9FF24-9984-44DB-9367-241B2432CA47}" dt="2023-05-10T15:51:01.981" v="1095" actId="20577"/>
        <pc:sldMkLst>
          <pc:docMk/>
          <pc:sldMk cId="1431967025" sldId="270"/>
        </pc:sldMkLst>
        <pc:spChg chg="mod">
          <ac:chgData name="Maude Dagenais (CISSSMO16)" userId="S::maude.dagenais.cisssmo16@ssss.gouv.qc.ca::1ffbc9fc-35b0-437c-8daf-374e0872c9b1" providerId="AD" clId="Web-{D0C9FF24-9984-44DB-9367-241B2432CA47}" dt="2023-05-10T15:32:29.779" v="346" actId="20577"/>
          <ac:spMkLst>
            <pc:docMk/>
            <pc:sldMk cId="1431967025" sldId="270"/>
            <ac:spMk id="2" creationId="{00000000-0000-0000-0000-000000000000}"/>
          </ac:spMkLst>
        </pc:spChg>
        <pc:spChg chg="add mod">
          <ac:chgData name="Maude Dagenais (CISSSMO16)" userId="S::maude.dagenais.cisssmo16@ssss.gouv.qc.ca::1ffbc9fc-35b0-437c-8daf-374e0872c9b1" providerId="AD" clId="Web-{D0C9FF24-9984-44DB-9367-241B2432CA47}" dt="2023-05-10T15:51:01.981" v="1095" actId="20577"/>
          <ac:spMkLst>
            <pc:docMk/>
            <pc:sldMk cId="1431967025" sldId="270"/>
            <ac:spMk id="5" creationId="{7F9DF8C5-A1BB-1A29-88C0-08F9353E7D68}"/>
          </ac:spMkLst>
        </pc:spChg>
        <pc:picChg chg="del">
          <ac:chgData name="Maude Dagenais (CISSSMO16)" userId="S::maude.dagenais.cisssmo16@ssss.gouv.qc.ca::1ffbc9fc-35b0-437c-8daf-374e0872c9b1" providerId="AD" clId="Web-{D0C9FF24-9984-44DB-9367-241B2432CA47}" dt="2023-05-10T15:28:23.256" v="240"/>
          <ac:picMkLst>
            <pc:docMk/>
            <pc:sldMk cId="1431967025" sldId="270"/>
            <ac:picMk id="7" creationId="{5F50CB8B-905E-7DF3-775C-ACF0F41E52A3}"/>
          </ac:picMkLst>
        </pc:picChg>
      </pc:sldChg>
      <pc:sldChg chg="modSp add replId">
        <pc:chgData name="Maude Dagenais (CISSSMO16)" userId="S::maude.dagenais.cisssmo16@ssss.gouv.qc.ca::1ffbc9fc-35b0-437c-8daf-374e0872c9b1" providerId="AD" clId="Web-{D0C9FF24-9984-44DB-9367-241B2432CA47}" dt="2023-05-10T15:54:01.704" v="1286" actId="20577"/>
        <pc:sldMkLst>
          <pc:docMk/>
          <pc:sldMk cId="1227343179" sldId="271"/>
        </pc:sldMkLst>
        <pc:spChg chg="mod">
          <ac:chgData name="Maude Dagenais (CISSSMO16)" userId="S::maude.dagenais.cisssmo16@ssss.gouv.qc.ca::1ffbc9fc-35b0-437c-8daf-374e0872c9b1" providerId="AD" clId="Web-{D0C9FF24-9984-44DB-9367-241B2432CA47}" dt="2023-05-10T15:31:26.074" v="303" actId="20577"/>
          <ac:spMkLst>
            <pc:docMk/>
            <pc:sldMk cId="1227343179" sldId="271"/>
            <ac:spMk id="2" creationId="{00000000-0000-0000-0000-000000000000}"/>
          </ac:spMkLst>
        </pc:spChg>
        <pc:spChg chg="mod">
          <ac:chgData name="Maude Dagenais (CISSSMO16)" userId="S::maude.dagenais.cisssmo16@ssss.gouv.qc.ca::1ffbc9fc-35b0-437c-8daf-374e0872c9b1" providerId="AD" clId="Web-{D0C9FF24-9984-44DB-9367-241B2432CA47}" dt="2023-05-10T15:54:01.704" v="1286" actId="20577"/>
          <ac:spMkLst>
            <pc:docMk/>
            <pc:sldMk cId="1227343179" sldId="271"/>
            <ac:spMk id="5" creationId="{7F9DF8C5-A1BB-1A29-88C0-08F9353E7D68}"/>
          </ac:spMkLst>
        </pc:spChg>
      </pc:sldChg>
      <pc:sldChg chg="modSp add replId">
        <pc:chgData name="Maude Dagenais (CISSSMO16)" userId="S::maude.dagenais.cisssmo16@ssss.gouv.qc.ca::1ffbc9fc-35b0-437c-8daf-374e0872c9b1" providerId="AD" clId="Web-{D0C9FF24-9984-44DB-9367-241B2432CA47}" dt="2023-05-10T15:51:57.076" v="1124" actId="20577"/>
        <pc:sldMkLst>
          <pc:docMk/>
          <pc:sldMk cId="2374470314" sldId="272"/>
        </pc:sldMkLst>
        <pc:spChg chg="mod">
          <ac:chgData name="Maude Dagenais (CISSSMO16)" userId="S::maude.dagenais.cisssmo16@ssss.gouv.qc.ca::1ffbc9fc-35b0-437c-8daf-374e0872c9b1" providerId="AD" clId="Web-{D0C9FF24-9984-44DB-9367-241B2432CA47}" dt="2023-05-10T15:32:10.684" v="343" actId="20577"/>
          <ac:spMkLst>
            <pc:docMk/>
            <pc:sldMk cId="2374470314" sldId="272"/>
            <ac:spMk id="2" creationId="{00000000-0000-0000-0000-000000000000}"/>
          </ac:spMkLst>
        </pc:spChg>
        <pc:spChg chg="mod">
          <ac:chgData name="Maude Dagenais (CISSSMO16)" userId="S::maude.dagenais.cisssmo16@ssss.gouv.qc.ca::1ffbc9fc-35b0-437c-8daf-374e0872c9b1" providerId="AD" clId="Web-{D0C9FF24-9984-44DB-9367-241B2432CA47}" dt="2023-05-10T15:51:57.076" v="1124" actId="20577"/>
          <ac:spMkLst>
            <pc:docMk/>
            <pc:sldMk cId="2374470314" sldId="272"/>
            <ac:spMk id="5" creationId="{7F9DF8C5-A1BB-1A29-88C0-08F9353E7D68}"/>
          </ac:spMkLst>
        </pc:spChg>
      </pc:sldChg>
      <pc:sldChg chg="modSp new">
        <pc:chgData name="Maude Dagenais (CISSSMO16)" userId="S::maude.dagenais.cisssmo16@ssss.gouv.qc.ca::1ffbc9fc-35b0-437c-8daf-374e0872c9b1" providerId="AD" clId="Web-{D0C9FF24-9984-44DB-9367-241B2432CA47}" dt="2023-05-10T15:54:28.095" v="1346" actId="20577"/>
        <pc:sldMkLst>
          <pc:docMk/>
          <pc:sldMk cId="472900304" sldId="273"/>
        </pc:sldMkLst>
        <pc:spChg chg="mod">
          <ac:chgData name="Maude Dagenais (CISSSMO16)" userId="S::maude.dagenais.cisssmo16@ssss.gouv.qc.ca::1ffbc9fc-35b0-437c-8daf-374e0872c9b1" providerId="AD" clId="Web-{D0C9FF24-9984-44DB-9367-241B2432CA47}" dt="2023-05-10T15:46:18.285" v="747" actId="20577"/>
          <ac:spMkLst>
            <pc:docMk/>
            <pc:sldMk cId="472900304" sldId="273"/>
            <ac:spMk id="2" creationId="{B5AF1E6E-4B4D-946F-26D5-F9D2AF86DD55}"/>
          </ac:spMkLst>
        </pc:spChg>
        <pc:spChg chg="mod">
          <ac:chgData name="Maude Dagenais (CISSSMO16)" userId="S::maude.dagenais.cisssmo16@ssss.gouv.qc.ca::1ffbc9fc-35b0-437c-8daf-374e0872c9b1" providerId="AD" clId="Web-{D0C9FF24-9984-44DB-9367-241B2432CA47}" dt="2023-05-10T15:54:28.095" v="1346" actId="20577"/>
          <ac:spMkLst>
            <pc:docMk/>
            <pc:sldMk cId="472900304" sldId="273"/>
            <ac:spMk id="3" creationId="{96E9D022-97B3-3B04-37A9-FB2B4447482D}"/>
          </ac:spMkLst>
        </pc:spChg>
      </pc:sldChg>
      <pc:sldChg chg="modSp new">
        <pc:chgData name="Maude Dagenais (CISSSMO16)" userId="S::maude.dagenais.cisssmo16@ssss.gouv.qc.ca::1ffbc9fc-35b0-437c-8daf-374e0872c9b1" providerId="AD" clId="Web-{D0C9FF24-9984-44DB-9367-241B2432CA47}" dt="2023-05-10T15:52:32.342" v="1141" actId="20577"/>
        <pc:sldMkLst>
          <pc:docMk/>
          <pc:sldMk cId="2429599564" sldId="274"/>
        </pc:sldMkLst>
        <pc:spChg chg="mod">
          <ac:chgData name="Maude Dagenais (CISSSMO16)" userId="S::maude.dagenais.cisssmo16@ssss.gouv.qc.ca::1ffbc9fc-35b0-437c-8daf-374e0872c9b1" providerId="AD" clId="Web-{D0C9FF24-9984-44DB-9367-241B2432CA47}" dt="2023-05-10T15:47:38.803" v="856" actId="20577"/>
          <ac:spMkLst>
            <pc:docMk/>
            <pc:sldMk cId="2429599564" sldId="274"/>
            <ac:spMk id="2" creationId="{F92A71FB-B18E-68EC-454E-699CCC56427C}"/>
          </ac:spMkLst>
        </pc:spChg>
        <pc:spChg chg="mod">
          <ac:chgData name="Maude Dagenais (CISSSMO16)" userId="S::maude.dagenais.cisssmo16@ssss.gouv.qc.ca::1ffbc9fc-35b0-437c-8daf-374e0872c9b1" providerId="AD" clId="Web-{D0C9FF24-9984-44DB-9367-241B2432CA47}" dt="2023-05-10T15:52:32.342" v="1141" actId="20577"/>
          <ac:spMkLst>
            <pc:docMk/>
            <pc:sldMk cId="2429599564" sldId="274"/>
            <ac:spMk id="3" creationId="{62CB4C9C-2FC0-1EB0-8F2D-0821500F7D4F}"/>
          </ac:spMkLst>
        </pc:spChg>
      </pc:sldChg>
      <pc:sldChg chg="modSp new">
        <pc:chgData name="Maude Dagenais (CISSSMO16)" userId="S::maude.dagenais.cisssmo16@ssss.gouv.qc.ca::1ffbc9fc-35b0-437c-8daf-374e0872c9b1" providerId="AD" clId="Web-{D0C9FF24-9984-44DB-9367-241B2432CA47}" dt="2023-05-10T15:55:44.832" v="1356" actId="20577"/>
        <pc:sldMkLst>
          <pc:docMk/>
          <pc:sldMk cId="230320856" sldId="275"/>
        </pc:sldMkLst>
        <pc:spChg chg="mod">
          <ac:chgData name="Maude Dagenais (CISSSMO16)" userId="S::maude.dagenais.cisssmo16@ssss.gouv.qc.ca::1ffbc9fc-35b0-437c-8daf-374e0872c9b1" providerId="AD" clId="Web-{D0C9FF24-9984-44DB-9367-241B2432CA47}" dt="2023-05-10T15:54:44.393" v="1355" actId="20577"/>
          <ac:spMkLst>
            <pc:docMk/>
            <pc:sldMk cId="230320856" sldId="275"/>
            <ac:spMk id="2" creationId="{D491B7B0-90DD-59A9-1312-8E9F99C45030}"/>
          </ac:spMkLst>
        </pc:spChg>
        <pc:spChg chg="mod">
          <ac:chgData name="Maude Dagenais (CISSSMO16)" userId="S::maude.dagenais.cisssmo16@ssss.gouv.qc.ca::1ffbc9fc-35b0-437c-8daf-374e0872c9b1" providerId="AD" clId="Web-{D0C9FF24-9984-44DB-9367-241B2432CA47}" dt="2023-05-10T15:55:44.832" v="1356" actId="20577"/>
          <ac:spMkLst>
            <pc:docMk/>
            <pc:sldMk cId="230320856" sldId="275"/>
            <ac:spMk id="3" creationId="{E28B359E-145C-6356-D132-290B54E97671}"/>
          </ac:spMkLst>
        </pc:spChg>
      </pc:sldChg>
    </pc:docChg>
  </pc:docChgLst>
  <pc:docChgLst>
    <pc:chgData name="Dobrochna Litwin  (CISSSMO16)" userId="S::dobrochna.litwin.cisssmo16@ssss.gouv.qc.ca::8690542b-e774-406c-8924-24760bc0348a" providerId="AD" clId="Web-{84624ACB-361E-475D-9AA9-E26017D7366C}"/>
    <pc:docChg chg="modSld">
      <pc:chgData name="Dobrochna Litwin  (CISSSMO16)" userId="S::dobrochna.litwin.cisssmo16@ssss.gouv.qc.ca::8690542b-e774-406c-8924-24760bc0348a" providerId="AD" clId="Web-{84624ACB-361E-475D-9AA9-E26017D7366C}" dt="2023-05-17T21:12:11.404" v="14" actId="14100"/>
      <pc:docMkLst>
        <pc:docMk/>
      </pc:docMkLst>
      <pc:sldChg chg="modSp">
        <pc:chgData name="Dobrochna Litwin  (CISSSMO16)" userId="S::dobrochna.litwin.cisssmo16@ssss.gouv.qc.ca::8690542b-e774-406c-8924-24760bc0348a" providerId="AD" clId="Web-{84624ACB-361E-475D-9AA9-E26017D7366C}" dt="2023-05-17T21:12:11.404" v="14" actId="14100"/>
        <pc:sldMkLst>
          <pc:docMk/>
          <pc:sldMk cId="3753712515" sldId="265"/>
        </pc:sldMkLst>
        <pc:picChg chg="mod">
          <ac:chgData name="Dobrochna Litwin  (CISSSMO16)" userId="S::dobrochna.litwin.cisssmo16@ssss.gouv.qc.ca::8690542b-e774-406c-8924-24760bc0348a" providerId="AD" clId="Web-{84624ACB-361E-475D-9AA9-E26017D7366C}" dt="2023-05-17T21:12:11.404" v="14" actId="14100"/>
          <ac:picMkLst>
            <pc:docMk/>
            <pc:sldMk cId="3753712515" sldId="265"/>
            <ac:picMk id="5" creationId="{00000000-0000-0000-0000-000000000000}"/>
          </ac:picMkLst>
        </pc:picChg>
      </pc:sldChg>
      <pc:sldChg chg="modSp">
        <pc:chgData name="Dobrochna Litwin  (CISSSMO16)" userId="S::dobrochna.litwin.cisssmo16@ssss.gouv.qc.ca::8690542b-e774-406c-8924-24760bc0348a" providerId="AD" clId="Web-{84624ACB-361E-475D-9AA9-E26017D7366C}" dt="2023-05-17T21:11:32.825" v="10" actId="20577"/>
        <pc:sldMkLst>
          <pc:docMk/>
          <pc:sldMk cId="128663591" sldId="278"/>
        </pc:sldMkLst>
        <pc:spChg chg="mod">
          <ac:chgData name="Dobrochna Litwin  (CISSSMO16)" userId="S::dobrochna.litwin.cisssmo16@ssss.gouv.qc.ca::8690542b-e774-406c-8924-24760bc0348a" providerId="AD" clId="Web-{84624ACB-361E-475D-9AA9-E26017D7366C}" dt="2023-05-17T21:11:32.825" v="10" actId="20577"/>
          <ac:spMkLst>
            <pc:docMk/>
            <pc:sldMk cId="128663591" sldId="278"/>
            <ac:spMk id="3" creationId="{783F73B1-52EF-E0BD-9A6A-26CEA4953B25}"/>
          </ac:spMkLst>
        </pc:spChg>
      </pc:sldChg>
    </pc:docChg>
  </pc:docChgLst>
  <pc:docChgLst>
    <pc:chgData name="Maude Dagenais (CISSSMO16)" userId="S::maude.dagenais.cisssmo16@ssss.gouv.qc.ca::1ffbc9fc-35b0-437c-8daf-374e0872c9b1" providerId="AD" clId="Web-{0A92C8E6-CC14-4808-86BC-B199F71789F1}"/>
    <pc:docChg chg="modSld">
      <pc:chgData name="Maude Dagenais (CISSSMO16)" userId="S::maude.dagenais.cisssmo16@ssss.gouv.qc.ca::1ffbc9fc-35b0-437c-8daf-374e0872c9b1" providerId="AD" clId="Web-{0A92C8E6-CC14-4808-86BC-B199F71789F1}" dt="2023-05-18T19:40:13.669" v="4" actId="1076"/>
      <pc:docMkLst>
        <pc:docMk/>
      </pc:docMkLst>
      <pc:sldChg chg="modSp">
        <pc:chgData name="Maude Dagenais (CISSSMO16)" userId="S::maude.dagenais.cisssmo16@ssss.gouv.qc.ca::1ffbc9fc-35b0-437c-8daf-374e0872c9b1" providerId="AD" clId="Web-{0A92C8E6-CC14-4808-86BC-B199F71789F1}" dt="2023-05-18T19:40:13.669" v="4" actId="1076"/>
        <pc:sldMkLst>
          <pc:docMk/>
          <pc:sldMk cId="3753712515" sldId="265"/>
        </pc:sldMkLst>
        <pc:picChg chg="mod">
          <ac:chgData name="Maude Dagenais (CISSSMO16)" userId="S::maude.dagenais.cisssmo16@ssss.gouv.qc.ca::1ffbc9fc-35b0-437c-8daf-374e0872c9b1" providerId="AD" clId="Web-{0A92C8E6-CC14-4808-86BC-B199F71789F1}" dt="2023-05-18T19:40:13.669" v="4" actId="1076"/>
          <ac:picMkLst>
            <pc:docMk/>
            <pc:sldMk cId="3753712515" sldId="265"/>
            <ac:picMk id="5" creationId="{00000000-0000-0000-0000-000000000000}"/>
          </ac:picMkLst>
        </pc:picChg>
      </pc:sldChg>
    </pc:docChg>
  </pc:docChgLst>
  <pc:docChgLst>
    <pc:chgData name="Dobrochna Litwin  (CISSSMO16)" userId="S::dobrochna.litwin.cisssmo16@ssss.gouv.qc.ca::8690542b-e774-406c-8924-24760bc0348a" providerId="AD" clId="Web-{CE215838-4515-4B76-8A11-FB4BCFDD8EC9}"/>
    <pc:docChg chg="modSld">
      <pc:chgData name="Dobrochna Litwin  (CISSSMO16)" userId="S::dobrochna.litwin.cisssmo16@ssss.gouv.qc.ca::8690542b-e774-406c-8924-24760bc0348a" providerId="AD" clId="Web-{CE215838-4515-4B76-8A11-FB4BCFDD8EC9}" dt="2023-05-15T20:20:01.689" v="675" actId="20577"/>
      <pc:docMkLst>
        <pc:docMk/>
      </pc:docMkLst>
      <pc:sldChg chg="modNotes">
        <pc:chgData name="Dobrochna Litwin  (CISSSMO16)" userId="S::dobrochna.litwin.cisssmo16@ssss.gouv.qc.ca::8690542b-e774-406c-8924-24760bc0348a" providerId="AD" clId="Web-{CE215838-4515-4B76-8A11-FB4BCFDD8EC9}" dt="2023-05-15T19:33:27.496" v="162"/>
        <pc:sldMkLst>
          <pc:docMk/>
          <pc:sldMk cId="2585574751" sldId="268"/>
        </pc:sldMkLst>
      </pc:sldChg>
      <pc:sldChg chg="modSp modNotes">
        <pc:chgData name="Dobrochna Litwin  (CISSSMO16)" userId="S::dobrochna.litwin.cisssmo16@ssss.gouv.qc.ca::8690542b-e774-406c-8924-24760bc0348a" providerId="AD" clId="Web-{CE215838-4515-4B76-8A11-FB4BCFDD8EC9}" dt="2023-05-15T19:38:30.945" v="255"/>
        <pc:sldMkLst>
          <pc:docMk/>
          <pc:sldMk cId="1431967025" sldId="270"/>
        </pc:sldMkLst>
        <pc:spChg chg="mod">
          <ac:chgData name="Dobrochna Litwin  (CISSSMO16)" userId="S::dobrochna.litwin.cisssmo16@ssss.gouv.qc.ca::8690542b-e774-406c-8924-24760bc0348a" providerId="AD" clId="Web-{CE215838-4515-4B76-8A11-FB4BCFDD8EC9}" dt="2023-05-15T19:37:15.056" v="167" actId="20577"/>
          <ac:spMkLst>
            <pc:docMk/>
            <pc:sldMk cId="1431967025" sldId="270"/>
            <ac:spMk id="5" creationId="{7F9DF8C5-A1BB-1A29-88C0-08F9353E7D68}"/>
          </ac:spMkLst>
        </pc:spChg>
      </pc:sldChg>
      <pc:sldChg chg="modSp">
        <pc:chgData name="Dobrochna Litwin  (CISSSMO16)" userId="S::dobrochna.litwin.cisssmo16@ssss.gouv.qc.ca::8690542b-e774-406c-8924-24760bc0348a" providerId="AD" clId="Web-{CE215838-4515-4B76-8A11-FB4BCFDD8EC9}" dt="2023-05-15T19:40:53.443" v="274" actId="20577"/>
        <pc:sldMkLst>
          <pc:docMk/>
          <pc:sldMk cId="1227343179" sldId="271"/>
        </pc:sldMkLst>
        <pc:spChg chg="mod">
          <ac:chgData name="Dobrochna Litwin  (CISSSMO16)" userId="S::dobrochna.litwin.cisssmo16@ssss.gouv.qc.ca::8690542b-e774-406c-8924-24760bc0348a" providerId="AD" clId="Web-{CE215838-4515-4B76-8A11-FB4BCFDD8EC9}" dt="2023-05-15T19:38:49.945" v="264" actId="20577"/>
          <ac:spMkLst>
            <pc:docMk/>
            <pc:sldMk cId="1227343179" sldId="271"/>
            <ac:spMk id="2" creationId="{00000000-0000-0000-0000-000000000000}"/>
          </ac:spMkLst>
        </pc:spChg>
        <pc:spChg chg="mod">
          <ac:chgData name="Dobrochna Litwin  (CISSSMO16)" userId="S::dobrochna.litwin.cisssmo16@ssss.gouv.qc.ca::8690542b-e774-406c-8924-24760bc0348a" providerId="AD" clId="Web-{CE215838-4515-4B76-8A11-FB4BCFDD8EC9}" dt="2023-05-15T19:40:53.443" v="274" actId="20577"/>
          <ac:spMkLst>
            <pc:docMk/>
            <pc:sldMk cId="1227343179" sldId="271"/>
            <ac:spMk id="5" creationId="{7F9DF8C5-A1BB-1A29-88C0-08F9353E7D68}"/>
          </ac:spMkLst>
        </pc:spChg>
      </pc:sldChg>
      <pc:sldChg chg="modSp modNotes">
        <pc:chgData name="Dobrochna Litwin  (CISSSMO16)" userId="S::dobrochna.litwin.cisssmo16@ssss.gouv.qc.ca::8690542b-e774-406c-8924-24760bc0348a" providerId="AD" clId="Web-{CE215838-4515-4B76-8A11-FB4BCFDD8EC9}" dt="2023-05-15T19:46:46.891" v="497" actId="20577"/>
        <pc:sldMkLst>
          <pc:docMk/>
          <pc:sldMk cId="2374470314" sldId="272"/>
        </pc:sldMkLst>
        <pc:spChg chg="mod">
          <ac:chgData name="Dobrochna Litwin  (CISSSMO16)" userId="S::dobrochna.litwin.cisssmo16@ssss.gouv.qc.ca::8690542b-e774-406c-8924-24760bc0348a" providerId="AD" clId="Web-{CE215838-4515-4B76-8A11-FB4BCFDD8EC9}" dt="2023-05-15T19:38:58.148" v="272" actId="20577"/>
          <ac:spMkLst>
            <pc:docMk/>
            <pc:sldMk cId="2374470314" sldId="272"/>
            <ac:spMk id="2" creationId="{00000000-0000-0000-0000-000000000000}"/>
          </ac:spMkLst>
        </pc:spChg>
        <pc:spChg chg="mod">
          <ac:chgData name="Dobrochna Litwin  (CISSSMO16)" userId="S::dobrochna.litwin.cisssmo16@ssss.gouv.qc.ca::8690542b-e774-406c-8924-24760bc0348a" providerId="AD" clId="Web-{CE215838-4515-4B76-8A11-FB4BCFDD8EC9}" dt="2023-05-15T19:46:46.891" v="497" actId="20577"/>
          <ac:spMkLst>
            <pc:docMk/>
            <pc:sldMk cId="2374470314" sldId="272"/>
            <ac:spMk id="5" creationId="{7F9DF8C5-A1BB-1A29-88C0-08F9353E7D68}"/>
          </ac:spMkLst>
        </pc:spChg>
      </pc:sldChg>
      <pc:sldChg chg="modSp modNotes">
        <pc:chgData name="Dobrochna Litwin  (CISSSMO16)" userId="S::dobrochna.litwin.cisssmo16@ssss.gouv.qc.ca::8690542b-e774-406c-8924-24760bc0348a" providerId="AD" clId="Web-{CE215838-4515-4B76-8A11-FB4BCFDD8EC9}" dt="2023-05-15T20:06:25.623" v="665"/>
        <pc:sldMkLst>
          <pc:docMk/>
          <pc:sldMk cId="472900304" sldId="273"/>
        </pc:sldMkLst>
        <pc:spChg chg="mod">
          <ac:chgData name="Dobrochna Litwin  (CISSSMO16)" userId="S::dobrochna.litwin.cisssmo16@ssss.gouv.qc.ca::8690542b-e774-406c-8924-24760bc0348a" providerId="AD" clId="Web-{CE215838-4515-4B76-8A11-FB4BCFDD8EC9}" dt="2023-05-15T19:57:42.772" v="522" actId="20577"/>
          <ac:spMkLst>
            <pc:docMk/>
            <pc:sldMk cId="472900304" sldId="273"/>
            <ac:spMk id="2" creationId="{B5AF1E6E-4B4D-946F-26D5-F9D2AF86DD55}"/>
          </ac:spMkLst>
        </pc:spChg>
        <pc:spChg chg="mod">
          <ac:chgData name="Dobrochna Litwin  (CISSSMO16)" userId="S::dobrochna.litwin.cisssmo16@ssss.gouv.qc.ca::8690542b-e774-406c-8924-24760bc0348a" providerId="AD" clId="Web-{CE215838-4515-4B76-8A11-FB4BCFDD8EC9}" dt="2023-05-15T20:04:54.672" v="662" actId="20577"/>
          <ac:spMkLst>
            <pc:docMk/>
            <pc:sldMk cId="472900304" sldId="273"/>
            <ac:spMk id="3" creationId="{96E9D022-97B3-3B04-37A9-FB2B4447482D}"/>
          </ac:spMkLst>
        </pc:spChg>
      </pc:sldChg>
      <pc:sldChg chg="modSp modNotes">
        <pc:chgData name="Dobrochna Litwin  (CISSSMO16)" userId="S::dobrochna.litwin.cisssmo16@ssss.gouv.qc.ca::8690542b-e774-406c-8924-24760bc0348a" providerId="AD" clId="Web-{CE215838-4515-4B76-8A11-FB4BCFDD8EC9}" dt="2023-05-15T19:30:57.921" v="92"/>
        <pc:sldMkLst>
          <pc:docMk/>
          <pc:sldMk cId="2429599564" sldId="274"/>
        </pc:sldMkLst>
        <pc:spChg chg="mod">
          <ac:chgData name="Dobrochna Litwin  (CISSSMO16)" userId="S::dobrochna.litwin.cisssmo16@ssss.gouv.qc.ca::8690542b-e774-406c-8924-24760bc0348a" providerId="AD" clId="Web-{CE215838-4515-4B76-8A11-FB4BCFDD8EC9}" dt="2023-05-15T19:26:10.440" v="5" actId="20577"/>
          <ac:spMkLst>
            <pc:docMk/>
            <pc:sldMk cId="2429599564" sldId="274"/>
            <ac:spMk id="3" creationId="{62CB4C9C-2FC0-1EB0-8F2D-0821500F7D4F}"/>
          </ac:spMkLst>
        </pc:spChg>
      </pc:sldChg>
      <pc:sldChg chg="modSp">
        <pc:chgData name="Dobrochna Litwin  (CISSSMO16)" userId="S::dobrochna.litwin.cisssmo16@ssss.gouv.qc.ca::8690542b-e774-406c-8924-24760bc0348a" providerId="AD" clId="Web-{CE215838-4515-4B76-8A11-FB4BCFDD8EC9}" dt="2023-05-15T20:20:01.689" v="675" actId="20577"/>
        <pc:sldMkLst>
          <pc:docMk/>
          <pc:sldMk cId="230320856" sldId="275"/>
        </pc:sldMkLst>
        <pc:spChg chg="mod">
          <ac:chgData name="Dobrochna Litwin  (CISSSMO16)" userId="S::dobrochna.litwin.cisssmo16@ssss.gouv.qc.ca::8690542b-e774-406c-8924-24760bc0348a" providerId="AD" clId="Web-{CE215838-4515-4B76-8A11-FB4BCFDD8EC9}" dt="2023-05-15T20:20:01.689" v="675" actId="20577"/>
          <ac:spMkLst>
            <pc:docMk/>
            <pc:sldMk cId="230320856" sldId="275"/>
            <ac:spMk id="3" creationId="{E28B359E-145C-6356-D132-290B54E97671}"/>
          </ac:spMkLst>
        </pc:spChg>
      </pc:sldChg>
      <pc:sldChg chg="modSp">
        <pc:chgData name="Dobrochna Litwin  (CISSSMO16)" userId="S::dobrochna.litwin.cisssmo16@ssss.gouv.qc.ca::8690542b-e774-406c-8924-24760bc0348a" providerId="AD" clId="Web-{CE215838-4515-4B76-8A11-FB4BCFDD8EC9}" dt="2023-05-15T20:15:52.178" v="673" actId="20577"/>
        <pc:sldMkLst>
          <pc:docMk/>
          <pc:sldMk cId="1487391767" sldId="276"/>
        </pc:sldMkLst>
        <pc:spChg chg="mod">
          <ac:chgData name="Dobrochna Litwin  (CISSSMO16)" userId="S::dobrochna.litwin.cisssmo16@ssss.gouv.qc.ca::8690542b-e774-406c-8924-24760bc0348a" providerId="AD" clId="Web-{CE215838-4515-4B76-8A11-FB4BCFDD8EC9}" dt="2023-05-15T20:15:52.178" v="673" actId="20577"/>
          <ac:spMkLst>
            <pc:docMk/>
            <pc:sldMk cId="1487391767" sldId="276"/>
            <ac:spMk id="3" creationId="{725F3FD1-142A-1948-FCC9-5A903BD148CC}"/>
          </ac:spMkLst>
        </pc:spChg>
      </pc:sldChg>
      <pc:sldChg chg="modSp">
        <pc:chgData name="Dobrochna Litwin  (CISSSMO16)" userId="S::dobrochna.litwin.cisssmo16@ssss.gouv.qc.ca::8690542b-e774-406c-8924-24760bc0348a" providerId="AD" clId="Web-{CE215838-4515-4B76-8A11-FB4BCFDD8EC9}" dt="2023-05-15T20:04:15.953" v="649" actId="20577"/>
        <pc:sldMkLst>
          <pc:docMk/>
          <pc:sldMk cId="1294657117" sldId="277"/>
        </pc:sldMkLst>
        <pc:spChg chg="mod">
          <ac:chgData name="Dobrochna Litwin  (CISSSMO16)" userId="S::dobrochna.litwin.cisssmo16@ssss.gouv.qc.ca::8690542b-e774-406c-8924-24760bc0348a" providerId="AD" clId="Web-{CE215838-4515-4B76-8A11-FB4BCFDD8EC9}" dt="2023-05-15T20:04:15.953" v="649" actId="20577"/>
          <ac:spMkLst>
            <pc:docMk/>
            <pc:sldMk cId="1294657117" sldId="277"/>
            <ac:spMk id="3" creationId="{B40E4001-A600-AFD7-5F59-B2D494F652C1}"/>
          </ac:spMkLst>
        </pc:spChg>
      </pc:sldChg>
      <pc:sldChg chg="modSp">
        <pc:chgData name="Dobrochna Litwin  (CISSSMO16)" userId="S::dobrochna.litwin.cisssmo16@ssss.gouv.qc.ca::8690542b-e774-406c-8924-24760bc0348a" providerId="AD" clId="Web-{CE215838-4515-4B76-8A11-FB4BCFDD8EC9}" dt="2023-05-15T20:10:35.854" v="670" actId="20577"/>
        <pc:sldMkLst>
          <pc:docMk/>
          <pc:sldMk cId="128663591" sldId="278"/>
        </pc:sldMkLst>
        <pc:spChg chg="mod">
          <ac:chgData name="Dobrochna Litwin  (CISSSMO16)" userId="S::dobrochna.litwin.cisssmo16@ssss.gouv.qc.ca::8690542b-e774-406c-8924-24760bc0348a" providerId="AD" clId="Web-{CE215838-4515-4B76-8A11-FB4BCFDD8EC9}" dt="2023-05-15T20:10:35.854" v="670" actId="20577"/>
          <ac:spMkLst>
            <pc:docMk/>
            <pc:sldMk cId="128663591" sldId="278"/>
            <ac:spMk id="3" creationId="{783F73B1-52EF-E0BD-9A6A-26CEA4953B25}"/>
          </ac:spMkLst>
        </pc:spChg>
      </pc:sldChg>
    </pc:docChg>
  </pc:docChgLst>
  <pc:docChgLst>
    <pc:chgData name="Dobrochna Litwin  (CISSSMO16)" userId="S::dobrochna.litwin.cisssmo16@ssss.gouv.qc.ca::8690542b-e774-406c-8924-24760bc0348a" providerId="AD" clId="Web-{8117EC39-4AC1-4C47-A0E2-151BC39B47D4}"/>
    <pc:docChg chg="modSld">
      <pc:chgData name="Dobrochna Litwin  (CISSSMO16)" userId="S::dobrochna.litwin.cisssmo16@ssss.gouv.qc.ca::8690542b-e774-406c-8924-24760bc0348a" providerId="AD" clId="Web-{8117EC39-4AC1-4C47-A0E2-151BC39B47D4}" dt="2023-05-15T20:39:53.436" v="10" actId="20577"/>
      <pc:docMkLst>
        <pc:docMk/>
      </pc:docMkLst>
      <pc:sldChg chg="modSp">
        <pc:chgData name="Dobrochna Litwin  (CISSSMO16)" userId="S::dobrochna.litwin.cisssmo16@ssss.gouv.qc.ca::8690542b-e774-406c-8924-24760bc0348a" providerId="AD" clId="Web-{8117EC39-4AC1-4C47-A0E2-151BC39B47D4}" dt="2023-05-15T20:39:53.436" v="10" actId="20577"/>
        <pc:sldMkLst>
          <pc:docMk/>
          <pc:sldMk cId="230320856" sldId="275"/>
        </pc:sldMkLst>
        <pc:spChg chg="mod">
          <ac:chgData name="Dobrochna Litwin  (CISSSMO16)" userId="S::dobrochna.litwin.cisssmo16@ssss.gouv.qc.ca::8690542b-e774-406c-8924-24760bc0348a" providerId="AD" clId="Web-{8117EC39-4AC1-4C47-A0E2-151BC39B47D4}" dt="2023-05-15T20:39:53.436" v="10" actId="20577"/>
          <ac:spMkLst>
            <pc:docMk/>
            <pc:sldMk cId="230320856" sldId="275"/>
            <ac:spMk id="3" creationId="{E28B359E-145C-6356-D132-290B54E97671}"/>
          </ac:spMkLst>
        </pc:spChg>
      </pc:sldChg>
    </pc:docChg>
  </pc:docChgLst>
  <pc:docChgLst>
    <pc:chgData name="Maude Dagenais (CISSSMO16)" userId="S::maude.dagenais.cisssmo16@ssss.gouv.qc.ca::1ffbc9fc-35b0-437c-8daf-374e0872c9b1" providerId="AD" clId="Web-{41507882-AC29-DD9A-A6E3-A5840F31070F}"/>
    <pc:docChg chg="modSld">
      <pc:chgData name="Maude Dagenais (CISSSMO16)" userId="S::maude.dagenais.cisssmo16@ssss.gouv.qc.ca::1ffbc9fc-35b0-437c-8daf-374e0872c9b1" providerId="AD" clId="Web-{41507882-AC29-DD9A-A6E3-A5840F31070F}" dt="2023-05-18T19:41:53.205" v="15" actId="1076"/>
      <pc:docMkLst>
        <pc:docMk/>
      </pc:docMkLst>
      <pc:sldChg chg="modSp">
        <pc:chgData name="Maude Dagenais (CISSSMO16)" userId="S::maude.dagenais.cisssmo16@ssss.gouv.qc.ca::1ffbc9fc-35b0-437c-8daf-374e0872c9b1" providerId="AD" clId="Web-{41507882-AC29-DD9A-A6E3-A5840F31070F}" dt="2023-05-18T19:41:53.205" v="15" actId="1076"/>
        <pc:sldMkLst>
          <pc:docMk/>
          <pc:sldMk cId="3274362853" sldId="279"/>
        </pc:sldMkLst>
        <pc:spChg chg="mod">
          <ac:chgData name="Maude Dagenais (CISSSMO16)" userId="S::maude.dagenais.cisssmo16@ssss.gouv.qc.ca::1ffbc9fc-35b0-437c-8daf-374e0872c9b1" providerId="AD" clId="Web-{41507882-AC29-DD9A-A6E3-A5840F31070F}" dt="2023-05-18T19:41:45.690" v="14" actId="20577"/>
          <ac:spMkLst>
            <pc:docMk/>
            <pc:sldMk cId="3274362853" sldId="279"/>
            <ac:spMk id="62" creationId="{1AA2EF14-27D0-2FD8-7887-F3535E1E6ED0}"/>
          </ac:spMkLst>
        </pc:spChg>
        <pc:picChg chg="mod">
          <ac:chgData name="Maude Dagenais (CISSSMO16)" userId="S::maude.dagenais.cisssmo16@ssss.gouv.qc.ca::1ffbc9fc-35b0-437c-8daf-374e0872c9b1" providerId="AD" clId="Web-{41507882-AC29-DD9A-A6E3-A5840F31070F}" dt="2023-05-18T19:41:53.205" v="15" actId="1076"/>
          <ac:picMkLst>
            <pc:docMk/>
            <pc:sldMk cId="3274362853" sldId="279"/>
            <ac:picMk id="3" creationId="{00000000-0000-0000-0000-000000000000}"/>
          </ac:picMkLst>
        </pc:picChg>
      </pc:sldChg>
    </pc:docChg>
  </pc:docChgLst>
  <pc:docChgLst>
    <pc:chgData name="Dobrochna Litwin  (CISSSMO16)" userId="S::dobrochna.litwin.cisssmo16@ssss.gouv.qc.ca::8690542b-e774-406c-8924-24760bc0348a" providerId="AD" clId="Web-{35AD377E-8F94-4CE1-9953-DF0959712EA0}"/>
    <pc:docChg chg="modSld">
      <pc:chgData name="Dobrochna Litwin  (CISSSMO16)" userId="S::dobrochna.litwin.cisssmo16@ssss.gouv.qc.ca::8690542b-e774-406c-8924-24760bc0348a" providerId="AD" clId="Web-{35AD377E-8F94-4CE1-9953-DF0959712EA0}" dt="2023-05-15T22:16:50.715" v="67" actId="20577"/>
      <pc:docMkLst>
        <pc:docMk/>
      </pc:docMkLst>
      <pc:sldChg chg="addSp delSp modSp mod setBg">
        <pc:chgData name="Dobrochna Litwin  (CISSSMO16)" userId="S::dobrochna.litwin.cisssmo16@ssss.gouv.qc.ca::8690542b-e774-406c-8924-24760bc0348a" providerId="AD" clId="Web-{35AD377E-8F94-4CE1-9953-DF0959712EA0}" dt="2023-05-15T22:07:42.549" v="6"/>
        <pc:sldMkLst>
          <pc:docMk/>
          <pc:sldMk cId="3753712515" sldId="265"/>
        </pc:sldMkLst>
        <pc:spChg chg="mod">
          <ac:chgData name="Dobrochna Litwin  (CISSSMO16)" userId="S::dobrochna.litwin.cisssmo16@ssss.gouv.qc.ca::8690542b-e774-406c-8924-24760bc0348a" providerId="AD" clId="Web-{35AD377E-8F94-4CE1-9953-DF0959712EA0}" dt="2023-05-15T22:07:42.534" v="5"/>
          <ac:spMkLst>
            <pc:docMk/>
            <pc:sldMk cId="3753712515" sldId="265"/>
            <ac:spMk id="2" creationId="{00000000-0000-0000-0000-000000000000}"/>
          </ac:spMkLst>
        </pc:spChg>
        <pc:spChg chg="del mod">
          <ac:chgData name="Dobrochna Litwin  (CISSSMO16)" userId="S::dobrochna.litwin.cisssmo16@ssss.gouv.qc.ca::8690542b-e774-406c-8924-24760bc0348a" providerId="AD" clId="Web-{35AD377E-8F94-4CE1-9953-DF0959712EA0}" dt="2023-05-15T22:07:42.549" v="6"/>
          <ac:spMkLst>
            <pc:docMk/>
            <pc:sldMk cId="3753712515" sldId="265"/>
            <ac:spMk id="3" creationId="{00000000-0000-0000-0000-000000000000}"/>
          </ac:spMkLst>
        </pc:spChg>
        <pc:spChg chg="mod">
          <ac:chgData name="Dobrochna Litwin  (CISSSMO16)" userId="S::dobrochna.litwin.cisssmo16@ssss.gouv.qc.ca::8690542b-e774-406c-8924-24760bc0348a" providerId="AD" clId="Web-{35AD377E-8F94-4CE1-9953-DF0959712EA0}" dt="2023-05-15T22:07:42.534" v="5"/>
          <ac:spMkLst>
            <pc:docMk/>
            <pc:sldMk cId="3753712515" sldId="265"/>
            <ac:spMk id="4" creationId="{00000000-0000-0000-0000-000000000000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07:42.534" v="5"/>
          <ac:spMkLst>
            <pc:docMk/>
            <pc:sldMk cId="3753712515" sldId="265"/>
            <ac:spMk id="9" creationId="{09588DA8-065E-4F6F-8EFD-43104AB2E0CF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07:42.534" v="5"/>
          <ac:spMkLst>
            <pc:docMk/>
            <pc:sldMk cId="3753712515" sldId="265"/>
            <ac:spMk id="11" creationId="{C4285719-470E-454C-AF62-8323075F1F5B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07:42.534" v="5"/>
          <ac:spMkLst>
            <pc:docMk/>
            <pc:sldMk cId="3753712515" sldId="265"/>
            <ac:spMk id="13" creationId="{CD9FE4EF-C4D8-49A0-B2FF-81D8DB7D8A24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07:42.534" v="5"/>
          <ac:spMkLst>
            <pc:docMk/>
            <pc:sldMk cId="3753712515" sldId="265"/>
            <ac:spMk id="15" creationId="{4300840D-0A0B-4512-BACA-B439D5B9C57C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07:42.534" v="5"/>
          <ac:spMkLst>
            <pc:docMk/>
            <pc:sldMk cId="3753712515" sldId="265"/>
            <ac:spMk id="17" creationId="{D2B78728-A580-49A7-84F9-6EF6F583ADE0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07:42.534" v="5"/>
          <ac:spMkLst>
            <pc:docMk/>
            <pc:sldMk cId="3753712515" sldId="265"/>
            <ac:spMk id="19" creationId="{38FAA1A1-D861-433F-88FA-1E9D6FD31D11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07:42.534" v="5"/>
          <ac:spMkLst>
            <pc:docMk/>
            <pc:sldMk cId="3753712515" sldId="265"/>
            <ac:spMk id="21" creationId="{8D71EDA1-87BF-4D5D-AB79-F346FD19278A}"/>
          </ac:spMkLst>
        </pc:spChg>
        <pc:graphicFrameChg chg="add">
          <ac:chgData name="Dobrochna Litwin  (CISSSMO16)" userId="S::dobrochna.litwin.cisssmo16@ssss.gouv.qc.ca::8690542b-e774-406c-8924-24760bc0348a" providerId="AD" clId="Web-{35AD377E-8F94-4CE1-9953-DF0959712EA0}" dt="2023-05-15T22:07:42.549" v="6"/>
          <ac:graphicFrameMkLst>
            <pc:docMk/>
            <pc:sldMk cId="3753712515" sldId="265"/>
            <ac:graphicFrameMk id="6" creationId="{99700F56-4E3A-1EBA-029C-6576300708E4}"/>
          </ac:graphicFrameMkLst>
        </pc:graphicFrameChg>
        <pc:picChg chg="add del mod">
          <ac:chgData name="Dobrochna Litwin  (CISSSMO16)" userId="S::dobrochna.litwin.cisssmo16@ssss.gouv.qc.ca::8690542b-e774-406c-8924-24760bc0348a" providerId="AD" clId="Web-{35AD377E-8F94-4CE1-9953-DF0959712EA0}" dt="2023-05-15T22:06:45.330" v="3"/>
          <ac:picMkLst>
            <pc:docMk/>
            <pc:sldMk cId="3753712515" sldId="265"/>
            <ac:picMk id="5" creationId="{03AC29D6-49F1-F1DE-CCCB-B34437511A39}"/>
          </ac:picMkLst>
        </pc:picChg>
      </pc:sldChg>
      <pc:sldChg chg="addSp delSp modSp mod setBg">
        <pc:chgData name="Dobrochna Litwin  (CISSSMO16)" userId="S::dobrochna.litwin.cisssmo16@ssss.gouv.qc.ca::8690542b-e774-406c-8924-24760bc0348a" providerId="AD" clId="Web-{35AD377E-8F94-4CE1-9953-DF0959712EA0}" dt="2023-05-15T22:16:50.715" v="67" actId="20577"/>
        <pc:sldMkLst>
          <pc:docMk/>
          <pc:sldMk cId="1431967025" sldId="270"/>
        </pc:sldMkLst>
        <pc:spChg chg="mod">
          <ac:chgData name="Dobrochna Litwin  (CISSSMO16)" userId="S::dobrochna.litwin.cisssmo16@ssss.gouv.qc.ca::8690542b-e774-406c-8924-24760bc0348a" providerId="AD" clId="Web-{35AD377E-8F94-4CE1-9953-DF0959712EA0}" dt="2023-05-15T22:13:28.289" v="42"/>
          <ac:spMkLst>
            <pc:docMk/>
            <pc:sldMk cId="1431967025" sldId="270"/>
            <ac:spMk id="2" creationId="{00000000-0000-0000-0000-000000000000}"/>
          </ac:spMkLst>
        </pc:spChg>
        <pc:spChg chg="del mod ord">
          <ac:chgData name="Dobrochna Litwin  (CISSSMO16)" userId="S::dobrochna.litwin.cisssmo16@ssss.gouv.qc.ca::8690542b-e774-406c-8924-24760bc0348a" providerId="AD" clId="Web-{35AD377E-8F94-4CE1-9953-DF0959712EA0}" dt="2023-05-15T22:12:26.913" v="34"/>
          <ac:spMkLst>
            <pc:docMk/>
            <pc:sldMk cId="1431967025" sldId="270"/>
            <ac:spMk id="4" creationId="{00000000-0000-0000-0000-000000000000}"/>
          </ac:spMkLst>
        </pc:spChg>
        <pc:spChg chg="add del mod">
          <ac:chgData name="Dobrochna Litwin  (CISSSMO16)" userId="S::dobrochna.litwin.cisssmo16@ssss.gouv.qc.ca::8690542b-e774-406c-8924-24760bc0348a" providerId="AD" clId="Web-{35AD377E-8F94-4CE1-9953-DF0959712EA0}" dt="2023-05-15T22:12:16.632" v="32"/>
          <ac:spMkLst>
            <pc:docMk/>
            <pc:sldMk cId="1431967025" sldId="270"/>
            <ac:spMk id="5" creationId="{7F9DF8C5-A1BB-1A29-88C0-08F9353E7D68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09:51.833" v="10"/>
          <ac:spMkLst>
            <pc:docMk/>
            <pc:sldMk cId="1431967025" sldId="270"/>
            <ac:spMk id="10" creationId="{081EA652-8C6A-4E69-BEB9-170809474553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09:51.833" v="10"/>
          <ac:spMkLst>
            <pc:docMk/>
            <pc:sldMk cId="1431967025" sldId="270"/>
            <ac:spMk id="12" creationId="{5298780A-33B9-4EA2-8F67-DE68AD62841B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09:51.833" v="10"/>
          <ac:spMkLst>
            <pc:docMk/>
            <pc:sldMk cId="1431967025" sldId="270"/>
            <ac:spMk id="14" creationId="{7F488E8B-4E1E-4402-8935-D4E6C02615C7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2:16.632" v="32"/>
          <ac:spMkLst>
            <pc:docMk/>
            <pc:sldMk cId="1431967025" sldId="270"/>
            <ac:spMk id="21" creationId="{907EF6B7-1338-4443-8C46-6A318D952DFD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2:16.632" v="32"/>
          <ac:spMkLst>
            <pc:docMk/>
            <pc:sldMk cId="1431967025" sldId="270"/>
            <ac:spMk id="23" creationId="{DAAE4CDD-124C-4DCF-9584-B6033B545DD5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2:16.632" v="32"/>
          <ac:spMkLst>
            <pc:docMk/>
            <pc:sldMk cId="1431967025" sldId="270"/>
            <ac:spMk id="25" creationId="{081E4A58-353D-44AE-B2FC-2A74E2E400F7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1:08.600" v="15"/>
          <ac:spMkLst>
            <pc:docMk/>
            <pc:sldMk cId="1431967025" sldId="270"/>
            <ac:spMk id="30" creationId="{DAF1966E-FD40-4A4A-B61B-C4DF7FA05F06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1:00.428" v="13"/>
          <ac:spMkLst>
            <pc:docMk/>
            <pc:sldMk cId="1431967025" sldId="270"/>
            <ac:spMk id="31" creationId="{7517A47C-B2E5-4B79-8061-D74B1311AF6E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1:08.600" v="15"/>
          <ac:spMkLst>
            <pc:docMk/>
            <pc:sldMk cId="1431967025" sldId="270"/>
            <ac:spMk id="32" creationId="{047BFA19-D45E-416B-A404-7AF2F3F27017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1:00.428" v="13"/>
          <ac:spMkLst>
            <pc:docMk/>
            <pc:sldMk cId="1431967025" sldId="270"/>
            <ac:spMk id="33" creationId="{C505E780-2083-4CB5-A42A-5E0E2908ECC3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1:08.600" v="15"/>
          <ac:spMkLst>
            <pc:docMk/>
            <pc:sldMk cId="1431967025" sldId="270"/>
            <ac:spMk id="34" creationId="{8E0105E7-23DB-4CF2-8258-FF47C7620F6E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1:00.428" v="13"/>
          <ac:spMkLst>
            <pc:docMk/>
            <pc:sldMk cId="1431967025" sldId="270"/>
            <ac:spMk id="35" creationId="{D2C0AE1C-0118-41AE-8A10-7CDCBF10E96F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1:08.600" v="15"/>
          <ac:spMkLst>
            <pc:docMk/>
            <pc:sldMk cId="1431967025" sldId="270"/>
            <ac:spMk id="36" creationId="{074B4F7D-14B2-478B-8BF5-01E4E0C5D263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1:00.428" v="13"/>
          <ac:spMkLst>
            <pc:docMk/>
            <pc:sldMk cId="1431967025" sldId="270"/>
            <ac:spMk id="37" creationId="{463EEC44-1BA3-44ED-81FC-A644B04B2A44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1:24.631" v="19"/>
          <ac:spMkLst>
            <pc:docMk/>
            <pc:sldMk cId="1431967025" sldId="270"/>
            <ac:spMk id="38" creationId="{ED888B23-07FA-482A-96DF-47E31AF1A603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1:08.600" v="15"/>
          <ac:spMkLst>
            <pc:docMk/>
            <pc:sldMk cId="1431967025" sldId="270"/>
            <ac:spMk id="39" creationId="{7F9DF8C5-A1BB-1A29-88C0-08F9353E7D68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1:19.178" v="17"/>
          <ac:spMkLst>
            <pc:docMk/>
            <pc:sldMk cId="1431967025" sldId="270"/>
            <ac:spMk id="41" creationId="{889C5E17-24D0-4696-A3C5-A2261FB455FA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1:19.178" v="17"/>
          <ac:spMkLst>
            <pc:docMk/>
            <pc:sldMk cId="1431967025" sldId="270"/>
            <ac:spMk id="42" creationId="{6929B58F-2358-44CC-ACE5-EF1BD3C6C824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1:19.178" v="17"/>
          <ac:spMkLst>
            <pc:docMk/>
            <pc:sldMk cId="1431967025" sldId="270"/>
            <ac:spMk id="47" creationId="{7F9DF8C5-A1BB-1A29-88C0-08F9353E7D68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1:24.631" v="19"/>
          <ac:spMkLst>
            <pc:docMk/>
            <pc:sldMk cId="1431967025" sldId="270"/>
            <ac:spMk id="49" creationId="{5C8908E2-EE49-44D2-9428-A28D2312A8D5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1:24.631" v="19"/>
          <ac:spMkLst>
            <pc:docMk/>
            <pc:sldMk cId="1431967025" sldId="270"/>
            <ac:spMk id="53" creationId="{BD92035A-AA2F-4CD8-A556-1CE8BDEC75BD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1:24.631" v="19"/>
          <ac:spMkLst>
            <pc:docMk/>
            <pc:sldMk cId="1431967025" sldId="270"/>
            <ac:spMk id="54" creationId="{7F9DF8C5-A1BB-1A29-88C0-08F9353E7D68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1:31.537" v="21"/>
          <ac:spMkLst>
            <pc:docMk/>
            <pc:sldMk cId="1431967025" sldId="270"/>
            <ac:spMk id="56" creationId="{1BB867FF-FC45-48F7-8104-F89BE54909F1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1:31.537" v="21"/>
          <ac:spMkLst>
            <pc:docMk/>
            <pc:sldMk cId="1431967025" sldId="270"/>
            <ac:spMk id="57" creationId="{8BB56887-D0D5-4F0C-9E19-7247EB83C8B7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1:31.537" v="21"/>
          <ac:spMkLst>
            <pc:docMk/>
            <pc:sldMk cId="1431967025" sldId="270"/>
            <ac:spMk id="58" creationId="{081E4A58-353D-44AE-B2FC-2A74E2E400F7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1:31.537" v="21"/>
          <ac:spMkLst>
            <pc:docMk/>
            <pc:sldMk cId="1431967025" sldId="270"/>
            <ac:spMk id="59" creationId="{7F9DF8C5-A1BB-1A29-88C0-08F9353E7D68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1:35.928" v="23"/>
          <ac:spMkLst>
            <pc:docMk/>
            <pc:sldMk cId="1431967025" sldId="270"/>
            <ac:spMk id="61" creationId="{E777E57D-6A88-4B5B-A068-2BA7FF4E8CCA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1:35.928" v="23"/>
          <ac:spMkLst>
            <pc:docMk/>
            <pc:sldMk cId="1431967025" sldId="270"/>
            <ac:spMk id="62" creationId="{F7117410-A2A4-4085-9ADC-46744551DBDE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1:35.928" v="23"/>
          <ac:spMkLst>
            <pc:docMk/>
            <pc:sldMk cId="1431967025" sldId="270"/>
            <ac:spMk id="63" creationId="{99F74EB5-E547-4FB4-95F5-BCC788F3C4A0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1:35.928" v="23"/>
          <ac:spMkLst>
            <pc:docMk/>
            <pc:sldMk cId="1431967025" sldId="270"/>
            <ac:spMk id="64" creationId="{7F9DF8C5-A1BB-1A29-88C0-08F9353E7D68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1:39.803" v="25"/>
          <ac:spMkLst>
            <pc:docMk/>
            <pc:sldMk cId="1431967025" sldId="270"/>
            <ac:spMk id="66" creationId="{4BC99CB9-DDAD-44A2-8A1C-E3AF4E72DF5C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1:39.803" v="25"/>
          <ac:spMkLst>
            <pc:docMk/>
            <pc:sldMk cId="1431967025" sldId="270"/>
            <ac:spMk id="67" creationId="{64053CBF-3932-45FF-8285-EE5146085F3A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1:39.803" v="25"/>
          <ac:spMkLst>
            <pc:docMk/>
            <pc:sldMk cId="1431967025" sldId="270"/>
            <ac:spMk id="73" creationId="{7F9DF8C5-A1BB-1A29-88C0-08F9353E7D68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1:56.366" v="27"/>
          <ac:spMkLst>
            <pc:docMk/>
            <pc:sldMk cId="1431967025" sldId="270"/>
            <ac:spMk id="78" creationId="{889C5E17-24D0-4696-A3C5-A2261FB455FA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1:56.366" v="27"/>
          <ac:spMkLst>
            <pc:docMk/>
            <pc:sldMk cId="1431967025" sldId="270"/>
            <ac:spMk id="79" creationId="{6929B58F-2358-44CC-ACE5-EF1BD3C6C824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1:56.366" v="27"/>
          <ac:spMkLst>
            <pc:docMk/>
            <pc:sldMk cId="1431967025" sldId="270"/>
            <ac:spMk id="84" creationId="{7F9DF8C5-A1BB-1A29-88C0-08F9353E7D68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2:00.085" v="29"/>
          <ac:spMkLst>
            <pc:docMk/>
            <pc:sldMk cId="1431967025" sldId="270"/>
            <ac:spMk id="86" creationId="{081EA652-8C6A-4E69-BEB9-170809474553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2:00.085" v="29"/>
          <ac:spMkLst>
            <pc:docMk/>
            <pc:sldMk cId="1431967025" sldId="270"/>
            <ac:spMk id="87" creationId="{10B777DF-F6A2-4D53-B6F0-D9700609EE79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2:00.085" v="29"/>
          <ac:spMkLst>
            <pc:docMk/>
            <pc:sldMk cId="1431967025" sldId="270"/>
            <ac:spMk id="88" creationId="{5298780A-33B9-4EA2-8F67-DE68AD62841B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2:00.085" v="29"/>
          <ac:spMkLst>
            <pc:docMk/>
            <pc:sldMk cId="1431967025" sldId="270"/>
            <ac:spMk id="89" creationId="{7F488E8B-4E1E-4402-8935-D4E6C02615C7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2:00.085" v="29"/>
          <ac:spMkLst>
            <pc:docMk/>
            <pc:sldMk cId="1431967025" sldId="270"/>
            <ac:spMk id="90" creationId="{7F9DF8C5-A1BB-1A29-88C0-08F9353E7D68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2:16.616" v="31"/>
          <ac:spMkLst>
            <pc:docMk/>
            <pc:sldMk cId="1431967025" sldId="270"/>
            <ac:spMk id="92" creationId="{081EA652-8C6A-4E69-BEB9-170809474553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2:16.616" v="31"/>
          <ac:spMkLst>
            <pc:docMk/>
            <pc:sldMk cId="1431967025" sldId="270"/>
            <ac:spMk id="93" creationId="{F474090D-CD95-4B41-BE3D-6596953D322D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2:16.616" v="31"/>
          <ac:spMkLst>
            <pc:docMk/>
            <pc:sldMk cId="1431967025" sldId="270"/>
            <ac:spMk id="94" creationId="{5298780A-33B9-4EA2-8F67-DE68AD62841B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2:16.616" v="31"/>
          <ac:spMkLst>
            <pc:docMk/>
            <pc:sldMk cId="1431967025" sldId="270"/>
            <ac:spMk id="95" creationId="{B8F3E811-B104-4DFF-951A-008C860FF1D2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2:16.616" v="31"/>
          <ac:spMkLst>
            <pc:docMk/>
            <pc:sldMk cId="1431967025" sldId="270"/>
            <ac:spMk id="96" creationId="{7F9DF8C5-A1BB-1A29-88C0-08F9353E7D68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3:28.289" v="42"/>
          <ac:spMkLst>
            <pc:docMk/>
            <pc:sldMk cId="1431967025" sldId="270"/>
            <ac:spMk id="98" creationId="{2029D5AD-8348-4446-B191-6A9B6FE03F21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3:28.289" v="42"/>
          <ac:spMkLst>
            <pc:docMk/>
            <pc:sldMk cId="1431967025" sldId="270"/>
            <ac:spMk id="99" creationId="{A3F395A2-2B64-4749-BD93-2F159C7E1FB5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3:28.289" v="42"/>
          <ac:spMkLst>
            <pc:docMk/>
            <pc:sldMk cId="1431967025" sldId="270"/>
            <ac:spMk id="100" creationId="{5CF0135B-EAB8-4CA0-896C-2D897ECD28BC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3:28.289" v="42"/>
          <ac:spMkLst>
            <pc:docMk/>
            <pc:sldMk cId="1431967025" sldId="270"/>
            <ac:spMk id="101" creationId="{92C3387C-D24F-4737-8A37-1DC5CFF09CFA}"/>
          </ac:spMkLst>
        </pc:spChg>
        <pc:spChg chg="add mod">
          <ac:chgData name="Dobrochna Litwin  (CISSSMO16)" userId="S::dobrochna.litwin.cisssmo16@ssss.gouv.qc.ca::8690542b-e774-406c-8924-24760bc0348a" providerId="AD" clId="Web-{35AD377E-8F94-4CE1-9953-DF0959712EA0}" dt="2023-05-15T22:16:50.715" v="67" actId="20577"/>
          <ac:spMkLst>
            <pc:docMk/>
            <pc:sldMk cId="1431967025" sldId="270"/>
            <ac:spMk id="102" creationId="{7F9DF8C5-A1BB-1A29-88C0-08F9353E7D68}"/>
          </ac:spMkLst>
        </pc:spChg>
        <pc:spChg chg="add">
          <ac:chgData name="Dobrochna Litwin  (CISSSMO16)" userId="S::dobrochna.litwin.cisssmo16@ssss.gouv.qc.ca::8690542b-e774-406c-8924-24760bc0348a" providerId="AD" clId="Web-{35AD377E-8F94-4CE1-9953-DF0959712EA0}" dt="2023-05-15T22:13:28.289" v="42"/>
          <ac:spMkLst>
            <pc:docMk/>
            <pc:sldMk cId="1431967025" sldId="270"/>
            <ac:spMk id="107" creationId="{DAF1966E-FD40-4A4A-B61B-C4DF7FA05F06}"/>
          </ac:spMkLst>
        </pc:spChg>
        <pc:spChg chg="add">
          <ac:chgData name="Dobrochna Litwin  (CISSSMO16)" userId="S::dobrochna.litwin.cisssmo16@ssss.gouv.qc.ca::8690542b-e774-406c-8924-24760bc0348a" providerId="AD" clId="Web-{35AD377E-8F94-4CE1-9953-DF0959712EA0}" dt="2023-05-15T22:13:28.289" v="42"/>
          <ac:spMkLst>
            <pc:docMk/>
            <pc:sldMk cId="1431967025" sldId="270"/>
            <ac:spMk id="109" creationId="{047BFA19-D45E-416B-A404-7AF2F3F27017}"/>
          </ac:spMkLst>
        </pc:spChg>
        <pc:spChg chg="add">
          <ac:chgData name="Dobrochna Litwin  (CISSSMO16)" userId="S::dobrochna.litwin.cisssmo16@ssss.gouv.qc.ca::8690542b-e774-406c-8924-24760bc0348a" providerId="AD" clId="Web-{35AD377E-8F94-4CE1-9953-DF0959712EA0}" dt="2023-05-15T22:13:28.289" v="42"/>
          <ac:spMkLst>
            <pc:docMk/>
            <pc:sldMk cId="1431967025" sldId="270"/>
            <ac:spMk id="111" creationId="{8E0105E7-23DB-4CF2-8258-FF47C7620F6E}"/>
          </ac:spMkLst>
        </pc:spChg>
        <pc:spChg chg="add">
          <ac:chgData name="Dobrochna Litwin  (CISSSMO16)" userId="S::dobrochna.litwin.cisssmo16@ssss.gouv.qc.ca::8690542b-e774-406c-8924-24760bc0348a" providerId="AD" clId="Web-{35AD377E-8F94-4CE1-9953-DF0959712EA0}" dt="2023-05-15T22:13:28.289" v="42"/>
          <ac:spMkLst>
            <pc:docMk/>
            <pc:sldMk cId="1431967025" sldId="270"/>
            <ac:spMk id="113" creationId="{074B4F7D-14B2-478B-8BF5-01E4E0C5D263}"/>
          </ac:spMkLst>
        </pc:spChg>
        <pc:grpChg chg="add del">
          <ac:chgData name="Dobrochna Litwin  (CISSSMO16)" userId="S::dobrochna.litwin.cisssmo16@ssss.gouv.qc.ca::8690542b-e774-406c-8924-24760bc0348a" providerId="AD" clId="Web-{35AD377E-8F94-4CE1-9953-DF0959712EA0}" dt="2023-05-15T22:11:39.803" v="25"/>
          <ac:grpSpMkLst>
            <pc:docMk/>
            <pc:sldMk cId="1431967025" sldId="270"/>
            <ac:grpSpMk id="40" creationId="{B63ACBA3-DEFD-4C6D-BBA0-64468FA99C2D}"/>
          </ac:grpSpMkLst>
        </pc:grpChg>
        <pc:grpChg chg="add del">
          <ac:chgData name="Dobrochna Litwin  (CISSSMO16)" userId="S::dobrochna.litwin.cisssmo16@ssss.gouv.qc.ca::8690542b-e774-406c-8924-24760bc0348a" providerId="AD" clId="Web-{35AD377E-8F94-4CE1-9953-DF0959712EA0}" dt="2023-05-15T22:11:19.178" v="17"/>
          <ac:grpSpMkLst>
            <pc:docMk/>
            <pc:sldMk cId="1431967025" sldId="270"/>
            <ac:grpSpMk id="43" creationId="{09DA5303-A1AF-4830-806C-51FCD96188B7}"/>
          </ac:grpSpMkLst>
        </pc:grpChg>
        <pc:grpChg chg="add del">
          <ac:chgData name="Dobrochna Litwin  (CISSSMO16)" userId="S::dobrochna.litwin.cisssmo16@ssss.gouv.qc.ca::8690542b-e774-406c-8924-24760bc0348a" providerId="AD" clId="Web-{35AD377E-8F94-4CE1-9953-DF0959712EA0}" dt="2023-05-15T22:11:24.631" v="19"/>
          <ac:grpSpMkLst>
            <pc:docMk/>
            <pc:sldMk cId="1431967025" sldId="270"/>
            <ac:grpSpMk id="50" creationId="{5D1A9D8B-3117-4D9D-BDA4-DD81895098B0}"/>
          </ac:grpSpMkLst>
        </pc:grpChg>
        <pc:grpChg chg="add del">
          <ac:chgData name="Dobrochna Litwin  (CISSSMO16)" userId="S::dobrochna.litwin.cisssmo16@ssss.gouv.qc.ca::8690542b-e774-406c-8924-24760bc0348a" providerId="AD" clId="Web-{35AD377E-8F94-4CE1-9953-DF0959712EA0}" dt="2023-05-15T22:11:39.803" v="25"/>
          <ac:grpSpMkLst>
            <pc:docMk/>
            <pc:sldMk cId="1431967025" sldId="270"/>
            <ac:grpSpMk id="68" creationId="{2E751C04-BEA6-446B-A678-9C74819EBD4C}"/>
          </ac:grpSpMkLst>
        </pc:grpChg>
        <pc:grpChg chg="add del">
          <ac:chgData name="Dobrochna Litwin  (CISSSMO16)" userId="S::dobrochna.litwin.cisssmo16@ssss.gouv.qc.ca::8690542b-e774-406c-8924-24760bc0348a" providerId="AD" clId="Web-{35AD377E-8F94-4CE1-9953-DF0959712EA0}" dt="2023-05-15T22:11:56.366" v="27"/>
          <ac:grpSpMkLst>
            <pc:docMk/>
            <pc:sldMk cId="1431967025" sldId="270"/>
            <ac:grpSpMk id="80" creationId="{09DA5303-A1AF-4830-806C-51FCD96188B7}"/>
          </ac:grpSpMkLst>
        </pc:grpChg>
        <pc:graphicFrameChg chg="add del">
          <ac:chgData name="Dobrochna Litwin  (CISSSMO16)" userId="S::dobrochna.litwin.cisssmo16@ssss.gouv.qc.ca::8690542b-e774-406c-8924-24760bc0348a" providerId="AD" clId="Web-{35AD377E-8F94-4CE1-9953-DF0959712EA0}" dt="2023-05-15T22:11:00.428" v="13"/>
          <ac:graphicFrameMkLst>
            <pc:docMk/>
            <pc:sldMk cId="1431967025" sldId="270"/>
            <ac:graphicFrameMk id="27" creationId="{D811C110-4D72-3C83-FFD4-8C5F4565FE5C}"/>
          </ac:graphicFrameMkLst>
        </pc:graphicFrameChg>
        <pc:cxnChg chg="add del">
          <ac:chgData name="Dobrochna Litwin  (CISSSMO16)" userId="S::dobrochna.litwin.cisssmo16@ssss.gouv.qc.ca::8690542b-e774-406c-8924-24760bc0348a" providerId="AD" clId="Web-{35AD377E-8F94-4CE1-9953-DF0959712EA0}" dt="2023-05-15T22:09:51.833" v="10"/>
          <ac:cxnSpMkLst>
            <pc:docMk/>
            <pc:sldMk cId="1431967025" sldId="270"/>
            <ac:cxnSpMk id="16" creationId="{23AAC9B5-8015-485C-ACF9-A750390E9A56}"/>
          </ac:cxnSpMkLst>
        </pc:cxnChg>
      </pc:sldChg>
      <pc:sldChg chg="addSp delSp modSp mod setBg">
        <pc:chgData name="Dobrochna Litwin  (CISSSMO16)" userId="S::dobrochna.litwin.cisssmo16@ssss.gouv.qc.ca::8690542b-e774-406c-8924-24760bc0348a" providerId="AD" clId="Web-{35AD377E-8F94-4CE1-9953-DF0959712EA0}" dt="2023-05-15T22:12:59.679" v="39"/>
        <pc:sldMkLst>
          <pc:docMk/>
          <pc:sldMk cId="1227343179" sldId="271"/>
        </pc:sldMkLst>
        <pc:spChg chg="mod">
          <ac:chgData name="Dobrochna Litwin  (CISSSMO16)" userId="S::dobrochna.litwin.cisssmo16@ssss.gouv.qc.ca::8690542b-e774-406c-8924-24760bc0348a" providerId="AD" clId="Web-{35AD377E-8F94-4CE1-9953-DF0959712EA0}" dt="2023-05-15T22:12:59.679" v="39"/>
          <ac:spMkLst>
            <pc:docMk/>
            <pc:sldMk cId="1227343179" sldId="271"/>
            <ac:spMk id="2" creationId="{00000000-0000-0000-0000-000000000000}"/>
          </ac:spMkLst>
        </pc:spChg>
        <pc:spChg chg="mod">
          <ac:chgData name="Dobrochna Litwin  (CISSSMO16)" userId="S::dobrochna.litwin.cisssmo16@ssss.gouv.qc.ca::8690542b-e774-406c-8924-24760bc0348a" providerId="AD" clId="Web-{35AD377E-8F94-4CE1-9953-DF0959712EA0}" dt="2023-05-15T22:12:59.679" v="39"/>
          <ac:spMkLst>
            <pc:docMk/>
            <pc:sldMk cId="1227343179" sldId="271"/>
            <ac:spMk id="4" creationId="{00000000-0000-0000-0000-000000000000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2:59.679" v="39"/>
          <ac:spMkLst>
            <pc:docMk/>
            <pc:sldMk cId="1227343179" sldId="271"/>
            <ac:spMk id="5" creationId="{7F9DF8C5-A1BB-1A29-88C0-08F9353E7D68}"/>
          </ac:spMkLst>
        </pc:spChg>
        <pc:spChg chg="add">
          <ac:chgData name="Dobrochna Litwin  (CISSSMO16)" userId="S::dobrochna.litwin.cisssmo16@ssss.gouv.qc.ca::8690542b-e774-406c-8924-24760bc0348a" providerId="AD" clId="Web-{35AD377E-8F94-4CE1-9953-DF0959712EA0}" dt="2023-05-15T22:12:59.679" v="39"/>
          <ac:spMkLst>
            <pc:docMk/>
            <pc:sldMk cId="1227343179" sldId="271"/>
            <ac:spMk id="10" creationId="{DAF1966E-FD40-4A4A-B61B-C4DF7FA05F06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2:59.664" v="38"/>
          <ac:spMkLst>
            <pc:docMk/>
            <pc:sldMk cId="1227343179" sldId="271"/>
            <ac:spMk id="11" creationId="{7517A47C-B2E5-4B79-8061-D74B1311AF6E}"/>
          </ac:spMkLst>
        </pc:spChg>
        <pc:spChg chg="add">
          <ac:chgData name="Dobrochna Litwin  (CISSSMO16)" userId="S::dobrochna.litwin.cisssmo16@ssss.gouv.qc.ca::8690542b-e774-406c-8924-24760bc0348a" providerId="AD" clId="Web-{35AD377E-8F94-4CE1-9953-DF0959712EA0}" dt="2023-05-15T22:12:59.679" v="39"/>
          <ac:spMkLst>
            <pc:docMk/>
            <pc:sldMk cId="1227343179" sldId="271"/>
            <ac:spMk id="12" creationId="{047BFA19-D45E-416B-A404-7AF2F3F27017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2:59.664" v="38"/>
          <ac:spMkLst>
            <pc:docMk/>
            <pc:sldMk cId="1227343179" sldId="271"/>
            <ac:spMk id="13" creationId="{C505E780-2083-4CB5-A42A-5E0E2908ECC3}"/>
          </ac:spMkLst>
        </pc:spChg>
        <pc:spChg chg="add">
          <ac:chgData name="Dobrochna Litwin  (CISSSMO16)" userId="S::dobrochna.litwin.cisssmo16@ssss.gouv.qc.ca::8690542b-e774-406c-8924-24760bc0348a" providerId="AD" clId="Web-{35AD377E-8F94-4CE1-9953-DF0959712EA0}" dt="2023-05-15T22:12:59.679" v="39"/>
          <ac:spMkLst>
            <pc:docMk/>
            <pc:sldMk cId="1227343179" sldId="271"/>
            <ac:spMk id="14" creationId="{8E0105E7-23DB-4CF2-8258-FF47C7620F6E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2:59.664" v="38"/>
          <ac:spMkLst>
            <pc:docMk/>
            <pc:sldMk cId="1227343179" sldId="271"/>
            <ac:spMk id="15" creationId="{D2C0AE1C-0118-41AE-8A10-7CDCBF10E96F}"/>
          </ac:spMkLst>
        </pc:spChg>
        <pc:spChg chg="add">
          <ac:chgData name="Dobrochna Litwin  (CISSSMO16)" userId="S::dobrochna.litwin.cisssmo16@ssss.gouv.qc.ca::8690542b-e774-406c-8924-24760bc0348a" providerId="AD" clId="Web-{35AD377E-8F94-4CE1-9953-DF0959712EA0}" dt="2023-05-15T22:12:59.679" v="39"/>
          <ac:spMkLst>
            <pc:docMk/>
            <pc:sldMk cId="1227343179" sldId="271"/>
            <ac:spMk id="16" creationId="{074B4F7D-14B2-478B-8BF5-01E4E0C5D263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2:59.664" v="38"/>
          <ac:spMkLst>
            <pc:docMk/>
            <pc:sldMk cId="1227343179" sldId="271"/>
            <ac:spMk id="17" creationId="{463EEC44-1BA3-44ED-81FC-A644B04B2A44}"/>
          </ac:spMkLst>
        </pc:spChg>
        <pc:spChg chg="add">
          <ac:chgData name="Dobrochna Litwin  (CISSSMO16)" userId="S::dobrochna.litwin.cisssmo16@ssss.gouv.qc.ca::8690542b-e774-406c-8924-24760bc0348a" providerId="AD" clId="Web-{35AD377E-8F94-4CE1-9953-DF0959712EA0}" dt="2023-05-15T22:12:59.679" v="39"/>
          <ac:spMkLst>
            <pc:docMk/>
            <pc:sldMk cId="1227343179" sldId="271"/>
            <ac:spMk id="19" creationId="{7F9DF8C5-A1BB-1A29-88C0-08F9353E7D68}"/>
          </ac:spMkLst>
        </pc:spChg>
        <pc:graphicFrameChg chg="add del">
          <ac:chgData name="Dobrochna Litwin  (CISSSMO16)" userId="S::dobrochna.litwin.cisssmo16@ssss.gouv.qc.ca::8690542b-e774-406c-8924-24760bc0348a" providerId="AD" clId="Web-{35AD377E-8F94-4CE1-9953-DF0959712EA0}" dt="2023-05-15T22:12:59.664" v="38"/>
          <ac:graphicFrameMkLst>
            <pc:docMk/>
            <pc:sldMk cId="1227343179" sldId="271"/>
            <ac:graphicFrameMk id="7" creationId="{85C4F0F1-4594-63C8-C90F-B11717CEB4AF}"/>
          </ac:graphicFrameMkLst>
        </pc:graphicFrameChg>
      </pc:sldChg>
      <pc:sldChg chg="addSp delSp modSp mod setBg">
        <pc:chgData name="Dobrochna Litwin  (CISSSMO16)" userId="S::dobrochna.litwin.cisssmo16@ssss.gouv.qc.ca::8690542b-e774-406c-8924-24760bc0348a" providerId="AD" clId="Web-{35AD377E-8F94-4CE1-9953-DF0959712EA0}" dt="2023-05-15T22:13:23.649" v="41"/>
        <pc:sldMkLst>
          <pc:docMk/>
          <pc:sldMk cId="2374470314" sldId="272"/>
        </pc:sldMkLst>
        <pc:spChg chg="mod">
          <ac:chgData name="Dobrochna Litwin  (CISSSMO16)" userId="S::dobrochna.litwin.cisssmo16@ssss.gouv.qc.ca::8690542b-e774-406c-8924-24760bc0348a" providerId="AD" clId="Web-{35AD377E-8F94-4CE1-9953-DF0959712EA0}" dt="2023-05-15T22:13:23.649" v="41"/>
          <ac:spMkLst>
            <pc:docMk/>
            <pc:sldMk cId="2374470314" sldId="272"/>
            <ac:spMk id="2" creationId="{00000000-0000-0000-0000-000000000000}"/>
          </ac:spMkLst>
        </pc:spChg>
        <pc:spChg chg="mod ord">
          <ac:chgData name="Dobrochna Litwin  (CISSSMO16)" userId="S::dobrochna.litwin.cisssmo16@ssss.gouv.qc.ca::8690542b-e774-406c-8924-24760bc0348a" providerId="AD" clId="Web-{35AD377E-8F94-4CE1-9953-DF0959712EA0}" dt="2023-05-15T22:13:23.649" v="41"/>
          <ac:spMkLst>
            <pc:docMk/>
            <pc:sldMk cId="2374470314" sldId="272"/>
            <ac:spMk id="4" creationId="{00000000-0000-0000-0000-000000000000}"/>
          </ac:spMkLst>
        </pc:spChg>
        <pc:spChg chg="mod">
          <ac:chgData name="Dobrochna Litwin  (CISSSMO16)" userId="S::dobrochna.litwin.cisssmo16@ssss.gouv.qc.ca::8690542b-e774-406c-8924-24760bc0348a" providerId="AD" clId="Web-{35AD377E-8F94-4CE1-9953-DF0959712EA0}" dt="2023-05-15T22:13:23.649" v="41"/>
          <ac:spMkLst>
            <pc:docMk/>
            <pc:sldMk cId="2374470314" sldId="272"/>
            <ac:spMk id="5" creationId="{7F9DF8C5-A1BB-1A29-88C0-08F9353E7D68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3:23.649" v="41"/>
          <ac:spMkLst>
            <pc:docMk/>
            <pc:sldMk cId="2374470314" sldId="272"/>
            <ac:spMk id="10" creationId="{2029D5AD-8348-4446-B191-6A9B6FE03F21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3:23.649" v="41"/>
          <ac:spMkLst>
            <pc:docMk/>
            <pc:sldMk cId="2374470314" sldId="272"/>
            <ac:spMk id="12" creationId="{A3F395A2-2B64-4749-BD93-2F159C7E1FB5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3:23.649" v="41"/>
          <ac:spMkLst>
            <pc:docMk/>
            <pc:sldMk cId="2374470314" sldId="272"/>
            <ac:spMk id="14" creationId="{5CF0135B-EAB8-4CA0-896C-2D897ECD28BC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3:23.649" v="41"/>
          <ac:spMkLst>
            <pc:docMk/>
            <pc:sldMk cId="2374470314" sldId="272"/>
            <ac:spMk id="16" creationId="{92C3387C-D24F-4737-8A37-1DC5CFF09CFA}"/>
          </ac:spMkLst>
        </pc:spChg>
        <pc:spChg chg="add">
          <ac:chgData name="Dobrochna Litwin  (CISSSMO16)" userId="S::dobrochna.litwin.cisssmo16@ssss.gouv.qc.ca::8690542b-e774-406c-8924-24760bc0348a" providerId="AD" clId="Web-{35AD377E-8F94-4CE1-9953-DF0959712EA0}" dt="2023-05-15T22:13:23.649" v="41"/>
          <ac:spMkLst>
            <pc:docMk/>
            <pc:sldMk cId="2374470314" sldId="272"/>
            <ac:spMk id="21" creationId="{DAF1966E-FD40-4A4A-B61B-C4DF7FA05F06}"/>
          </ac:spMkLst>
        </pc:spChg>
        <pc:spChg chg="add">
          <ac:chgData name="Dobrochna Litwin  (CISSSMO16)" userId="S::dobrochna.litwin.cisssmo16@ssss.gouv.qc.ca::8690542b-e774-406c-8924-24760bc0348a" providerId="AD" clId="Web-{35AD377E-8F94-4CE1-9953-DF0959712EA0}" dt="2023-05-15T22:13:23.649" v="41"/>
          <ac:spMkLst>
            <pc:docMk/>
            <pc:sldMk cId="2374470314" sldId="272"/>
            <ac:spMk id="23" creationId="{047BFA19-D45E-416B-A404-7AF2F3F27017}"/>
          </ac:spMkLst>
        </pc:spChg>
        <pc:spChg chg="add">
          <ac:chgData name="Dobrochna Litwin  (CISSSMO16)" userId="S::dobrochna.litwin.cisssmo16@ssss.gouv.qc.ca::8690542b-e774-406c-8924-24760bc0348a" providerId="AD" clId="Web-{35AD377E-8F94-4CE1-9953-DF0959712EA0}" dt="2023-05-15T22:13:23.649" v="41"/>
          <ac:spMkLst>
            <pc:docMk/>
            <pc:sldMk cId="2374470314" sldId="272"/>
            <ac:spMk id="25" creationId="{8E0105E7-23DB-4CF2-8258-FF47C7620F6E}"/>
          </ac:spMkLst>
        </pc:spChg>
        <pc:spChg chg="add">
          <ac:chgData name="Dobrochna Litwin  (CISSSMO16)" userId="S::dobrochna.litwin.cisssmo16@ssss.gouv.qc.ca::8690542b-e774-406c-8924-24760bc0348a" providerId="AD" clId="Web-{35AD377E-8F94-4CE1-9953-DF0959712EA0}" dt="2023-05-15T22:13:23.649" v="41"/>
          <ac:spMkLst>
            <pc:docMk/>
            <pc:sldMk cId="2374470314" sldId="272"/>
            <ac:spMk id="27" creationId="{074B4F7D-14B2-478B-8BF5-01E4E0C5D263}"/>
          </ac:spMkLst>
        </pc:spChg>
      </pc:sldChg>
      <pc:sldChg chg="addSp delSp modSp mod setBg">
        <pc:chgData name="Dobrochna Litwin  (CISSSMO16)" userId="S::dobrochna.litwin.cisssmo16@ssss.gouv.qc.ca::8690542b-e774-406c-8924-24760bc0348a" providerId="AD" clId="Web-{35AD377E-8F94-4CE1-9953-DF0959712EA0}" dt="2023-05-15T22:15:50.948" v="64"/>
        <pc:sldMkLst>
          <pc:docMk/>
          <pc:sldMk cId="472900304" sldId="273"/>
        </pc:sldMkLst>
        <pc:spChg chg="mod">
          <ac:chgData name="Dobrochna Litwin  (CISSSMO16)" userId="S::dobrochna.litwin.cisssmo16@ssss.gouv.qc.ca::8690542b-e774-406c-8924-24760bc0348a" providerId="AD" clId="Web-{35AD377E-8F94-4CE1-9953-DF0959712EA0}" dt="2023-05-15T22:15:50.948" v="64"/>
          <ac:spMkLst>
            <pc:docMk/>
            <pc:sldMk cId="472900304" sldId="273"/>
            <ac:spMk id="2" creationId="{B5AF1E6E-4B4D-946F-26D5-F9D2AF86DD55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4:00.352" v="45"/>
          <ac:spMkLst>
            <pc:docMk/>
            <pc:sldMk cId="472900304" sldId="273"/>
            <ac:spMk id="3" creationId="{96E9D022-97B3-3B04-37A9-FB2B4447482D}"/>
          </ac:spMkLst>
        </pc:spChg>
        <pc:spChg chg="del mod">
          <ac:chgData name="Dobrochna Litwin  (CISSSMO16)" userId="S::dobrochna.litwin.cisssmo16@ssss.gouv.qc.ca::8690542b-e774-406c-8924-24760bc0348a" providerId="AD" clId="Web-{35AD377E-8F94-4CE1-9953-DF0959712EA0}" dt="2023-05-15T22:14:12.149" v="49"/>
          <ac:spMkLst>
            <pc:docMk/>
            <pc:sldMk cId="472900304" sldId="273"/>
            <ac:spMk id="4" creationId="{7206BB5E-4A7E-9E11-5B5F-9D46BDB4BC55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5:50.948" v="64"/>
          <ac:spMkLst>
            <pc:docMk/>
            <pc:sldMk cId="472900304" sldId="273"/>
            <ac:spMk id="9" creationId="{081EA652-8C6A-4E69-BEB9-170809474553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4:00.337" v="44"/>
          <ac:spMkLst>
            <pc:docMk/>
            <pc:sldMk cId="472900304" sldId="273"/>
            <ac:spMk id="11" creationId="{B50AB553-2A96-4A92-96F2-93548E096954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5:50.948" v="64"/>
          <ac:spMkLst>
            <pc:docMk/>
            <pc:sldMk cId="472900304" sldId="273"/>
            <ac:spMk id="13" creationId="{7F488E8B-4E1E-4402-8935-D4E6C02615C7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5:50.948" v="64"/>
          <ac:spMkLst>
            <pc:docMk/>
            <pc:sldMk cId="472900304" sldId="273"/>
            <ac:spMk id="14" creationId="{5298780A-33B9-4EA2-8F67-DE68AD62841B}"/>
          </ac:spMkLst>
        </pc:spChg>
        <pc:spChg chg="add mod">
          <ac:chgData name="Dobrochna Litwin  (CISSSMO16)" userId="S::dobrochna.litwin.cisssmo16@ssss.gouv.qc.ca::8690542b-e774-406c-8924-24760bc0348a" providerId="AD" clId="Web-{35AD377E-8F94-4CE1-9953-DF0959712EA0}" dt="2023-05-15T22:15:50.948" v="64"/>
          <ac:spMkLst>
            <pc:docMk/>
            <pc:sldMk cId="472900304" sldId="273"/>
            <ac:spMk id="16" creationId="{96E9D022-97B3-3B04-37A9-FB2B4447482D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5:50.932" v="63"/>
          <ac:spMkLst>
            <pc:docMk/>
            <pc:sldMk cId="472900304" sldId="273"/>
            <ac:spMk id="21" creationId="{979E27D9-03C7-44E2-9FF8-15D0C8506AF7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5:50.932" v="63"/>
          <ac:spMkLst>
            <pc:docMk/>
            <pc:sldMk cId="472900304" sldId="273"/>
            <ac:spMk id="23" creationId="{EEBF1590-3B36-48EE-A89D-3B6F3CB256AB}"/>
          </ac:spMkLst>
        </pc:spChg>
        <pc:spChg chg="add del">
          <ac:chgData name="Dobrochna Litwin  (CISSSMO16)" userId="S::dobrochna.litwin.cisssmo16@ssss.gouv.qc.ca::8690542b-e774-406c-8924-24760bc0348a" providerId="AD" clId="Web-{35AD377E-8F94-4CE1-9953-DF0959712EA0}" dt="2023-05-15T22:15:50.932" v="63"/>
          <ac:spMkLst>
            <pc:docMk/>
            <pc:sldMk cId="472900304" sldId="273"/>
            <ac:spMk id="25" creationId="{AC8F6C8C-AB5A-4548-942D-E3FD40ACBC49}"/>
          </ac:spMkLst>
        </pc:spChg>
        <pc:spChg chg="add">
          <ac:chgData name="Dobrochna Litwin  (CISSSMO16)" userId="S::dobrochna.litwin.cisssmo16@ssss.gouv.qc.ca::8690542b-e774-406c-8924-24760bc0348a" providerId="AD" clId="Web-{35AD377E-8F94-4CE1-9953-DF0959712EA0}" dt="2023-05-15T22:15:50.948" v="64"/>
          <ac:spMkLst>
            <pc:docMk/>
            <pc:sldMk cId="472900304" sldId="273"/>
            <ac:spMk id="27" creationId="{B6CDA21F-E7AF-4C75-8395-33F58D5B0E45}"/>
          </ac:spMkLst>
        </pc:spChg>
        <pc:spChg chg="add">
          <ac:chgData name="Dobrochna Litwin  (CISSSMO16)" userId="S::dobrochna.litwin.cisssmo16@ssss.gouv.qc.ca::8690542b-e774-406c-8924-24760bc0348a" providerId="AD" clId="Web-{35AD377E-8F94-4CE1-9953-DF0959712EA0}" dt="2023-05-15T22:15:50.948" v="64"/>
          <ac:spMkLst>
            <pc:docMk/>
            <pc:sldMk cId="472900304" sldId="273"/>
            <ac:spMk id="28" creationId="{D5B0017B-2ECA-49AF-B397-DC140825DF8D}"/>
          </ac:spMkLst>
        </pc:spChg>
        <pc:grpChg chg="add">
          <ac:chgData name="Dobrochna Litwin  (CISSSMO16)" userId="S::dobrochna.litwin.cisssmo16@ssss.gouv.qc.ca::8690542b-e774-406c-8924-24760bc0348a" providerId="AD" clId="Web-{35AD377E-8F94-4CE1-9953-DF0959712EA0}" dt="2023-05-15T22:15:50.948" v="64"/>
          <ac:grpSpMkLst>
            <pc:docMk/>
            <pc:sldMk cId="472900304" sldId="273"/>
            <ac:grpSpMk id="29" creationId="{AE1C45F0-260A-458C-96ED-C1F6D2151219}"/>
          </ac:grpSpMkLst>
        </pc:grpChg>
        <pc:graphicFrameChg chg="add del">
          <ac:chgData name="Dobrochna Litwin  (CISSSMO16)" userId="S::dobrochna.litwin.cisssmo16@ssss.gouv.qc.ca::8690542b-e774-406c-8924-24760bc0348a" providerId="AD" clId="Web-{35AD377E-8F94-4CE1-9953-DF0959712EA0}" dt="2023-05-15T22:14:00.337" v="44"/>
          <ac:graphicFrameMkLst>
            <pc:docMk/>
            <pc:sldMk cId="472900304" sldId="273"/>
            <ac:graphicFrameMk id="6" creationId="{DD6F382E-0771-51F6-EF86-710B523EC0E6}"/>
          </ac:graphicFrameMkLst>
        </pc:graphicFrameChg>
        <pc:picChg chg="add del">
          <ac:chgData name="Dobrochna Litwin  (CISSSMO16)" userId="S::dobrochna.litwin.cisssmo16@ssss.gouv.qc.ca::8690542b-e774-406c-8924-24760bc0348a" providerId="AD" clId="Web-{35AD377E-8F94-4CE1-9953-DF0959712EA0}" dt="2023-05-15T22:14:00.337" v="44"/>
          <ac:picMkLst>
            <pc:docMk/>
            <pc:sldMk cId="472900304" sldId="273"/>
            <ac:picMk id="7" creationId="{07EF60A0-7F92-FB40-9201-5C42A875D6E7}"/>
          </ac:picMkLst>
        </pc:picChg>
        <pc:cxnChg chg="add del">
          <ac:chgData name="Dobrochna Litwin  (CISSSMO16)" userId="S::dobrochna.litwin.cisssmo16@ssss.gouv.qc.ca::8690542b-e774-406c-8924-24760bc0348a" providerId="AD" clId="Web-{35AD377E-8F94-4CE1-9953-DF0959712EA0}" dt="2023-05-15T22:15:50.948" v="64"/>
          <ac:cxnSpMkLst>
            <pc:docMk/>
            <pc:sldMk cId="472900304" sldId="273"/>
            <ac:cxnSpMk id="15" creationId="{23AAC9B5-8015-485C-ACF9-A750390E9A56}"/>
          </ac:cxnSpMkLst>
        </pc:cxnChg>
        <pc:cxnChg chg="add">
          <ac:chgData name="Dobrochna Litwin  (CISSSMO16)" userId="S::dobrochna.litwin.cisssmo16@ssss.gouv.qc.ca::8690542b-e774-406c-8924-24760bc0348a" providerId="AD" clId="Web-{35AD377E-8F94-4CE1-9953-DF0959712EA0}" dt="2023-05-15T22:15:50.948" v="64"/>
          <ac:cxnSpMkLst>
            <pc:docMk/>
            <pc:sldMk cId="472900304" sldId="273"/>
            <ac:cxnSpMk id="30" creationId="{6CF1BAF6-AD41-4082-B212-8A1F9A2E8779}"/>
          </ac:cxnSpMkLst>
        </pc:cxnChg>
      </pc:sldChg>
      <pc:sldChg chg="addSp delSp">
        <pc:chgData name="Dobrochna Litwin  (CISSSMO16)" userId="S::dobrochna.litwin.cisssmo16@ssss.gouv.qc.ca::8690542b-e774-406c-8924-24760bc0348a" providerId="AD" clId="Web-{35AD377E-8F94-4CE1-9953-DF0959712EA0}" dt="2023-05-15T22:08:48.238" v="7"/>
        <pc:sldMkLst>
          <pc:docMk/>
          <pc:sldMk cId="2429599564" sldId="274"/>
        </pc:sldMkLst>
        <pc:spChg chg="del">
          <ac:chgData name="Dobrochna Litwin  (CISSSMO16)" userId="S::dobrochna.litwin.cisssmo16@ssss.gouv.qc.ca::8690542b-e774-406c-8924-24760bc0348a" providerId="AD" clId="Web-{35AD377E-8F94-4CE1-9953-DF0959712EA0}" dt="2023-05-15T22:08:48.238" v="7"/>
          <ac:spMkLst>
            <pc:docMk/>
            <pc:sldMk cId="2429599564" sldId="274"/>
            <ac:spMk id="3" creationId="{62CB4C9C-2FC0-1EB0-8F2D-0821500F7D4F}"/>
          </ac:spMkLst>
        </pc:spChg>
        <pc:graphicFrameChg chg="add">
          <ac:chgData name="Dobrochna Litwin  (CISSSMO16)" userId="S::dobrochna.litwin.cisssmo16@ssss.gouv.qc.ca::8690542b-e774-406c-8924-24760bc0348a" providerId="AD" clId="Web-{35AD377E-8F94-4CE1-9953-DF0959712EA0}" dt="2023-05-15T22:08:48.238" v="7"/>
          <ac:graphicFrameMkLst>
            <pc:docMk/>
            <pc:sldMk cId="2429599564" sldId="274"/>
            <ac:graphicFrameMk id="6" creationId="{A66D9EF7-BC82-5E0D-AE79-7717CD26D6EF}"/>
          </ac:graphicFrameMkLst>
        </pc:graphicFrameChg>
      </pc:sldChg>
      <pc:sldChg chg="addSp modSp mod setBg">
        <pc:chgData name="Dobrochna Litwin  (CISSSMO16)" userId="S::dobrochna.litwin.cisssmo16@ssss.gouv.qc.ca::8690542b-e774-406c-8924-24760bc0348a" providerId="AD" clId="Web-{35AD377E-8F94-4CE1-9953-DF0959712EA0}" dt="2023-05-15T22:15:09.682" v="61"/>
        <pc:sldMkLst>
          <pc:docMk/>
          <pc:sldMk cId="1294657117" sldId="277"/>
        </pc:sldMkLst>
        <pc:spChg chg="mod">
          <ac:chgData name="Dobrochna Litwin  (CISSSMO16)" userId="S::dobrochna.litwin.cisssmo16@ssss.gouv.qc.ca::8690542b-e774-406c-8924-24760bc0348a" providerId="AD" clId="Web-{35AD377E-8F94-4CE1-9953-DF0959712EA0}" dt="2023-05-15T22:15:09.682" v="61"/>
          <ac:spMkLst>
            <pc:docMk/>
            <pc:sldMk cId="1294657117" sldId="277"/>
            <ac:spMk id="2" creationId="{3D12B89D-EEE9-939B-A707-EC1EAD7EC797}"/>
          </ac:spMkLst>
        </pc:spChg>
        <pc:spChg chg="mod">
          <ac:chgData name="Dobrochna Litwin  (CISSSMO16)" userId="S::dobrochna.litwin.cisssmo16@ssss.gouv.qc.ca::8690542b-e774-406c-8924-24760bc0348a" providerId="AD" clId="Web-{35AD377E-8F94-4CE1-9953-DF0959712EA0}" dt="2023-05-15T22:15:09.682" v="61"/>
          <ac:spMkLst>
            <pc:docMk/>
            <pc:sldMk cId="1294657117" sldId="277"/>
            <ac:spMk id="3" creationId="{B40E4001-A600-AFD7-5F59-B2D494F652C1}"/>
          </ac:spMkLst>
        </pc:spChg>
        <pc:spChg chg="mod">
          <ac:chgData name="Dobrochna Litwin  (CISSSMO16)" userId="S::dobrochna.litwin.cisssmo16@ssss.gouv.qc.ca::8690542b-e774-406c-8924-24760bc0348a" providerId="AD" clId="Web-{35AD377E-8F94-4CE1-9953-DF0959712EA0}" dt="2023-05-15T22:15:09.682" v="61"/>
          <ac:spMkLst>
            <pc:docMk/>
            <pc:sldMk cId="1294657117" sldId="277"/>
            <ac:spMk id="4" creationId="{0C7C2AE5-DB12-1DEE-715E-167DA66E85ED}"/>
          </ac:spMkLst>
        </pc:spChg>
        <pc:spChg chg="add">
          <ac:chgData name="Dobrochna Litwin  (CISSSMO16)" userId="S::dobrochna.litwin.cisssmo16@ssss.gouv.qc.ca::8690542b-e774-406c-8924-24760bc0348a" providerId="AD" clId="Web-{35AD377E-8F94-4CE1-9953-DF0959712EA0}" dt="2023-05-15T22:15:09.682" v="61"/>
          <ac:spMkLst>
            <pc:docMk/>
            <pc:sldMk cId="1294657117" sldId="277"/>
            <ac:spMk id="9" creationId="{B6CDA21F-E7AF-4C75-8395-33F58D5B0E45}"/>
          </ac:spMkLst>
        </pc:spChg>
        <pc:spChg chg="add">
          <ac:chgData name="Dobrochna Litwin  (CISSSMO16)" userId="S::dobrochna.litwin.cisssmo16@ssss.gouv.qc.ca::8690542b-e774-406c-8924-24760bc0348a" providerId="AD" clId="Web-{35AD377E-8F94-4CE1-9953-DF0959712EA0}" dt="2023-05-15T22:15:09.682" v="61"/>
          <ac:spMkLst>
            <pc:docMk/>
            <pc:sldMk cId="1294657117" sldId="277"/>
            <ac:spMk id="16" creationId="{D5B0017B-2ECA-49AF-B397-DC140825DF8D}"/>
          </ac:spMkLst>
        </pc:spChg>
        <pc:grpChg chg="add">
          <ac:chgData name="Dobrochna Litwin  (CISSSMO16)" userId="S::dobrochna.litwin.cisssmo16@ssss.gouv.qc.ca::8690542b-e774-406c-8924-24760bc0348a" providerId="AD" clId="Web-{35AD377E-8F94-4CE1-9953-DF0959712EA0}" dt="2023-05-15T22:15:09.682" v="61"/>
          <ac:grpSpMkLst>
            <pc:docMk/>
            <pc:sldMk cId="1294657117" sldId="277"/>
            <ac:grpSpMk id="11" creationId="{AE1C45F0-260A-458C-96ED-C1F6D2151219}"/>
          </ac:grpSpMkLst>
        </pc:grpChg>
        <pc:cxnChg chg="add">
          <ac:chgData name="Dobrochna Litwin  (CISSSMO16)" userId="S::dobrochna.litwin.cisssmo16@ssss.gouv.qc.ca::8690542b-e774-406c-8924-24760bc0348a" providerId="AD" clId="Web-{35AD377E-8F94-4CE1-9953-DF0959712EA0}" dt="2023-05-15T22:15:09.682" v="61"/>
          <ac:cxnSpMkLst>
            <pc:docMk/>
            <pc:sldMk cId="1294657117" sldId="277"/>
            <ac:cxnSpMk id="18" creationId="{6CF1BAF6-AD41-4082-B212-8A1F9A2E8779}"/>
          </ac:cxnSpMkLst>
        </pc:cxnChg>
      </pc:sldChg>
    </pc:docChg>
  </pc:docChgLst>
  <pc:docChgLst>
    <pc:chgData name="Dobrochna Litwin  (CISSSMO16)" userId="S::dobrochna.litwin.cisssmo16@ssss.gouv.qc.ca::8690542b-e774-406c-8924-24760bc0348a" providerId="AD" clId="Web-{028439C8-D8FE-4E3A-9684-E066FF9751EA}"/>
    <pc:docChg chg="modSld">
      <pc:chgData name="Dobrochna Litwin  (CISSSMO16)" userId="S::dobrochna.litwin.cisssmo16@ssss.gouv.qc.ca::8690542b-e774-406c-8924-24760bc0348a" providerId="AD" clId="Web-{028439C8-D8FE-4E3A-9684-E066FF9751EA}" dt="2023-05-10T15:59:24.016" v="1136" actId="20577"/>
      <pc:docMkLst>
        <pc:docMk/>
      </pc:docMkLst>
      <pc:sldChg chg="modSp">
        <pc:chgData name="Dobrochna Litwin  (CISSSMO16)" userId="S::dobrochna.litwin.cisssmo16@ssss.gouv.qc.ca::8690542b-e774-406c-8924-24760bc0348a" providerId="AD" clId="Web-{028439C8-D8FE-4E3A-9684-E066FF9751EA}" dt="2023-05-10T15:57:04.201" v="965" actId="20577"/>
        <pc:sldMkLst>
          <pc:docMk/>
          <pc:sldMk cId="3753712515" sldId="265"/>
        </pc:sldMkLst>
        <pc:spChg chg="mod">
          <ac:chgData name="Dobrochna Litwin  (CISSSMO16)" userId="S::dobrochna.litwin.cisssmo16@ssss.gouv.qc.ca::8690542b-e774-406c-8924-24760bc0348a" providerId="AD" clId="Web-{028439C8-D8FE-4E3A-9684-E066FF9751EA}" dt="2023-05-10T15:57:04.201" v="965" actId="20577"/>
          <ac:spMkLst>
            <pc:docMk/>
            <pc:sldMk cId="3753712515" sldId="265"/>
            <ac:spMk id="2" creationId="{00000000-0000-0000-0000-000000000000}"/>
          </ac:spMkLst>
        </pc:spChg>
      </pc:sldChg>
      <pc:sldChg chg="addSp modSp">
        <pc:chgData name="Dobrochna Litwin  (CISSSMO16)" userId="S::dobrochna.litwin.cisssmo16@ssss.gouv.qc.ca::8690542b-e774-406c-8924-24760bc0348a" providerId="AD" clId="Web-{028439C8-D8FE-4E3A-9684-E066FF9751EA}" dt="2023-05-10T15:32:36.707" v="7" actId="20577"/>
        <pc:sldMkLst>
          <pc:docMk/>
          <pc:sldMk cId="694605094" sldId="269"/>
        </pc:sldMkLst>
        <pc:spChg chg="mod">
          <ac:chgData name="Dobrochna Litwin  (CISSSMO16)" userId="S::dobrochna.litwin.cisssmo16@ssss.gouv.qc.ca::8690542b-e774-406c-8924-24760bc0348a" providerId="AD" clId="Web-{028439C8-D8FE-4E3A-9684-E066FF9751EA}" dt="2023-05-10T15:32:36.707" v="7" actId="20577"/>
          <ac:spMkLst>
            <pc:docMk/>
            <pc:sldMk cId="694605094" sldId="269"/>
            <ac:spMk id="2" creationId="{00000000-0000-0000-0000-000000000000}"/>
          </ac:spMkLst>
        </pc:spChg>
        <pc:spChg chg="add mod">
          <ac:chgData name="Dobrochna Litwin  (CISSSMO16)" userId="S::dobrochna.litwin.cisssmo16@ssss.gouv.qc.ca::8690542b-e774-406c-8924-24760bc0348a" providerId="AD" clId="Web-{028439C8-D8FE-4E3A-9684-E066FF9751EA}" dt="2023-05-10T15:32:18.269" v="3" actId="14100"/>
          <ac:spMkLst>
            <pc:docMk/>
            <pc:sldMk cId="694605094" sldId="269"/>
            <ac:spMk id="6" creationId="{439F3485-74FC-94DB-778C-F49B2B330B7F}"/>
          </ac:spMkLst>
        </pc:spChg>
        <pc:picChg chg="mod">
          <ac:chgData name="Dobrochna Litwin  (CISSSMO16)" userId="S::dobrochna.litwin.cisssmo16@ssss.gouv.qc.ca::8690542b-e774-406c-8924-24760bc0348a" providerId="AD" clId="Web-{028439C8-D8FE-4E3A-9684-E066FF9751EA}" dt="2023-05-10T15:32:29.504" v="5" actId="14100"/>
          <ac:picMkLst>
            <pc:docMk/>
            <pc:sldMk cId="694605094" sldId="269"/>
            <ac:picMk id="5" creationId="{04D98C66-DA16-9505-3817-5E9F0865BF19}"/>
          </ac:picMkLst>
        </pc:picChg>
      </pc:sldChg>
      <pc:sldChg chg="modSp">
        <pc:chgData name="Dobrochna Litwin  (CISSSMO16)" userId="S::dobrochna.litwin.cisssmo16@ssss.gouv.qc.ca::8690542b-e774-406c-8924-24760bc0348a" providerId="AD" clId="Web-{028439C8-D8FE-4E3A-9684-E066FF9751EA}" dt="2023-05-10T15:56:05.793" v="962" actId="20577"/>
        <pc:sldMkLst>
          <pc:docMk/>
          <pc:sldMk cId="1431967025" sldId="270"/>
        </pc:sldMkLst>
        <pc:spChg chg="mod">
          <ac:chgData name="Dobrochna Litwin  (CISSSMO16)" userId="S::dobrochna.litwin.cisssmo16@ssss.gouv.qc.ca::8690542b-e774-406c-8924-24760bc0348a" providerId="AD" clId="Web-{028439C8-D8FE-4E3A-9684-E066FF9751EA}" dt="2023-05-10T15:56:05.793" v="962" actId="20577"/>
          <ac:spMkLst>
            <pc:docMk/>
            <pc:sldMk cId="1431967025" sldId="270"/>
            <ac:spMk id="2" creationId="{00000000-0000-0000-0000-000000000000}"/>
          </ac:spMkLst>
        </pc:spChg>
        <pc:spChg chg="mod">
          <ac:chgData name="Dobrochna Litwin  (CISSSMO16)" userId="S::dobrochna.litwin.cisssmo16@ssss.gouv.qc.ca::8690542b-e774-406c-8924-24760bc0348a" providerId="AD" clId="Web-{028439C8-D8FE-4E3A-9684-E066FF9751EA}" dt="2023-05-10T15:34:31.927" v="43" actId="20577"/>
          <ac:spMkLst>
            <pc:docMk/>
            <pc:sldMk cId="1431967025" sldId="270"/>
            <ac:spMk id="5" creationId="{7F9DF8C5-A1BB-1A29-88C0-08F9353E7D68}"/>
          </ac:spMkLst>
        </pc:spChg>
      </pc:sldChg>
      <pc:sldChg chg="modSp">
        <pc:chgData name="Dobrochna Litwin  (CISSSMO16)" userId="S::dobrochna.litwin.cisssmo16@ssss.gouv.qc.ca::8690542b-e774-406c-8924-24760bc0348a" providerId="AD" clId="Web-{028439C8-D8FE-4E3A-9684-E066FF9751EA}" dt="2023-05-10T15:55:40.731" v="956" actId="20577"/>
        <pc:sldMkLst>
          <pc:docMk/>
          <pc:sldMk cId="1227343179" sldId="271"/>
        </pc:sldMkLst>
        <pc:spChg chg="mod">
          <ac:chgData name="Dobrochna Litwin  (CISSSMO16)" userId="S::dobrochna.litwin.cisssmo16@ssss.gouv.qc.ca::8690542b-e774-406c-8924-24760bc0348a" providerId="AD" clId="Web-{028439C8-D8FE-4E3A-9684-E066FF9751EA}" dt="2023-05-10T15:55:40.731" v="956" actId="20577"/>
          <ac:spMkLst>
            <pc:docMk/>
            <pc:sldMk cId="1227343179" sldId="271"/>
            <ac:spMk id="2" creationId="{00000000-0000-0000-0000-000000000000}"/>
          </ac:spMkLst>
        </pc:spChg>
        <pc:spChg chg="mod">
          <ac:chgData name="Dobrochna Litwin  (CISSSMO16)" userId="S::dobrochna.litwin.cisssmo16@ssss.gouv.qc.ca::8690542b-e774-406c-8924-24760bc0348a" providerId="AD" clId="Web-{028439C8-D8FE-4E3A-9684-E066FF9751EA}" dt="2023-05-10T15:52:45.243" v="952" actId="20577"/>
          <ac:spMkLst>
            <pc:docMk/>
            <pc:sldMk cId="1227343179" sldId="271"/>
            <ac:spMk id="5" creationId="{7F9DF8C5-A1BB-1A29-88C0-08F9353E7D68}"/>
          </ac:spMkLst>
        </pc:spChg>
      </pc:sldChg>
      <pc:sldChg chg="modSp">
        <pc:chgData name="Dobrochna Litwin  (CISSSMO16)" userId="S::dobrochna.litwin.cisssmo16@ssss.gouv.qc.ca::8690542b-e774-406c-8924-24760bc0348a" providerId="AD" clId="Web-{028439C8-D8FE-4E3A-9684-E066FF9751EA}" dt="2023-05-10T15:39:54.199" v="184" actId="20577"/>
        <pc:sldMkLst>
          <pc:docMk/>
          <pc:sldMk cId="2374470314" sldId="272"/>
        </pc:sldMkLst>
        <pc:spChg chg="mod">
          <ac:chgData name="Dobrochna Litwin  (CISSSMO16)" userId="S::dobrochna.litwin.cisssmo16@ssss.gouv.qc.ca::8690542b-e774-406c-8924-24760bc0348a" providerId="AD" clId="Web-{028439C8-D8FE-4E3A-9684-E066FF9751EA}" dt="2023-05-10T15:39:54.199" v="184" actId="20577"/>
          <ac:spMkLst>
            <pc:docMk/>
            <pc:sldMk cId="2374470314" sldId="272"/>
            <ac:spMk id="2" creationId="{00000000-0000-0000-0000-000000000000}"/>
          </ac:spMkLst>
        </pc:spChg>
        <pc:spChg chg="mod">
          <ac:chgData name="Dobrochna Litwin  (CISSSMO16)" userId="S::dobrochna.litwin.cisssmo16@ssss.gouv.qc.ca::8690542b-e774-406c-8924-24760bc0348a" providerId="AD" clId="Web-{028439C8-D8FE-4E3A-9684-E066FF9751EA}" dt="2023-05-10T15:39:25.198" v="143" actId="20577"/>
          <ac:spMkLst>
            <pc:docMk/>
            <pc:sldMk cId="2374470314" sldId="272"/>
            <ac:spMk id="5" creationId="{7F9DF8C5-A1BB-1A29-88C0-08F9353E7D68}"/>
          </ac:spMkLst>
        </pc:spChg>
      </pc:sldChg>
      <pc:sldChg chg="modSp">
        <pc:chgData name="Dobrochna Litwin  (CISSSMO16)" userId="S::dobrochna.litwin.cisssmo16@ssss.gouv.qc.ca::8690542b-e774-406c-8924-24760bc0348a" providerId="AD" clId="Web-{028439C8-D8FE-4E3A-9684-E066FF9751EA}" dt="2023-05-10T15:53:04.822" v="953" actId="20577"/>
        <pc:sldMkLst>
          <pc:docMk/>
          <pc:sldMk cId="472900304" sldId="273"/>
        </pc:sldMkLst>
        <pc:spChg chg="mod">
          <ac:chgData name="Dobrochna Litwin  (CISSSMO16)" userId="S::dobrochna.litwin.cisssmo16@ssss.gouv.qc.ca::8690542b-e774-406c-8924-24760bc0348a" providerId="AD" clId="Web-{028439C8-D8FE-4E3A-9684-E066FF9751EA}" dt="2023-05-10T15:53:04.822" v="953" actId="20577"/>
          <ac:spMkLst>
            <pc:docMk/>
            <pc:sldMk cId="472900304" sldId="273"/>
            <ac:spMk id="3" creationId="{96E9D022-97B3-3B04-37A9-FB2B4447482D}"/>
          </ac:spMkLst>
        </pc:spChg>
      </pc:sldChg>
      <pc:sldChg chg="modSp">
        <pc:chgData name="Dobrochna Litwin  (CISSSMO16)" userId="S::dobrochna.litwin.cisssmo16@ssss.gouv.qc.ca::8690542b-e774-406c-8924-24760bc0348a" providerId="AD" clId="Web-{028439C8-D8FE-4E3A-9684-E066FF9751EA}" dt="2023-05-10T15:59:24.016" v="1136" actId="20577"/>
        <pc:sldMkLst>
          <pc:docMk/>
          <pc:sldMk cId="2429599564" sldId="274"/>
        </pc:sldMkLst>
        <pc:spChg chg="mod">
          <ac:chgData name="Dobrochna Litwin  (CISSSMO16)" userId="S::dobrochna.litwin.cisssmo16@ssss.gouv.qc.ca::8690542b-e774-406c-8924-24760bc0348a" providerId="AD" clId="Web-{028439C8-D8FE-4E3A-9684-E066FF9751EA}" dt="2023-05-10T15:59:24.016" v="1136" actId="20577"/>
          <ac:spMkLst>
            <pc:docMk/>
            <pc:sldMk cId="2429599564" sldId="274"/>
            <ac:spMk id="3" creationId="{62CB4C9C-2FC0-1EB0-8F2D-0821500F7D4F}"/>
          </ac:spMkLst>
        </pc:spChg>
      </pc:sldChg>
    </pc:docChg>
  </pc:docChgLst>
  <pc:docChgLst>
    <pc:chgData name="Maude Dagenais (CISSSMO16)" userId="S::maude.dagenais.cisssmo16@ssss.gouv.qc.ca::1ffbc9fc-35b0-437c-8daf-374e0872c9b1" providerId="AD" clId="Web-{03DEAFEF-3554-47D7-ACC8-B25846184FAE}"/>
    <pc:docChg chg="modSld">
      <pc:chgData name="Maude Dagenais (CISSSMO16)" userId="S::maude.dagenais.cisssmo16@ssss.gouv.qc.ca::1ffbc9fc-35b0-437c-8daf-374e0872c9b1" providerId="AD" clId="Web-{03DEAFEF-3554-47D7-ACC8-B25846184FAE}" dt="2023-05-18T19:44:18.498" v="12" actId="1076"/>
      <pc:docMkLst>
        <pc:docMk/>
      </pc:docMkLst>
      <pc:sldChg chg="modSp">
        <pc:chgData name="Maude Dagenais (CISSSMO16)" userId="S::maude.dagenais.cisssmo16@ssss.gouv.qc.ca::1ffbc9fc-35b0-437c-8daf-374e0872c9b1" providerId="AD" clId="Web-{03DEAFEF-3554-47D7-ACC8-B25846184FAE}" dt="2023-05-18T19:44:00.842" v="8" actId="1076"/>
        <pc:sldMkLst>
          <pc:docMk/>
          <pc:sldMk cId="1104109259" sldId="282"/>
        </pc:sldMkLst>
        <pc:spChg chg="mod">
          <ac:chgData name="Maude Dagenais (CISSSMO16)" userId="S::maude.dagenais.cisssmo16@ssss.gouv.qc.ca::1ffbc9fc-35b0-437c-8daf-374e0872c9b1" providerId="AD" clId="Web-{03DEAFEF-3554-47D7-ACC8-B25846184FAE}" dt="2023-05-18T19:44:00.842" v="8" actId="1076"/>
          <ac:spMkLst>
            <pc:docMk/>
            <pc:sldMk cId="1104109259" sldId="282"/>
            <ac:spMk id="2" creationId="{19C0C1A2-349F-4CFB-8BAA-A70FFAEA5600}"/>
          </ac:spMkLst>
        </pc:spChg>
        <pc:spChg chg="mod">
          <ac:chgData name="Maude Dagenais (CISSSMO16)" userId="S::maude.dagenais.cisssmo16@ssss.gouv.qc.ca::1ffbc9fc-35b0-437c-8daf-374e0872c9b1" providerId="AD" clId="Web-{03DEAFEF-3554-47D7-ACC8-B25846184FAE}" dt="2023-05-18T19:43:30.638" v="0" actId="14100"/>
          <ac:spMkLst>
            <pc:docMk/>
            <pc:sldMk cId="1104109259" sldId="282"/>
            <ac:spMk id="3" creationId="{7C5AF9A3-E16B-FB92-344B-711F86589B46}"/>
          </ac:spMkLst>
        </pc:spChg>
        <pc:picChg chg="mod">
          <ac:chgData name="Maude Dagenais (CISSSMO16)" userId="S::maude.dagenais.cisssmo16@ssss.gouv.qc.ca::1ffbc9fc-35b0-437c-8daf-374e0872c9b1" providerId="AD" clId="Web-{03DEAFEF-3554-47D7-ACC8-B25846184FAE}" dt="2023-05-18T19:43:54.920" v="7" actId="1076"/>
          <ac:picMkLst>
            <pc:docMk/>
            <pc:sldMk cId="1104109259" sldId="282"/>
            <ac:picMk id="5" creationId="{20982822-F950-3292-6FF2-A2D4C0254A4A}"/>
          </ac:picMkLst>
        </pc:picChg>
      </pc:sldChg>
      <pc:sldChg chg="modSp">
        <pc:chgData name="Maude Dagenais (CISSSMO16)" userId="S::maude.dagenais.cisssmo16@ssss.gouv.qc.ca::1ffbc9fc-35b0-437c-8daf-374e0872c9b1" providerId="AD" clId="Web-{03DEAFEF-3554-47D7-ACC8-B25846184FAE}" dt="2023-05-18T19:44:18.498" v="12" actId="1076"/>
        <pc:sldMkLst>
          <pc:docMk/>
          <pc:sldMk cId="3138724773" sldId="283"/>
        </pc:sldMkLst>
        <pc:spChg chg="mod">
          <ac:chgData name="Maude Dagenais (CISSSMO16)" userId="S::maude.dagenais.cisssmo16@ssss.gouv.qc.ca::1ffbc9fc-35b0-437c-8daf-374e0872c9b1" providerId="AD" clId="Web-{03DEAFEF-3554-47D7-ACC8-B25846184FAE}" dt="2023-05-18T19:44:06.686" v="9" actId="1076"/>
          <ac:spMkLst>
            <pc:docMk/>
            <pc:sldMk cId="3138724773" sldId="283"/>
            <ac:spMk id="2" creationId="{EC5A62A8-D162-6FCF-9A66-15C9CDFD4D78}"/>
          </ac:spMkLst>
        </pc:spChg>
        <pc:spChg chg="mod">
          <ac:chgData name="Maude Dagenais (CISSSMO16)" userId="S::maude.dagenais.cisssmo16@ssss.gouv.qc.ca::1ffbc9fc-35b0-437c-8daf-374e0872c9b1" providerId="AD" clId="Web-{03DEAFEF-3554-47D7-ACC8-B25846184FAE}" dt="2023-05-18T19:44:15.123" v="11" actId="1076"/>
          <ac:spMkLst>
            <pc:docMk/>
            <pc:sldMk cId="3138724773" sldId="283"/>
            <ac:spMk id="3" creationId="{4CBD8A47-6A68-73F0-6421-48B104C4A76C}"/>
          </ac:spMkLst>
        </pc:spChg>
        <pc:picChg chg="mod">
          <ac:chgData name="Maude Dagenais (CISSSMO16)" userId="S::maude.dagenais.cisssmo16@ssss.gouv.qc.ca::1ffbc9fc-35b0-437c-8daf-374e0872c9b1" providerId="AD" clId="Web-{03DEAFEF-3554-47D7-ACC8-B25846184FAE}" dt="2023-05-18T19:44:18.498" v="12" actId="1076"/>
          <ac:picMkLst>
            <pc:docMk/>
            <pc:sldMk cId="3138724773" sldId="283"/>
            <ac:picMk id="5" creationId="{73AAAADB-C6E6-1CE7-E329-D2D368D1D61D}"/>
          </ac:picMkLst>
        </pc:picChg>
      </pc:sldChg>
    </pc:docChg>
  </pc:docChgLst>
  <pc:docChgLst>
    <pc:chgData name="Dobrochna Litwin  (CISSSMO16)" userId="S::dobrochna.litwin.cisssmo16@ssss.gouv.qc.ca::8690542b-e774-406c-8924-24760bc0348a" providerId="AD" clId="Web-{7F752CC5-A5D9-4026-805A-57E8BDBAED32}"/>
    <pc:docChg chg="modSld">
      <pc:chgData name="Dobrochna Litwin  (CISSSMO16)" userId="S::dobrochna.litwin.cisssmo16@ssss.gouv.qc.ca::8690542b-e774-406c-8924-24760bc0348a" providerId="AD" clId="Web-{7F752CC5-A5D9-4026-805A-57E8BDBAED32}" dt="2023-05-10T15:27:20.511" v="30" actId="20577"/>
      <pc:docMkLst>
        <pc:docMk/>
      </pc:docMkLst>
      <pc:sldChg chg="modSp">
        <pc:chgData name="Dobrochna Litwin  (CISSSMO16)" userId="S::dobrochna.litwin.cisssmo16@ssss.gouv.qc.ca::8690542b-e774-406c-8924-24760bc0348a" providerId="AD" clId="Web-{7F752CC5-A5D9-4026-805A-57E8BDBAED32}" dt="2023-05-10T15:27:20.511" v="30" actId="20577"/>
        <pc:sldMkLst>
          <pc:docMk/>
          <pc:sldMk cId="3753712515" sldId="265"/>
        </pc:sldMkLst>
        <pc:spChg chg="mod">
          <ac:chgData name="Dobrochna Litwin  (CISSSMO16)" userId="S::dobrochna.litwin.cisssmo16@ssss.gouv.qc.ca::8690542b-e774-406c-8924-24760bc0348a" providerId="AD" clId="Web-{7F752CC5-A5D9-4026-805A-57E8BDBAED32}" dt="2023-05-10T15:27:20.511" v="30" actId="20577"/>
          <ac:spMkLst>
            <pc:docMk/>
            <pc:sldMk cId="3753712515" sldId="265"/>
            <ac:spMk id="2" creationId="{00000000-0000-0000-0000-000000000000}"/>
          </ac:spMkLst>
        </pc:spChg>
        <pc:spChg chg="mod">
          <ac:chgData name="Dobrochna Litwin  (CISSSMO16)" userId="S::dobrochna.litwin.cisssmo16@ssss.gouv.qc.ca::8690542b-e774-406c-8924-24760bc0348a" providerId="AD" clId="Web-{7F752CC5-A5D9-4026-805A-57E8BDBAED32}" dt="2023-05-10T15:27:17.276" v="23" actId="20577"/>
          <ac:spMkLst>
            <pc:docMk/>
            <pc:sldMk cId="3753712515" sldId="265"/>
            <ac:spMk id="3" creationId="{00000000-0000-0000-0000-000000000000}"/>
          </ac:spMkLst>
        </pc:spChg>
      </pc:sldChg>
    </pc:docChg>
  </pc:docChgLst>
  <pc:docChgLst>
    <pc:chgData name="Dobrochna Litwin  (CISSSMO16)" userId="S::dobrochna.litwin.cisssmo16@ssss.gouv.qc.ca::8690542b-e774-406c-8924-24760bc0348a" providerId="AD" clId="Web-{9EB31A87-6F60-406A-8B15-80A4EA46ED63}"/>
    <pc:docChg chg="addSld delSld modSld">
      <pc:chgData name="Dobrochna Litwin  (CISSSMO16)" userId="S::dobrochna.litwin.cisssmo16@ssss.gouv.qc.ca::8690542b-e774-406c-8924-24760bc0348a" providerId="AD" clId="Web-{9EB31A87-6F60-406A-8B15-80A4EA46ED63}" dt="2023-05-16T21:18:04.145" v="38" actId="1076"/>
      <pc:docMkLst>
        <pc:docMk/>
      </pc:docMkLst>
      <pc:sldChg chg="modSp del">
        <pc:chgData name="Dobrochna Litwin  (CISSSMO16)" userId="S::dobrochna.litwin.cisssmo16@ssss.gouv.qc.ca::8690542b-e774-406c-8924-24760bc0348a" providerId="AD" clId="Web-{9EB31A87-6F60-406A-8B15-80A4EA46ED63}" dt="2023-05-16T21:09:56.181" v="6"/>
        <pc:sldMkLst>
          <pc:docMk/>
          <pc:sldMk cId="1431967025" sldId="270"/>
        </pc:sldMkLst>
        <pc:spChg chg="mod">
          <ac:chgData name="Dobrochna Litwin  (CISSSMO16)" userId="S::dobrochna.litwin.cisssmo16@ssss.gouv.qc.ca::8690542b-e774-406c-8924-24760bc0348a" providerId="AD" clId="Web-{9EB31A87-6F60-406A-8B15-80A4EA46ED63}" dt="2023-05-16T21:09:42.181" v="3" actId="1076"/>
          <ac:spMkLst>
            <pc:docMk/>
            <pc:sldMk cId="1431967025" sldId="270"/>
            <ac:spMk id="102" creationId="{7F9DF8C5-A1BB-1A29-88C0-08F9353E7D68}"/>
          </ac:spMkLst>
        </pc:spChg>
      </pc:sldChg>
      <pc:sldChg chg="del">
        <pc:chgData name="Dobrochna Litwin  (CISSSMO16)" userId="S::dobrochna.litwin.cisssmo16@ssss.gouv.qc.ca::8690542b-e774-406c-8924-24760bc0348a" providerId="AD" clId="Web-{9EB31A87-6F60-406A-8B15-80A4EA46ED63}" dt="2023-05-16T21:12:04.867" v="28"/>
        <pc:sldMkLst>
          <pc:docMk/>
          <pc:sldMk cId="1227343179" sldId="271"/>
        </pc:sldMkLst>
      </pc:sldChg>
      <pc:sldChg chg="del">
        <pc:chgData name="Dobrochna Litwin  (CISSSMO16)" userId="S::dobrochna.litwin.cisssmo16@ssss.gouv.qc.ca::8690542b-e774-406c-8924-24760bc0348a" providerId="AD" clId="Web-{9EB31A87-6F60-406A-8B15-80A4EA46ED63}" dt="2023-05-16T21:12:12.961" v="29"/>
        <pc:sldMkLst>
          <pc:docMk/>
          <pc:sldMk cId="2374470314" sldId="272"/>
        </pc:sldMkLst>
      </pc:sldChg>
      <pc:sldChg chg="del">
        <pc:chgData name="Dobrochna Litwin  (CISSSMO16)" userId="S::dobrochna.litwin.cisssmo16@ssss.gouv.qc.ca::8690542b-e774-406c-8924-24760bc0348a" providerId="AD" clId="Web-{9EB31A87-6F60-406A-8B15-80A4EA46ED63}" dt="2023-05-16T21:12:28.227" v="30"/>
        <pc:sldMkLst>
          <pc:docMk/>
          <pc:sldMk cId="472900304" sldId="273"/>
        </pc:sldMkLst>
      </pc:sldChg>
      <pc:sldChg chg="del">
        <pc:chgData name="Dobrochna Litwin  (CISSSMO16)" userId="S::dobrochna.litwin.cisssmo16@ssss.gouv.qc.ca::8690542b-e774-406c-8924-24760bc0348a" providerId="AD" clId="Web-{9EB31A87-6F60-406A-8B15-80A4EA46ED63}" dt="2023-05-16T21:12:37.617" v="31"/>
        <pc:sldMkLst>
          <pc:docMk/>
          <pc:sldMk cId="1294657117" sldId="277"/>
        </pc:sldMkLst>
      </pc:sldChg>
      <pc:sldChg chg="addSp delSp modSp new">
        <pc:chgData name="Dobrochna Litwin  (CISSSMO16)" userId="S::dobrochna.litwin.cisssmo16@ssss.gouv.qc.ca::8690542b-e774-406c-8924-24760bc0348a" providerId="AD" clId="Web-{9EB31A87-6F60-406A-8B15-80A4EA46ED63}" dt="2023-05-16T21:14:19.975" v="34"/>
        <pc:sldMkLst>
          <pc:docMk/>
          <pc:sldMk cId="3274362853" sldId="279"/>
        </pc:sldMkLst>
        <pc:spChg chg="mod">
          <ac:chgData name="Dobrochna Litwin  (CISSSMO16)" userId="S::dobrochna.litwin.cisssmo16@ssss.gouv.qc.ca::8690542b-e774-406c-8924-24760bc0348a" providerId="AD" clId="Web-{9EB31A87-6F60-406A-8B15-80A4EA46ED63}" dt="2023-05-16T21:09:38.900" v="2" actId="20577"/>
          <ac:spMkLst>
            <pc:docMk/>
            <pc:sldMk cId="3274362853" sldId="279"/>
            <ac:spMk id="2" creationId="{107D9DAF-BE1D-C818-AB16-9E6F0822E3EE}"/>
          </ac:spMkLst>
        </pc:spChg>
        <pc:spChg chg="del mod">
          <ac:chgData name="Dobrochna Litwin  (CISSSMO16)" userId="S::dobrochna.litwin.cisssmo16@ssss.gouv.qc.ca::8690542b-e774-406c-8924-24760bc0348a" providerId="AD" clId="Web-{9EB31A87-6F60-406A-8B15-80A4EA46ED63}" dt="2023-05-16T21:14:19.975" v="34"/>
          <ac:spMkLst>
            <pc:docMk/>
            <pc:sldMk cId="3274362853" sldId="279"/>
            <ac:spMk id="3" creationId="{00220BDB-C506-B50E-8235-C803615FF6B6}"/>
          </ac:spMkLst>
        </pc:spChg>
        <pc:spChg chg="add del mod">
          <ac:chgData name="Dobrochna Litwin  (CISSSMO16)" userId="S::dobrochna.litwin.cisssmo16@ssss.gouv.qc.ca::8690542b-e774-406c-8924-24760bc0348a" providerId="AD" clId="Web-{9EB31A87-6F60-406A-8B15-80A4EA46ED63}" dt="2023-05-16T21:10:05.337" v="10"/>
          <ac:spMkLst>
            <pc:docMk/>
            <pc:sldMk cId="3274362853" sldId="279"/>
            <ac:spMk id="5" creationId="{6671F674-8905-2D9D-F0A3-C8029A54D648}"/>
          </ac:spMkLst>
        </pc:spChg>
        <pc:graphicFrameChg chg="add">
          <ac:chgData name="Dobrochna Litwin  (CISSSMO16)" userId="S::dobrochna.litwin.cisssmo16@ssss.gouv.qc.ca::8690542b-e774-406c-8924-24760bc0348a" providerId="AD" clId="Web-{9EB31A87-6F60-406A-8B15-80A4EA46ED63}" dt="2023-05-16T21:14:19.975" v="34"/>
          <ac:graphicFrameMkLst>
            <pc:docMk/>
            <pc:sldMk cId="3274362853" sldId="279"/>
            <ac:graphicFrameMk id="6" creationId="{DB62FBEC-14DE-7BC5-781A-ED6B9486E011}"/>
          </ac:graphicFrameMkLst>
        </pc:graphicFrameChg>
      </pc:sldChg>
      <pc:sldChg chg="addSp delSp modSp new">
        <pc:chgData name="Dobrochna Litwin  (CISSSMO16)" userId="S::dobrochna.litwin.cisssmo16@ssss.gouv.qc.ca::8690542b-e774-406c-8924-24760bc0348a" providerId="AD" clId="Web-{9EB31A87-6F60-406A-8B15-80A4EA46ED63}" dt="2023-05-16T21:13:26.695" v="32"/>
        <pc:sldMkLst>
          <pc:docMk/>
          <pc:sldMk cId="123304109" sldId="280"/>
        </pc:sldMkLst>
        <pc:spChg chg="mod">
          <ac:chgData name="Dobrochna Litwin  (CISSSMO16)" userId="S::dobrochna.litwin.cisssmo16@ssss.gouv.qc.ca::8690542b-e774-406c-8924-24760bc0348a" providerId="AD" clId="Web-{9EB31A87-6F60-406A-8B15-80A4EA46ED63}" dt="2023-05-16T21:10:18.087" v="12" actId="20577"/>
          <ac:spMkLst>
            <pc:docMk/>
            <pc:sldMk cId="123304109" sldId="280"/>
            <ac:spMk id="2" creationId="{AAF87F88-EDAD-8099-772D-336193B1458B}"/>
          </ac:spMkLst>
        </pc:spChg>
        <pc:spChg chg="del mod">
          <ac:chgData name="Dobrochna Litwin  (CISSSMO16)" userId="S::dobrochna.litwin.cisssmo16@ssss.gouv.qc.ca::8690542b-e774-406c-8924-24760bc0348a" providerId="AD" clId="Web-{9EB31A87-6F60-406A-8B15-80A4EA46ED63}" dt="2023-05-16T21:13:26.695" v="32"/>
          <ac:spMkLst>
            <pc:docMk/>
            <pc:sldMk cId="123304109" sldId="280"/>
            <ac:spMk id="3" creationId="{255587AB-E2EB-1D12-6F53-F17AF9A93F64}"/>
          </ac:spMkLst>
        </pc:spChg>
        <pc:graphicFrameChg chg="add">
          <ac:chgData name="Dobrochna Litwin  (CISSSMO16)" userId="S::dobrochna.litwin.cisssmo16@ssss.gouv.qc.ca::8690542b-e774-406c-8924-24760bc0348a" providerId="AD" clId="Web-{9EB31A87-6F60-406A-8B15-80A4EA46ED63}" dt="2023-05-16T21:13:26.695" v="32"/>
          <ac:graphicFrameMkLst>
            <pc:docMk/>
            <pc:sldMk cId="123304109" sldId="280"/>
            <ac:graphicFrameMk id="6" creationId="{20607517-881B-CB6E-AF7C-8FB71FDAC093}"/>
          </ac:graphicFrameMkLst>
        </pc:graphicFrameChg>
      </pc:sldChg>
      <pc:sldChg chg="addSp delSp modSp new">
        <pc:chgData name="Dobrochna Litwin  (CISSSMO16)" userId="S::dobrochna.litwin.cisssmo16@ssss.gouv.qc.ca::8690542b-e774-406c-8924-24760bc0348a" providerId="AD" clId="Web-{9EB31A87-6F60-406A-8B15-80A4EA46ED63}" dt="2023-05-16T21:14:09.507" v="33"/>
        <pc:sldMkLst>
          <pc:docMk/>
          <pc:sldMk cId="2000859664" sldId="281"/>
        </pc:sldMkLst>
        <pc:spChg chg="mod">
          <ac:chgData name="Dobrochna Litwin  (CISSSMO16)" userId="S::dobrochna.litwin.cisssmo16@ssss.gouv.qc.ca::8690542b-e774-406c-8924-24760bc0348a" providerId="AD" clId="Web-{9EB31A87-6F60-406A-8B15-80A4EA46ED63}" dt="2023-05-16T21:10:42.415" v="16" actId="20577"/>
          <ac:spMkLst>
            <pc:docMk/>
            <pc:sldMk cId="2000859664" sldId="281"/>
            <ac:spMk id="2" creationId="{C1C9A719-099A-9936-1B0F-BA2FC47E4D89}"/>
          </ac:spMkLst>
        </pc:spChg>
        <pc:spChg chg="del mod">
          <ac:chgData name="Dobrochna Litwin  (CISSSMO16)" userId="S::dobrochna.litwin.cisssmo16@ssss.gouv.qc.ca::8690542b-e774-406c-8924-24760bc0348a" providerId="AD" clId="Web-{9EB31A87-6F60-406A-8B15-80A4EA46ED63}" dt="2023-05-16T21:14:09.507" v="33"/>
          <ac:spMkLst>
            <pc:docMk/>
            <pc:sldMk cId="2000859664" sldId="281"/>
            <ac:spMk id="3" creationId="{C5530EE5-C58D-664E-9F22-B95A30015FE0}"/>
          </ac:spMkLst>
        </pc:spChg>
        <pc:graphicFrameChg chg="add">
          <ac:chgData name="Dobrochna Litwin  (CISSSMO16)" userId="S::dobrochna.litwin.cisssmo16@ssss.gouv.qc.ca::8690542b-e774-406c-8924-24760bc0348a" providerId="AD" clId="Web-{9EB31A87-6F60-406A-8B15-80A4EA46ED63}" dt="2023-05-16T21:14:09.507" v="33"/>
          <ac:graphicFrameMkLst>
            <pc:docMk/>
            <pc:sldMk cId="2000859664" sldId="281"/>
            <ac:graphicFrameMk id="6" creationId="{797C5AFE-7850-D0B5-8688-F65E22A862BA}"/>
          </ac:graphicFrameMkLst>
        </pc:graphicFrameChg>
      </pc:sldChg>
      <pc:sldChg chg="addSp modSp new">
        <pc:chgData name="Dobrochna Litwin  (CISSSMO16)" userId="S::dobrochna.litwin.cisssmo16@ssss.gouv.qc.ca::8690542b-e774-406c-8924-24760bc0348a" providerId="AD" clId="Web-{9EB31A87-6F60-406A-8B15-80A4EA46ED63}" dt="2023-05-16T21:18:04.145" v="38" actId="1076"/>
        <pc:sldMkLst>
          <pc:docMk/>
          <pc:sldMk cId="1104109259" sldId="282"/>
        </pc:sldMkLst>
        <pc:spChg chg="mod">
          <ac:chgData name="Dobrochna Litwin  (CISSSMO16)" userId="S::dobrochna.litwin.cisssmo16@ssss.gouv.qc.ca::8690542b-e774-406c-8924-24760bc0348a" providerId="AD" clId="Web-{9EB31A87-6F60-406A-8B15-80A4EA46ED63}" dt="2023-05-16T21:11:06.618" v="21" actId="20577"/>
          <ac:spMkLst>
            <pc:docMk/>
            <pc:sldMk cId="1104109259" sldId="282"/>
            <ac:spMk id="2" creationId="{19C0C1A2-349F-4CFB-8BAA-A70FFAEA5600}"/>
          </ac:spMkLst>
        </pc:spChg>
        <pc:spChg chg="mod">
          <ac:chgData name="Dobrochna Litwin  (CISSSMO16)" userId="S::dobrochna.litwin.cisssmo16@ssss.gouv.qc.ca::8690542b-e774-406c-8924-24760bc0348a" providerId="AD" clId="Web-{9EB31A87-6F60-406A-8B15-80A4EA46ED63}" dt="2023-05-16T21:11:21.196" v="23" actId="20577"/>
          <ac:spMkLst>
            <pc:docMk/>
            <pc:sldMk cId="1104109259" sldId="282"/>
            <ac:spMk id="3" creationId="{7C5AF9A3-E16B-FB92-344B-711F86589B46}"/>
          </ac:spMkLst>
        </pc:spChg>
        <pc:picChg chg="add mod">
          <ac:chgData name="Dobrochna Litwin  (CISSSMO16)" userId="S::dobrochna.litwin.cisssmo16@ssss.gouv.qc.ca::8690542b-e774-406c-8924-24760bc0348a" providerId="AD" clId="Web-{9EB31A87-6F60-406A-8B15-80A4EA46ED63}" dt="2023-05-16T21:18:04.145" v="38" actId="1076"/>
          <ac:picMkLst>
            <pc:docMk/>
            <pc:sldMk cId="1104109259" sldId="282"/>
            <ac:picMk id="5" creationId="{20982822-F950-3292-6FF2-A2D4C0254A4A}"/>
          </ac:picMkLst>
        </pc:picChg>
      </pc:sldChg>
      <pc:sldChg chg="addSp modSp new">
        <pc:chgData name="Dobrochna Litwin  (CISSSMO16)" userId="S::dobrochna.litwin.cisssmo16@ssss.gouv.qc.ca::8690542b-e774-406c-8924-24760bc0348a" providerId="AD" clId="Web-{9EB31A87-6F60-406A-8B15-80A4EA46ED63}" dt="2023-05-16T21:16:36.677" v="36" actId="1076"/>
        <pc:sldMkLst>
          <pc:docMk/>
          <pc:sldMk cId="3138724773" sldId="283"/>
        </pc:sldMkLst>
        <pc:spChg chg="mod">
          <ac:chgData name="Dobrochna Litwin  (CISSSMO16)" userId="S::dobrochna.litwin.cisssmo16@ssss.gouv.qc.ca::8690542b-e774-406c-8924-24760bc0348a" providerId="AD" clId="Web-{9EB31A87-6F60-406A-8B15-80A4EA46ED63}" dt="2023-05-16T21:11:31.571" v="25" actId="20577"/>
          <ac:spMkLst>
            <pc:docMk/>
            <pc:sldMk cId="3138724773" sldId="283"/>
            <ac:spMk id="2" creationId="{EC5A62A8-D162-6FCF-9A66-15C9CDFD4D78}"/>
          </ac:spMkLst>
        </pc:spChg>
        <pc:spChg chg="mod">
          <ac:chgData name="Dobrochna Litwin  (CISSSMO16)" userId="S::dobrochna.litwin.cisssmo16@ssss.gouv.qc.ca::8690542b-e774-406c-8924-24760bc0348a" providerId="AD" clId="Web-{9EB31A87-6F60-406A-8B15-80A4EA46ED63}" dt="2023-05-16T21:11:52.961" v="27" actId="20577"/>
          <ac:spMkLst>
            <pc:docMk/>
            <pc:sldMk cId="3138724773" sldId="283"/>
            <ac:spMk id="3" creationId="{4CBD8A47-6A68-73F0-6421-48B104C4A76C}"/>
          </ac:spMkLst>
        </pc:spChg>
        <pc:picChg chg="add mod">
          <ac:chgData name="Dobrochna Litwin  (CISSSMO16)" userId="S::dobrochna.litwin.cisssmo16@ssss.gouv.qc.ca::8690542b-e774-406c-8924-24760bc0348a" providerId="AD" clId="Web-{9EB31A87-6F60-406A-8B15-80A4EA46ED63}" dt="2023-05-16T21:16:36.677" v="36" actId="1076"/>
          <ac:picMkLst>
            <pc:docMk/>
            <pc:sldMk cId="3138724773" sldId="283"/>
            <ac:picMk id="5" creationId="{73AAAADB-C6E6-1CE7-E329-D2D368D1D61D}"/>
          </ac:picMkLst>
        </pc:picChg>
      </pc:sldChg>
    </pc:docChg>
  </pc:docChgLst>
  <pc:docChgLst>
    <pc:chgData name="Maude Dagenais (CISSSMO16)" userId="S::maude.dagenais.cisssmo16@ssss.gouv.qc.ca::1ffbc9fc-35b0-437c-8daf-374e0872c9b1" providerId="AD" clId="Web-{56795021-E00C-4838-BFB7-2220BFBEE9F4}"/>
    <pc:docChg chg="mod addSld delSld modSld sldOrd">
      <pc:chgData name="Maude Dagenais (CISSSMO16)" userId="S::maude.dagenais.cisssmo16@ssss.gouv.qc.ca::1ffbc9fc-35b0-437c-8daf-374e0872c9b1" providerId="AD" clId="Web-{56795021-E00C-4838-BFB7-2220BFBEE9F4}" dt="2023-05-15T20:20:07.870" v="1238"/>
      <pc:docMkLst>
        <pc:docMk/>
      </pc:docMkLst>
      <pc:sldChg chg="del">
        <pc:chgData name="Maude Dagenais (CISSSMO16)" userId="S::maude.dagenais.cisssmo16@ssss.gouv.qc.ca::1ffbc9fc-35b0-437c-8daf-374e0872c9b1" providerId="AD" clId="Web-{56795021-E00C-4838-BFB7-2220BFBEE9F4}" dt="2023-05-15T20:19:56.495" v="1237"/>
        <pc:sldMkLst>
          <pc:docMk/>
          <pc:sldMk cId="3496317288" sldId="261"/>
        </pc:sldMkLst>
      </pc:sldChg>
      <pc:sldChg chg="del">
        <pc:chgData name="Maude Dagenais (CISSSMO16)" userId="S::maude.dagenais.cisssmo16@ssss.gouv.qc.ca::1ffbc9fc-35b0-437c-8daf-374e0872c9b1" providerId="AD" clId="Web-{56795021-E00C-4838-BFB7-2220BFBEE9F4}" dt="2023-05-15T20:19:53.495" v="1236"/>
        <pc:sldMkLst>
          <pc:docMk/>
          <pc:sldMk cId="2158636790" sldId="262"/>
        </pc:sldMkLst>
      </pc:sldChg>
      <pc:sldChg chg="modSp">
        <pc:chgData name="Maude Dagenais (CISSSMO16)" userId="S::maude.dagenais.cisssmo16@ssss.gouv.qc.ca::1ffbc9fc-35b0-437c-8daf-374e0872c9b1" providerId="AD" clId="Web-{56795021-E00C-4838-BFB7-2220BFBEE9F4}" dt="2023-05-15T19:07:16.004" v="1" actId="20577"/>
        <pc:sldMkLst>
          <pc:docMk/>
          <pc:sldMk cId="2111328414" sldId="263"/>
        </pc:sldMkLst>
        <pc:spChg chg="mod">
          <ac:chgData name="Maude Dagenais (CISSSMO16)" userId="S::maude.dagenais.cisssmo16@ssss.gouv.qc.ca::1ffbc9fc-35b0-437c-8daf-374e0872c9b1" providerId="AD" clId="Web-{56795021-E00C-4838-BFB7-2220BFBEE9F4}" dt="2023-05-15T19:07:16.004" v="1" actId="20577"/>
          <ac:spMkLst>
            <pc:docMk/>
            <pc:sldMk cId="2111328414" sldId="263"/>
            <ac:spMk id="2" creationId="{00000000-0000-0000-0000-000000000000}"/>
          </ac:spMkLst>
        </pc:spChg>
      </pc:sldChg>
      <pc:sldChg chg="del">
        <pc:chgData name="Maude Dagenais (CISSSMO16)" userId="S::maude.dagenais.cisssmo16@ssss.gouv.qc.ca::1ffbc9fc-35b0-437c-8daf-374e0872c9b1" providerId="AD" clId="Web-{56795021-E00C-4838-BFB7-2220BFBEE9F4}" dt="2023-05-15T20:20:07.870" v="1238"/>
        <pc:sldMkLst>
          <pc:docMk/>
          <pc:sldMk cId="4041321557" sldId="266"/>
        </pc:sldMkLst>
      </pc:sldChg>
      <pc:sldChg chg="modNotes">
        <pc:chgData name="Maude Dagenais (CISSSMO16)" userId="S::maude.dagenais.cisssmo16@ssss.gouv.qc.ca::1ffbc9fc-35b0-437c-8daf-374e0872c9b1" providerId="AD" clId="Web-{56795021-E00C-4838-BFB7-2220BFBEE9F4}" dt="2023-05-15T19:32:39.923" v="125"/>
        <pc:sldMkLst>
          <pc:docMk/>
          <pc:sldMk cId="2585574751" sldId="268"/>
        </pc:sldMkLst>
      </pc:sldChg>
      <pc:sldChg chg="modSp">
        <pc:chgData name="Maude Dagenais (CISSSMO16)" userId="S::maude.dagenais.cisssmo16@ssss.gouv.qc.ca::1ffbc9fc-35b0-437c-8daf-374e0872c9b1" providerId="AD" clId="Web-{56795021-E00C-4838-BFB7-2220BFBEE9F4}" dt="2023-05-15T19:35:55.609" v="201" actId="20577"/>
        <pc:sldMkLst>
          <pc:docMk/>
          <pc:sldMk cId="1431967025" sldId="270"/>
        </pc:sldMkLst>
        <pc:spChg chg="mod">
          <ac:chgData name="Maude Dagenais (CISSSMO16)" userId="S::maude.dagenais.cisssmo16@ssss.gouv.qc.ca::1ffbc9fc-35b0-437c-8daf-374e0872c9b1" providerId="AD" clId="Web-{56795021-E00C-4838-BFB7-2220BFBEE9F4}" dt="2023-05-15T19:35:55.609" v="201" actId="20577"/>
          <ac:spMkLst>
            <pc:docMk/>
            <pc:sldMk cId="1431967025" sldId="270"/>
            <ac:spMk id="2" creationId="{00000000-0000-0000-0000-000000000000}"/>
          </ac:spMkLst>
        </pc:spChg>
      </pc:sldChg>
      <pc:sldChg chg="modSp">
        <pc:chgData name="Maude Dagenais (CISSSMO16)" userId="S::maude.dagenais.cisssmo16@ssss.gouv.qc.ca::1ffbc9fc-35b0-437c-8daf-374e0872c9b1" providerId="AD" clId="Web-{56795021-E00C-4838-BFB7-2220BFBEE9F4}" dt="2023-05-15T19:39:38.483" v="211" actId="20577"/>
        <pc:sldMkLst>
          <pc:docMk/>
          <pc:sldMk cId="1227343179" sldId="271"/>
        </pc:sldMkLst>
        <pc:spChg chg="mod">
          <ac:chgData name="Maude Dagenais (CISSSMO16)" userId="S::maude.dagenais.cisssmo16@ssss.gouv.qc.ca::1ffbc9fc-35b0-437c-8daf-374e0872c9b1" providerId="AD" clId="Web-{56795021-E00C-4838-BFB7-2220BFBEE9F4}" dt="2023-05-15T19:39:38.483" v="211" actId="20577"/>
          <ac:spMkLst>
            <pc:docMk/>
            <pc:sldMk cId="1227343179" sldId="271"/>
            <ac:spMk id="5" creationId="{7F9DF8C5-A1BB-1A29-88C0-08F9353E7D68}"/>
          </ac:spMkLst>
        </pc:spChg>
      </pc:sldChg>
      <pc:sldChg chg="modSp">
        <pc:chgData name="Maude Dagenais (CISSSMO16)" userId="S::maude.dagenais.cisssmo16@ssss.gouv.qc.ca::1ffbc9fc-35b0-437c-8daf-374e0872c9b1" providerId="AD" clId="Web-{56795021-E00C-4838-BFB7-2220BFBEE9F4}" dt="2023-05-15T19:45:43.667" v="255" actId="20577"/>
        <pc:sldMkLst>
          <pc:docMk/>
          <pc:sldMk cId="2374470314" sldId="272"/>
        </pc:sldMkLst>
        <pc:spChg chg="mod">
          <ac:chgData name="Maude Dagenais (CISSSMO16)" userId="S::maude.dagenais.cisssmo16@ssss.gouv.qc.ca::1ffbc9fc-35b0-437c-8daf-374e0872c9b1" providerId="AD" clId="Web-{56795021-E00C-4838-BFB7-2220BFBEE9F4}" dt="2023-05-15T19:45:43.667" v="255" actId="20577"/>
          <ac:spMkLst>
            <pc:docMk/>
            <pc:sldMk cId="2374470314" sldId="272"/>
            <ac:spMk id="5" creationId="{7F9DF8C5-A1BB-1A29-88C0-08F9353E7D68}"/>
          </ac:spMkLst>
        </pc:spChg>
      </pc:sldChg>
      <pc:sldChg chg="modSp modNotes">
        <pc:chgData name="Maude Dagenais (CISSSMO16)" userId="S::maude.dagenais.cisssmo16@ssss.gouv.qc.ca::1ffbc9fc-35b0-437c-8daf-374e0872c9b1" providerId="AD" clId="Web-{56795021-E00C-4838-BFB7-2220BFBEE9F4}" dt="2023-05-15T20:03:57.518" v="900"/>
        <pc:sldMkLst>
          <pc:docMk/>
          <pc:sldMk cId="472900304" sldId="273"/>
        </pc:sldMkLst>
        <pc:spChg chg="mod">
          <ac:chgData name="Maude Dagenais (CISSSMO16)" userId="S::maude.dagenais.cisssmo16@ssss.gouv.qc.ca::1ffbc9fc-35b0-437c-8daf-374e0872c9b1" providerId="AD" clId="Web-{56795021-E00C-4838-BFB7-2220BFBEE9F4}" dt="2023-05-15T19:58:22.599" v="723" actId="20577"/>
          <ac:spMkLst>
            <pc:docMk/>
            <pc:sldMk cId="472900304" sldId="273"/>
            <ac:spMk id="2" creationId="{B5AF1E6E-4B4D-946F-26D5-F9D2AF86DD55}"/>
          </ac:spMkLst>
        </pc:spChg>
        <pc:spChg chg="mod">
          <ac:chgData name="Maude Dagenais (CISSSMO16)" userId="S::maude.dagenais.cisssmo16@ssss.gouv.qc.ca::1ffbc9fc-35b0-437c-8daf-374e0872c9b1" providerId="AD" clId="Web-{56795021-E00C-4838-BFB7-2220BFBEE9F4}" dt="2023-05-15T20:03:43.690" v="897" actId="20577"/>
          <ac:spMkLst>
            <pc:docMk/>
            <pc:sldMk cId="472900304" sldId="273"/>
            <ac:spMk id="3" creationId="{96E9D022-97B3-3B04-37A9-FB2B4447482D}"/>
          </ac:spMkLst>
        </pc:spChg>
      </pc:sldChg>
      <pc:sldChg chg="modSp modNotes">
        <pc:chgData name="Maude Dagenais (CISSSMO16)" userId="S::maude.dagenais.cisssmo16@ssss.gouv.qc.ca::1ffbc9fc-35b0-437c-8daf-374e0872c9b1" providerId="AD" clId="Web-{56795021-E00C-4838-BFB7-2220BFBEE9F4}" dt="2023-05-15T19:30:00.221" v="21" actId="20577"/>
        <pc:sldMkLst>
          <pc:docMk/>
          <pc:sldMk cId="2429599564" sldId="274"/>
        </pc:sldMkLst>
        <pc:spChg chg="mod">
          <ac:chgData name="Maude Dagenais (CISSSMO16)" userId="S::maude.dagenais.cisssmo16@ssss.gouv.qc.ca::1ffbc9fc-35b0-437c-8daf-374e0872c9b1" providerId="AD" clId="Web-{56795021-E00C-4838-BFB7-2220BFBEE9F4}" dt="2023-05-15T19:30:00.221" v="21" actId="20577"/>
          <ac:spMkLst>
            <pc:docMk/>
            <pc:sldMk cId="2429599564" sldId="274"/>
            <ac:spMk id="3" creationId="{62CB4C9C-2FC0-1EB0-8F2D-0821500F7D4F}"/>
          </ac:spMkLst>
        </pc:spChg>
      </pc:sldChg>
      <pc:sldChg chg="modSp">
        <pc:chgData name="Maude Dagenais (CISSSMO16)" userId="S::maude.dagenais.cisssmo16@ssss.gouv.qc.ca::1ffbc9fc-35b0-437c-8daf-374e0872c9b1" providerId="AD" clId="Web-{56795021-E00C-4838-BFB7-2220BFBEE9F4}" dt="2023-05-15T20:19:51.089" v="1235" actId="20577"/>
        <pc:sldMkLst>
          <pc:docMk/>
          <pc:sldMk cId="230320856" sldId="275"/>
        </pc:sldMkLst>
        <pc:spChg chg="mod">
          <ac:chgData name="Maude Dagenais (CISSSMO16)" userId="S::maude.dagenais.cisssmo16@ssss.gouv.qc.ca::1ffbc9fc-35b0-437c-8daf-374e0872c9b1" providerId="AD" clId="Web-{56795021-E00C-4838-BFB7-2220BFBEE9F4}" dt="2023-05-15T20:19:51.089" v="1235" actId="20577"/>
          <ac:spMkLst>
            <pc:docMk/>
            <pc:sldMk cId="230320856" sldId="275"/>
            <ac:spMk id="3" creationId="{E28B359E-145C-6356-D132-290B54E97671}"/>
          </ac:spMkLst>
        </pc:spChg>
      </pc:sldChg>
      <pc:sldChg chg="modSp">
        <pc:chgData name="Maude Dagenais (CISSSMO16)" userId="S::maude.dagenais.cisssmo16@ssss.gouv.qc.ca::1ffbc9fc-35b0-437c-8daf-374e0872c9b1" providerId="AD" clId="Web-{56795021-E00C-4838-BFB7-2220BFBEE9F4}" dt="2023-05-15T20:15:37.122" v="1226" actId="20577"/>
        <pc:sldMkLst>
          <pc:docMk/>
          <pc:sldMk cId="1487391767" sldId="276"/>
        </pc:sldMkLst>
        <pc:spChg chg="mod">
          <ac:chgData name="Maude Dagenais (CISSSMO16)" userId="S::maude.dagenais.cisssmo16@ssss.gouv.qc.ca::1ffbc9fc-35b0-437c-8daf-374e0872c9b1" providerId="AD" clId="Web-{56795021-E00C-4838-BFB7-2220BFBEE9F4}" dt="2023-05-15T20:15:37.122" v="1226" actId="20577"/>
          <ac:spMkLst>
            <pc:docMk/>
            <pc:sldMk cId="1487391767" sldId="276"/>
            <ac:spMk id="3" creationId="{725F3FD1-142A-1948-FCC9-5A903BD148CC}"/>
          </ac:spMkLst>
        </pc:spChg>
      </pc:sldChg>
      <pc:sldChg chg="modSp new">
        <pc:chgData name="Maude Dagenais (CISSSMO16)" userId="S::maude.dagenais.cisssmo16@ssss.gouv.qc.ca::1ffbc9fc-35b0-437c-8daf-374e0872c9b1" providerId="AD" clId="Web-{56795021-E00C-4838-BFB7-2220BFBEE9F4}" dt="2023-05-15T20:02:01.222" v="886" actId="20577"/>
        <pc:sldMkLst>
          <pc:docMk/>
          <pc:sldMk cId="1294657117" sldId="277"/>
        </pc:sldMkLst>
        <pc:spChg chg="mod">
          <ac:chgData name="Maude Dagenais (CISSSMO16)" userId="S::maude.dagenais.cisssmo16@ssss.gouv.qc.ca::1ffbc9fc-35b0-437c-8daf-374e0872c9b1" providerId="AD" clId="Web-{56795021-E00C-4838-BFB7-2220BFBEE9F4}" dt="2023-05-15T19:55:34.382" v="639" actId="20577"/>
          <ac:spMkLst>
            <pc:docMk/>
            <pc:sldMk cId="1294657117" sldId="277"/>
            <ac:spMk id="2" creationId="{3D12B89D-EEE9-939B-A707-EC1EAD7EC797}"/>
          </ac:spMkLst>
        </pc:spChg>
        <pc:spChg chg="mod">
          <ac:chgData name="Maude Dagenais (CISSSMO16)" userId="S::maude.dagenais.cisssmo16@ssss.gouv.qc.ca::1ffbc9fc-35b0-437c-8daf-374e0872c9b1" providerId="AD" clId="Web-{56795021-E00C-4838-BFB7-2220BFBEE9F4}" dt="2023-05-15T20:02:01.222" v="886" actId="20577"/>
          <ac:spMkLst>
            <pc:docMk/>
            <pc:sldMk cId="1294657117" sldId="277"/>
            <ac:spMk id="3" creationId="{B40E4001-A600-AFD7-5F59-B2D494F652C1}"/>
          </ac:spMkLst>
        </pc:spChg>
      </pc:sldChg>
      <pc:sldChg chg="modSp new ord addCm">
        <pc:chgData name="Maude Dagenais (CISSSMO16)" userId="S::maude.dagenais.cisssmo16@ssss.gouv.qc.ca::1ffbc9fc-35b0-437c-8daf-374e0872c9b1" providerId="AD" clId="Web-{56795021-E00C-4838-BFB7-2220BFBEE9F4}" dt="2023-05-15T20:12:25.811" v="1216"/>
        <pc:sldMkLst>
          <pc:docMk/>
          <pc:sldMk cId="128663591" sldId="278"/>
        </pc:sldMkLst>
        <pc:spChg chg="mod">
          <ac:chgData name="Maude Dagenais (CISSSMO16)" userId="S::maude.dagenais.cisssmo16@ssss.gouv.qc.ca::1ffbc9fc-35b0-437c-8daf-374e0872c9b1" providerId="AD" clId="Web-{56795021-E00C-4838-BFB7-2220BFBEE9F4}" dt="2023-05-15T20:07:05.517" v="913" actId="20577"/>
          <ac:spMkLst>
            <pc:docMk/>
            <pc:sldMk cId="128663591" sldId="278"/>
            <ac:spMk id="2" creationId="{2FCD27C8-AB8C-D143-CC29-7015147A0A6A}"/>
          </ac:spMkLst>
        </pc:spChg>
        <pc:spChg chg="mod">
          <ac:chgData name="Maude Dagenais (CISSSMO16)" userId="S::maude.dagenais.cisssmo16@ssss.gouv.qc.ca::1ffbc9fc-35b0-437c-8daf-374e0872c9b1" providerId="AD" clId="Web-{56795021-E00C-4838-BFB7-2220BFBEE9F4}" dt="2023-05-15T20:12:08.421" v="1214" actId="20577"/>
          <ac:spMkLst>
            <pc:docMk/>
            <pc:sldMk cId="128663591" sldId="278"/>
            <ac:spMk id="3" creationId="{783F73B1-52EF-E0BD-9A6A-26CEA4953B25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Maude Dagenais (CISSSMO16)" userId="S::maude.dagenais.cisssmo16@ssss.gouv.qc.ca::1ffbc9fc-35b0-437c-8daf-374e0872c9b1" providerId="AD" clId="Web-{56795021-E00C-4838-BFB7-2220BFBEE9F4}" dt="2023-05-15T20:12:02.155" v="1213"/>
              <pc2:cmMkLst xmlns:pc2="http://schemas.microsoft.com/office/powerpoint/2019/9/main/command">
                <pc:docMk/>
                <pc:sldMk cId="128663591" sldId="278"/>
                <pc2:cmMk id="{A6485C34-B7C5-43B1-9B20-DBEDE697D030}"/>
              </pc2:cmMkLst>
            </pc226:cmChg>
          </p:ext>
        </pc:extLst>
      </pc:sldChg>
    </pc:docChg>
  </pc:docChgLst>
  <pc:docChgLst>
    <pc:chgData name="Maude Dagenais (CISSSMO16)" userId="S::maude.dagenais.cisssmo16@ssss.gouv.qc.ca::1ffbc9fc-35b0-437c-8daf-374e0872c9b1" providerId="AD" clId="Web-{105C416D-E36F-405A-884A-99CCFD144420}"/>
    <pc:docChg chg="mod addSld modSld">
      <pc:chgData name="Maude Dagenais (CISSSMO16)" userId="S::maude.dagenais.cisssmo16@ssss.gouv.qc.ca::1ffbc9fc-35b0-437c-8daf-374e0872c9b1" providerId="AD" clId="Web-{105C416D-E36F-405A-884A-99CCFD144420}" dt="2023-05-10T15:16:05.853" v="6" actId="14100"/>
      <pc:docMkLst>
        <pc:docMk/>
      </pc:docMkLst>
      <pc:sldChg chg="addSp delSp modSp add replId">
        <pc:chgData name="Maude Dagenais (CISSSMO16)" userId="S::maude.dagenais.cisssmo16@ssss.gouv.qc.ca::1ffbc9fc-35b0-437c-8daf-374e0872c9b1" providerId="AD" clId="Web-{105C416D-E36F-405A-884A-99CCFD144420}" dt="2023-05-10T15:16:05.853" v="6" actId="14100"/>
        <pc:sldMkLst>
          <pc:docMk/>
          <pc:sldMk cId="300131920" sldId="267"/>
        </pc:sldMkLst>
        <pc:spChg chg="del">
          <ac:chgData name="Maude Dagenais (CISSSMO16)" userId="S::maude.dagenais.cisssmo16@ssss.gouv.qc.ca::1ffbc9fc-35b0-437c-8daf-374e0872c9b1" providerId="AD" clId="Web-{105C416D-E36F-405A-884A-99CCFD144420}" dt="2023-05-10T15:15:51.431" v="2"/>
          <ac:spMkLst>
            <pc:docMk/>
            <pc:sldMk cId="300131920" sldId="267"/>
            <ac:spMk id="3" creationId="{00000000-0000-0000-0000-000000000000}"/>
          </ac:spMkLst>
        </pc:spChg>
        <pc:picChg chg="add mod ord">
          <ac:chgData name="Maude Dagenais (CISSSMO16)" userId="S::maude.dagenais.cisssmo16@ssss.gouv.qc.ca::1ffbc9fc-35b0-437c-8daf-374e0872c9b1" providerId="AD" clId="Web-{105C416D-E36F-405A-884A-99CCFD144420}" dt="2023-05-10T15:16:05.853" v="6" actId="14100"/>
          <ac:picMkLst>
            <pc:docMk/>
            <pc:sldMk cId="300131920" sldId="267"/>
            <ac:picMk id="5" creationId="{47853C80-EEDA-294A-4853-CE52BF92E507}"/>
          </ac:picMkLst>
        </pc:picChg>
      </pc:sldChg>
    </pc:docChg>
  </pc:docChgLst>
  <pc:docChgLst>
    <pc:chgData name="Dobrochna Litwin  (CISSSMO16)" userId="S::dobrochna.litwin.cisssmo16@ssss.gouv.qc.ca::8690542b-e774-406c-8924-24760bc0348a" providerId="AD" clId="Web-{700D364C-9656-40C7-833C-56AA1E6524E6}"/>
    <pc:docChg chg="modSld">
      <pc:chgData name="Dobrochna Litwin  (CISSSMO16)" userId="S::dobrochna.litwin.cisssmo16@ssss.gouv.qc.ca::8690542b-e774-406c-8924-24760bc0348a" providerId="AD" clId="Web-{700D364C-9656-40C7-833C-56AA1E6524E6}" dt="2023-05-10T15:30:36.780" v="4" actId="14100"/>
      <pc:docMkLst>
        <pc:docMk/>
      </pc:docMkLst>
      <pc:sldChg chg="addSp modSp">
        <pc:chgData name="Dobrochna Litwin  (CISSSMO16)" userId="S::dobrochna.litwin.cisssmo16@ssss.gouv.qc.ca::8690542b-e774-406c-8924-24760bc0348a" providerId="AD" clId="Web-{700D364C-9656-40C7-833C-56AA1E6524E6}" dt="2023-05-10T15:30:36.780" v="4" actId="14100"/>
        <pc:sldMkLst>
          <pc:docMk/>
          <pc:sldMk cId="694605094" sldId="269"/>
        </pc:sldMkLst>
        <pc:picChg chg="add mod">
          <ac:chgData name="Dobrochna Litwin  (CISSSMO16)" userId="S::dobrochna.litwin.cisssmo16@ssss.gouv.qc.ca::8690542b-e774-406c-8924-24760bc0348a" providerId="AD" clId="Web-{700D364C-9656-40C7-833C-56AA1E6524E6}" dt="2023-05-10T15:30:36.780" v="4" actId="14100"/>
          <ac:picMkLst>
            <pc:docMk/>
            <pc:sldMk cId="694605094" sldId="269"/>
            <ac:picMk id="5" creationId="{04D98C66-DA16-9505-3817-5E9F0865BF19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768D06-B254-4789-AF1B-6AEA6EFF570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52F34F-8953-4B69-979A-4E0A1F69AF87}">
      <dgm:prSet/>
      <dgm:spPr/>
      <dgm:t>
        <a:bodyPr/>
        <a:lstStyle/>
        <a:p>
          <a:r>
            <a:rPr lang="fr-CA"/>
            <a:t>Complication associée à l'infection à la COVID-19</a:t>
          </a:r>
          <a:endParaRPr lang="en-US"/>
        </a:p>
      </dgm:t>
    </dgm:pt>
    <dgm:pt modelId="{5FE736F3-67F1-49E9-B8CE-138FEC895B94}" type="parTrans" cxnId="{4B6D56D6-DE08-4703-911F-38C94FE23579}">
      <dgm:prSet/>
      <dgm:spPr/>
      <dgm:t>
        <a:bodyPr/>
        <a:lstStyle/>
        <a:p>
          <a:endParaRPr lang="en-US"/>
        </a:p>
      </dgm:t>
    </dgm:pt>
    <dgm:pt modelId="{29BB99C3-1DB2-4F81-8EFC-6D41F22C6E29}" type="sibTrans" cxnId="{4B6D56D6-DE08-4703-911F-38C94FE23579}">
      <dgm:prSet/>
      <dgm:spPr/>
      <dgm:t>
        <a:bodyPr/>
        <a:lstStyle/>
        <a:p>
          <a:endParaRPr lang="en-US"/>
        </a:p>
      </dgm:t>
    </dgm:pt>
    <dgm:pt modelId="{8160D033-23E9-41A0-B68C-075B41B0E68E}">
      <dgm:prSet/>
      <dgm:spPr/>
      <dgm:t>
        <a:bodyPr/>
        <a:lstStyle/>
        <a:p>
          <a:r>
            <a:rPr lang="fr-CA"/>
            <a:t>10 à 20 % des infections liées à la COVID-19</a:t>
          </a:r>
          <a:endParaRPr lang="en-US"/>
        </a:p>
      </dgm:t>
    </dgm:pt>
    <dgm:pt modelId="{B3EFEBFF-E397-43F8-8FF7-CB74E0AD660B}" type="parTrans" cxnId="{4979B86C-9FBF-4C67-8927-4435272D1E3D}">
      <dgm:prSet/>
      <dgm:spPr/>
      <dgm:t>
        <a:bodyPr/>
        <a:lstStyle/>
        <a:p>
          <a:endParaRPr lang="en-US"/>
        </a:p>
      </dgm:t>
    </dgm:pt>
    <dgm:pt modelId="{C07553C6-0BF9-4405-9CA2-4C17A0B3EDDB}" type="sibTrans" cxnId="{4979B86C-9FBF-4C67-8927-4435272D1E3D}">
      <dgm:prSet/>
      <dgm:spPr/>
      <dgm:t>
        <a:bodyPr/>
        <a:lstStyle/>
        <a:p>
          <a:endParaRPr lang="en-US"/>
        </a:p>
      </dgm:t>
    </dgm:pt>
    <dgm:pt modelId="{CAF25580-8633-47E8-9CF4-55BA84586CD3}">
      <dgm:prSet/>
      <dgm:spPr/>
      <dgm:t>
        <a:bodyPr/>
        <a:lstStyle/>
        <a:p>
          <a:r>
            <a:rPr lang="fr-CA"/>
            <a:t>Plus de 200 symptômes</a:t>
          </a:r>
          <a:endParaRPr lang="en-US"/>
        </a:p>
      </dgm:t>
    </dgm:pt>
    <dgm:pt modelId="{A5EE111A-421F-4942-BA4B-2B4C44124A26}" type="parTrans" cxnId="{9A87F6DC-2C3F-4B2B-8F0B-4290F4121476}">
      <dgm:prSet/>
      <dgm:spPr/>
      <dgm:t>
        <a:bodyPr/>
        <a:lstStyle/>
        <a:p>
          <a:endParaRPr lang="en-US"/>
        </a:p>
      </dgm:t>
    </dgm:pt>
    <dgm:pt modelId="{0B6458C9-E9CD-4FF9-9EBD-BB67206773C5}" type="sibTrans" cxnId="{9A87F6DC-2C3F-4B2B-8F0B-4290F4121476}">
      <dgm:prSet/>
      <dgm:spPr/>
      <dgm:t>
        <a:bodyPr/>
        <a:lstStyle/>
        <a:p>
          <a:endParaRPr lang="en-US"/>
        </a:p>
      </dgm:t>
    </dgm:pt>
    <dgm:pt modelId="{264685C7-7350-445C-8E61-4AE4E9EAD084}">
      <dgm:prSet/>
      <dgm:spPr/>
      <dgm:t>
        <a:bodyPr/>
        <a:lstStyle/>
        <a:p>
          <a:r>
            <a:rPr lang="fr-CA"/>
            <a:t>Persistance des symptômes/apparition de nouveaux symptômes plus de 3 mois post-infection</a:t>
          </a:r>
          <a:endParaRPr lang="en-US"/>
        </a:p>
      </dgm:t>
    </dgm:pt>
    <dgm:pt modelId="{98112C11-CC23-4958-882B-D91A0A366AA2}" type="parTrans" cxnId="{4F09051B-5482-42AB-89C2-B14055F73F52}">
      <dgm:prSet/>
      <dgm:spPr/>
      <dgm:t>
        <a:bodyPr/>
        <a:lstStyle/>
        <a:p>
          <a:endParaRPr lang="en-US"/>
        </a:p>
      </dgm:t>
    </dgm:pt>
    <dgm:pt modelId="{7822326C-BBAD-42FD-A7EC-EAFDB1B73246}" type="sibTrans" cxnId="{4F09051B-5482-42AB-89C2-B14055F73F52}">
      <dgm:prSet/>
      <dgm:spPr/>
      <dgm:t>
        <a:bodyPr/>
        <a:lstStyle/>
        <a:p>
          <a:endParaRPr lang="en-US"/>
        </a:p>
      </dgm:t>
    </dgm:pt>
    <dgm:pt modelId="{4AB247CF-0783-4AC7-8658-CFD663D389DB}">
      <dgm:prSet/>
      <dgm:spPr/>
      <dgm:t>
        <a:bodyPr/>
        <a:lstStyle/>
        <a:p>
          <a:r>
            <a:rPr lang="fr-CA"/>
            <a:t>Diagnostic d'exclusion</a:t>
          </a:r>
          <a:endParaRPr lang="en-US"/>
        </a:p>
      </dgm:t>
    </dgm:pt>
    <dgm:pt modelId="{D04CF6D4-DCE5-4FE4-899A-9B1B40FDE7AF}" type="parTrans" cxnId="{316D2B2F-A6F8-49AA-9722-2FCF8F9D9151}">
      <dgm:prSet/>
      <dgm:spPr/>
      <dgm:t>
        <a:bodyPr/>
        <a:lstStyle/>
        <a:p>
          <a:endParaRPr lang="en-US"/>
        </a:p>
      </dgm:t>
    </dgm:pt>
    <dgm:pt modelId="{574FF53E-E382-4855-AF7A-14FB134C6F11}" type="sibTrans" cxnId="{316D2B2F-A6F8-49AA-9722-2FCF8F9D9151}">
      <dgm:prSet/>
      <dgm:spPr/>
      <dgm:t>
        <a:bodyPr/>
        <a:lstStyle/>
        <a:p>
          <a:endParaRPr lang="en-US"/>
        </a:p>
      </dgm:t>
    </dgm:pt>
    <dgm:pt modelId="{BF581611-8979-463E-B429-672C1FDEEE43}">
      <dgm:prSet/>
      <dgm:spPr/>
      <dgm:t>
        <a:bodyPr/>
        <a:lstStyle/>
        <a:p>
          <a:r>
            <a:rPr lang="fr-CA"/>
            <a:t>Récupération lente et incertaine</a:t>
          </a:r>
          <a:endParaRPr lang="en-US"/>
        </a:p>
      </dgm:t>
    </dgm:pt>
    <dgm:pt modelId="{D112D7B6-8D99-465D-B371-80257A412AFB}" type="parTrans" cxnId="{B751DAE3-1AFC-47C5-98C0-B352D388A933}">
      <dgm:prSet/>
      <dgm:spPr/>
      <dgm:t>
        <a:bodyPr/>
        <a:lstStyle/>
        <a:p>
          <a:endParaRPr lang="en-US"/>
        </a:p>
      </dgm:t>
    </dgm:pt>
    <dgm:pt modelId="{327F971D-D74A-4FED-B48B-410B1FD1ECF8}" type="sibTrans" cxnId="{B751DAE3-1AFC-47C5-98C0-B352D388A933}">
      <dgm:prSet/>
      <dgm:spPr/>
      <dgm:t>
        <a:bodyPr/>
        <a:lstStyle/>
        <a:p>
          <a:endParaRPr lang="en-US"/>
        </a:p>
      </dgm:t>
    </dgm:pt>
    <dgm:pt modelId="{C5C57B16-2E17-406B-8AEE-148B652871C7}">
      <dgm:prSet/>
      <dgm:spPr/>
      <dgm:t>
        <a:bodyPr/>
        <a:lstStyle/>
        <a:p>
          <a:r>
            <a:rPr lang="fr-CA"/>
            <a:t>Maladie épisodique</a:t>
          </a:r>
          <a:endParaRPr lang="en-US"/>
        </a:p>
      </dgm:t>
    </dgm:pt>
    <dgm:pt modelId="{BBEC576C-5387-4346-AAD1-BA9834C45616}" type="parTrans" cxnId="{8D3CDDD2-C734-4242-8365-BF8AC395AAA2}">
      <dgm:prSet/>
      <dgm:spPr/>
      <dgm:t>
        <a:bodyPr/>
        <a:lstStyle/>
        <a:p>
          <a:endParaRPr lang="en-US"/>
        </a:p>
      </dgm:t>
    </dgm:pt>
    <dgm:pt modelId="{DF0693D2-9182-4214-9023-4C62F7F9BC38}" type="sibTrans" cxnId="{8D3CDDD2-C734-4242-8365-BF8AC395AAA2}">
      <dgm:prSet/>
      <dgm:spPr/>
      <dgm:t>
        <a:bodyPr/>
        <a:lstStyle/>
        <a:p>
          <a:endParaRPr lang="en-US"/>
        </a:p>
      </dgm:t>
    </dgm:pt>
    <dgm:pt modelId="{E2A58AE1-FBCE-43BF-8B50-005C3C4B8549}" type="pres">
      <dgm:prSet presAssocID="{56768D06-B254-4789-AF1B-6AEA6EFF570D}" presName="linear" presStyleCnt="0">
        <dgm:presLayoutVars>
          <dgm:animLvl val="lvl"/>
          <dgm:resizeHandles val="exact"/>
        </dgm:presLayoutVars>
      </dgm:prSet>
      <dgm:spPr/>
    </dgm:pt>
    <dgm:pt modelId="{A7FA05BB-3FB2-46F7-9335-3A825A1709B8}" type="pres">
      <dgm:prSet presAssocID="{BA52F34F-8953-4B69-979A-4E0A1F69AF87}" presName="parentText" presStyleLbl="node1" presStyleIdx="0" presStyleCnt="7" custScaleX="50491" custLinFactY="-1657" custLinFactNeighborX="-24754" custLinFactNeighborY="-100000">
        <dgm:presLayoutVars>
          <dgm:chMax val="0"/>
          <dgm:bulletEnabled val="1"/>
        </dgm:presLayoutVars>
      </dgm:prSet>
      <dgm:spPr/>
    </dgm:pt>
    <dgm:pt modelId="{9811724A-D02F-4813-A617-ADB0EB248E52}" type="pres">
      <dgm:prSet presAssocID="{29BB99C3-1DB2-4F81-8EFC-6D41F22C6E29}" presName="spacer" presStyleCnt="0"/>
      <dgm:spPr/>
    </dgm:pt>
    <dgm:pt modelId="{4883A565-01D0-4B32-9427-3CE5620E76B8}" type="pres">
      <dgm:prSet presAssocID="{8160D033-23E9-41A0-B68C-075B41B0E68E}" presName="parentText" presStyleLbl="node1" presStyleIdx="1" presStyleCnt="7" custScaleX="45068" custLinFactNeighborX="-27466" custLinFactNeighborY="-97543">
        <dgm:presLayoutVars>
          <dgm:chMax val="0"/>
          <dgm:bulletEnabled val="1"/>
        </dgm:presLayoutVars>
      </dgm:prSet>
      <dgm:spPr/>
    </dgm:pt>
    <dgm:pt modelId="{C6A5C231-8FCD-4F9D-9FC5-55812295596C}" type="pres">
      <dgm:prSet presAssocID="{C07553C6-0BF9-4405-9CA2-4C17A0B3EDDB}" presName="spacer" presStyleCnt="0"/>
      <dgm:spPr/>
    </dgm:pt>
    <dgm:pt modelId="{47D89759-C041-4BFE-8EDD-2E88176F72A7}" type="pres">
      <dgm:prSet presAssocID="{CAF25580-8633-47E8-9CF4-55BA84586CD3}" presName="parentText" presStyleLbl="node1" presStyleIdx="2" presStyleCnt="7" custScaleX="29547" custLinFactNeighborX="-35226" custLinFactNeighborY="-16257">
        <dgm:presLayoutVars>
          <dgm:chMax val="0"/>
          <dgm:bulletEnabled val="1"/>
        </dgm:presLayoutVars>
      </dgm:prSet>
      <dgm:spPr/>
    </dgm:pt>
    <dgm:pt modelId="{3E44B5B4-1F39-4AE7-B49E-B5ED9FCDB80F}" type="pres">
      <dgm:prSet presAssocID="{0B6458C9-E9CD-4FF9-9EBD-BB67206773C5}" presName="spacer" presStyleCnt="0"/>
      <dgm:spPr/>
    </dgm:pt>
    <dgm:pt modelId="{1F1F4CD5-9BE4-4851-805E-D3C16ED714B1}" type="pres">
      <dgm:prSet presAssocID="{264685C7-7350-445C-8E61-4AE4E9EAD084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0B04822C-2452-41CF-95FF-CD4F52BD6811}" type="pres">
      <dgm:prSet presAssocID="{7822326C-BBAD-42FD-A7EC-EAFDB1B73246}" presName="spacer" presStyleCnt="0"/>
      <dgm:spPr/>
    </dgm:pt>
    <dgm:pt modelId="{5ECBDF8B-E688-452F-A9DC-D543F2B048B9}" type="pres">
      <dgm:prSet presAssocID="{4AB247CF-0783-4AC7-8658-CFD663D389DB}" presName="parentText" presStyleLbl="node1" presStyleIdx="4" presStyleCnt="7" custScaleX="26180" custLinFactNeighborX="-36910" custLinFactNeighborY="20">
        <dgm:presLayoutVars>
          <dgm:chMax val="0"/>
          <dgm:bulletEnabled val="1"/>
        </dgm:presLayoutVars>
      </dgm:prSet>
      <dgm:spPr/>
    </dgm:pt>
    <dgm:pt modelId="{5791D146-6586-4D34-B61B-1E37D52A93B7}" type="pres">
      <dgm:prSet presAssocID="{574FF53E-E382-4855-AF7A-14FB134C6F11}" presName="spacer" presStyleCnt="0"/>
      <dgm:spPr/>
    </dgm:pt>
    <dgm:pt modelId="{29B5F054-DB20-4959-A6B2-1EE24F739633}" type="pres">
      <dgm:prSet presAssocID="{BF581611-8979-463E-B429-672C1FDEEE43}" presName="parentText" presStyleLbl="node1" presStyleIdx="5" presStyleCnt="7" custScaleX="36092" custLinFactNeighborX="-31954" custLinFactNeighborY="87326">
        <dgm:presLayoutVars>
          <dgm:chMax val="0"/>
          <dgm:bulletEnabled val="1"/>
        </dgm:presLayoutVars>
      </dgm:prSet>
      <dgm:spPr/>
    </dgm:pt>
    <dgm:pt modelId="{CC7BB7AD-31D1-4550-8B56-C62366A2C46C}" type="pres">
      <dgm:prSet presAssocID="{327F971D-D74A-4FED-B48B-410B1FD1ECF8}" presName="spacer" presStyleCnt="0"/>
      <dgm:spPr/>
    </dgm:pt>
    <dgm:pt modelId="{5ECB63C2-964B-4FEB-B896-1C71CF40DBD1}" type="pres">
      <dgm:prSet presAssocID="{C5C57B16-2E17-406B-8AEE-148B652871C7}" presName="parentText" presStyleLbl="node1" presStyleIdx="6" presStyleCnt="7" custScaleX="20757" custLinFactY="13369" custLinFactNeighborX="-39621" custLinFactNeighborY="100000">
        <dgm:presLayoutVars>
          <dgm:chMax val="0"/>
          <dgm:bulletEnabled val="1"/>
        </dgm:presLayoutVars>
      </dgm:prSet>
      <dgm:spPr/>
    </dgm:pt>
  </dgm:ptLst>
  <dgm:cxnLst>
    <dgm:cxn modelId="{4F09051B-5482-42AB-89C2-B14055F73F52}" srcId="{56768D06-B254-4789-AF1B-6AEA6EFF570D}" destId="{264685C7-7350-445C-8E61-4AE4E9EAD084}" srcOrd="3" destOrd="0" parTransId="{98112C11-CC23-4958-882B-D91A0A366AA2}" sibTransId="{7822326C-BBAD-42FD-A7EC-EAFDB1B73246}"/>
    <dgm:cxn modelId="{316D2B2F-A6F8-49AA-9722-2FCF8F9D9151}" srcId="{56768D06-B254-4789-AF1B-6AEA6EFF570D}" destId="{4AB247CF-0783-4AC7-8658-CFD663D389DB}" srcOrd="4" destOrd="0" parTransId="{D04CF6D4-DCE5-4FE4-899A-9B1B40FDE7AF}" sibTransId="{574FF53E-E382-4855-AF7A-14FB134C6F11}"/>
    <dgm:cxn modelId="{8405A235-F857-4074-9AF5-58E31732D94C}" type="presOf" srcId="{BF581611-8979-463E-B429-672C1FDEEE43}" destId="{29B5F054-DB20-4959-A6B2-1EE24F739633}" srcOrd="0" destOrd="0" presId="urn:microsoft.com/office/officeart/2005/8/layout/vList2"/>
    <dgm:cxn modelId="{42F27366-9FFC-4C2C-A641-DA524C1A6BB1}" type="presOf" srcId="{56768D06-B254-4789-AF1B-6AEA6EFF570D}" destId="{E2A58AE1-FBCE-43BF-8B50-005C3C4B8549}" srcOrd="0" destOrd="0" presId="urn:microsoft.com/office/officeart/2005/8/layout/vList2"/>
    <dgm:cxn modelId="{4979B86C-9FBF-4C67-8927-4435272D1E3D}" srcId="{56768D06-B254-4789-AF1B-6AEA6EFF570D}" destId="{8160D033-23E9-41A0-B68C-075B41B0E68E}" srcOrd="1" destOrd="0" parTransId="{B3EFEBFF-E397-43F8-8FF7-CB74E0AD660B}" sibTransId="{C07553C6-0BF9-4405-9CA2-4C17A0B3EDDB}"/>
    <dgm:cxn modelId="{788E1F80-1D92-4071-A115-A497807C3BD8}" type="presOf" srcId="{8160D033-23E9-41A0-B68C-075B41B0E68E}" destId="{4883A565-01D0-4B32-9427-3CE5620E76B8}" srcOrd="0" destOrd="0" presId="urn:microsoft.com/office/officeart/2005/8/layout/vList2"/>
    <dgm:cxn modelId="{FC534690-957C-44E4-B9FC-E8B10DE7DBE1}" type="presOf" srcId="{C5C57B16-2E17-406B-8AEE-148B652871C7}" destId="{5ECB63C2-964B-4FEB-B896-1C71CF40DBD1}" srcOrd="0" destOrd="0" presId="urn:microsoft.com/office/officeart/2005/8/layout/vList2"/>
    <dgm:cxn modelId="{C55CE09F-BC67-4A99-BF49-54C9F1D2F4BA}" type="presOf" srcId="{BA52F34F-8953-4B69-979A-4E0A1F69AF87}" destId="{A7FA05BB-3FB2-46F7-9335-3A825A1709B8}" srcOrd="0" destOrd="0" presId="urn:microsoft.com/office/officeart/2005/8/layout/vList2"/>
    <dgm:cxn modelId="{A47573A0-449B-4EC6-96FA-9440A50C0531}" type="presOf" srcId="{4AB247CF-0783-4AC7-8658-CFD663D389DB}" destId="{5ECBDF8B-E688-452F-A9DC-D543F2B048B9}" srcOrd="0" destOrd="0" presId="urn:microsoft.com/office/officeart/2005/8/layout/vList2"/>
    <dgm:cxn modelId="{A53990B3-A0EB-43AC-B008-89DD06F6D2D6}" type="presOf" srcId="{CAF25580-8633-47E8-9CF4-55BA84586CD3}" destId="{47D89759-C041-4BFE-8EDD-2E88176F72A7}" srcOrd="0" destOrd="0" presId="urn:microsoft.com/office/officeart/2005/8/layout/vList2"/>
    <dgm:cxn modelId="{8D3CDDD2-C734-4242-8365-BF8AC395AAA2}" srcId="{56768D06-B254-4789-AF1B-6AEA6EFF570D}" destId="{C5C57B16-2E17-406B-8AEE-148B652871C7}" srcOrd="6" destOrd="0" parTransId="{BBEC576C-5387-4346-AAD1-BA9834C45616}" sibTransId="{DF0693D2-9182-4214-9023-4C62F7F9BC38}"/>
    <dgm:cxn modelId="{4B6D56D6-DE08-4703-911F-38C94FE23579}" srcId="{56768D06-B254-4789-AF1B-6AEA6EFF570D}" destId="{BA52F34F-8953-4B69-979A-4E0A1F69AF87}" srcOrd="0" destOrd="0" parTransId="{5FE736F3-67F1-49E9-B8CE-138FEC895B94}" sibTransId="{29BB99C3-1DB2-4F81-8EFC-6D41F22C6E29}"/>
    <dgm:cxn modelId="{5022B5D8-3A81-4C27-8CBE-9608EB3406B9}" type="presOf" srcId="{264685C7-7350-445C-8E61-4AE4E9EAD084}" destId="{1F1F4CD5-9BE4-4851-805E-D3C16ED714B1}" srcOrd="0" destOrd="0" presId="urn:microsoft.com/office/officeart/2005/8/layout/vList2"/>
    <dgm:cxn modelId="{9A87F6DC-2C3F-4B2B-8F0B-4290F4121476}" srcId="{56768D06-B254-4789-AF1B-6AEA6EFF570D}" destId="{CAF25580-8633-47E8-9CF4-55BA84586CD3}" srcOrd="2" destOrd="0" parTransId="{A5EE111A-421F-4942-BA4B-2B4C44124A26}" sibTransId="{0B6458C9-E9CD-4FF9-9EBD-BB67206773C5}"/>
    <dgm:cxn modelId="{B751DAE3-1AFC-47C5-98C0-B352D388A933}" srcId="{56768D06-B254-4789-AF1B-6AEA6EFF570D}" destId="{BF581611-8979-463E-B429-672C1FDEEE43}" srcOrd="5" destOrd="0" parTransId="{D112D7B6-8D99-465D-B371-80257A412AFB}" sibTransId="{327F971D-D74A-4FED-B48B-410B1FD1ECF8}"/>
    <dgm:cxn modelId="{CEF7A7AF-17ED-482F-BA61-9DB093C19DDF}" type="presParOf" srcId="{E2A58AE1-FBCE-43BF-8B50-005C3C4B8549}" destId="{A7FA05BB-3FB2-46F7-9335-3A825A1709B8}" srcOrd="0" destOrd="0" presId="urn:microsoft.com/office/officeart/2005/8/layout/vList2"/>
    <dgm:cxn modelId="{CD936213-3CC9-4652-BA3A-45C46C5512C6}" type="presParOf" srcId="{E2A58AE1-FBCE-43BF-8B50-005C3C4B8549}" destId="{9811724A-D02F-4813-A617-ADB0EB248E52}" srcOrd="1" destOrd="0" presId="urn:microsoft.com/office/officeart/2005/8/layout/vList2"/>
    <dgm:cxn modelId="{657AC431-B2C6-4B24-8691-17DAD2771D1D}" type="presParOf" srcId="{E2A58AE1-FBCE-43BF-8B50-005C3C4B8549}" destId="{4883A565-01D0-4B32-9427-3CE5620E76B8}" srcOrd="2" destOrd="0" presId="urn:microsoft.com/office/officeart/2005/8/layout/vList2"/>
    <dgm:cxn modelId="{A93127A2-09C6-419F-9844-F4361186AA06}" type="presParOf" srcId="{E2A58AE1-FBCE-43BF-8B50-005C3C4B8549}" destId="{C6A5C231-8FCD-4F9D-9FC5-55812295596C}" srcOrd="3" destOrd="0" presId="urn:microsoft.com/office/officeart/2005/8/layout/vList2"/>
    <dgm:cxn modelId="{C5D7D679-0709-462E-8F53-D02FAD532CA9}" type="presParOf" srcId="{E2A58AE1-FBCE-43BF-8B50-005C3C4B8549}" destId="{47D89759-C041-4BFE-8EDD-2E88176F72A7}" srcOrd="4" destOrd="0" presId="urn:microsoft.com/office/officeart/2005/8/layout/vList2"/>
    <dgm:cxn modelId="{56245D9B-5E20-4295-B413-F74C28D88A6C}" type="presParOf" srcId="{E2A58AE1-FBCE-43BF-8B50-005C3C4B8549}" destId="{3E44B5B4-1F39-4AE7-B49E-B5ED9FCDB80F}" srcOrd="5" destOrd="0" presId="urn:microsoft.com/office/officeart/2005/8/layout/vList2"/>
    <dgm:cxn modelId="{F8F15F77-2EF7-4541-AD32-CDFC680722AD}" type="presParOf" srcId="{E2A58AE1-FBCE-43BF-8B50-005C3C4B8549}" destId="{1F1F4CD5-9BE4-4851-805E-D3C16ED714B1}" srcOrd="6" destOrd="0" presId="urn:microsoft.com/office/officeart/2005/8/layout/vList2"/>
    <dgm:cxn modelId="{255E71A4-73D6-4BE5-9243-A0971F6507C7}" type="presParOf" srcId="{E2A58AE1-FBCE-43BF-8B50-005C3C4B8549}" destId="{0B04822C-2452-41CF-95FF-CD4F52BD6811}" srcOrd="7" destOrd="0" presId="urn:microsoft.com/office/officeart/2005/8/layout/vList2"/>
    <dgm:cxn modelId="{D0FFFBCC-5EC9-47EA-B2C8-467191180733}" type="presParOf" srcId="{E2A58AE1-FBCE-43BF-8B50-005C3C4B8549}" destId="{5ECBDF8B-E688-452F-A9DC-D543F2B048B9}" srcOrd="8" destOrd="0" presId="urn:microsoft.com/office/officeart/2005/8/layout/vList2"/>
    <dgm:cxn modelId="{F51ADC6A-CF53-4D9B-BCC6-D91242A1135D}" type="presParOf" srcId="{E2A58AE1-FBCE-43BF-8B50-005C3C4B8549}" destId="{5791D146-6586-4D34-B61B-1E37D52A93B7}" srcOrd="9" destOrd="0" presId="urn:microsoft.com/office/officeart/2005/8/layout/vList2"/>
    <dgm:cxn modelId="{9EB66F34-2D55-44FA-9ADC-7F531DE816DC}" type="presParOf" srcId="{E2A58AE1-FBCE-43BF-8B50-005C3C4B8549}" destId="{29B5F054-DB20-4959-A6B2-1EE24F739633}" srcOrd="10" destOrd="0" presId="urn:microsoft.com/office/officeart/2005/8/layout/vList2"/>
    <dgm:cxn modelId="{3BB45A7A-7917-4FF7-8D2E-AF20FC90E335}" type="presParOf" srcId="{E2A58AE1-FBCE-43BF-8B50-005C3C4B8549}" destId="{CC7BB7AD-31D1-4550-8B56-C62366A2C46C}" srcOrd="11" destOrd="0" presId="urn:microsoft.com/office/officeart/2005/8/layout/vList2"/>
    <dgm:cxn modelId="{80F02352-4DDF-4950-BD21-614310F12CAB}" type="presParOf" srcId="{E2A58AE1-FBCE-43BF-8B50-005C3C4B8549}" destId="{5ECB63C2-964B-4FEB-B896-1C71CF40DBD1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85B94F-B565-4C58-BC4A-60A6106E7E2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2EA1E7F9-334D-4E23-B5C0-16833BF4CF10}">
      <dgm:prSet/>
      <dgm:spPr/>
      <dgm:t>
        <a:bodyPr/>
        <a:lstStyle/>
        <a:p>
          <a:r>
            <a:rPr lang="fr-FR"/>
            <a:t>CO-VIE 1.0 : initiative du CISSSMO issue d'un projet de recherche avec le CHUS-CIUSSS Estrie.</a:t>
          </a:r>
          <a:endParaRPr lang="en-US"/>
        </a:p>
      </dgm:t>
    </dgm:pt>
    <dgm:pt modelId="{2AFC0B5D-E5D6-4606-A059-9DE6244B5B59}" type="parTrans" cxnId="{EBF4008F-C63B-48A1-86E3-9A31DC65A5A3}">
      <dgm:prSet/>
      <dgm:spPr/>
      <dgm:t>
        <a:bodyPr/>
        <a:lstStyle/>
        <a:p>
          <a:endParaRPr lang="en-US"/>
        </a:p>
      </dgm:t>
    </dgm:pt>
    <dgm:pt modelId="{D9681D77-B46E-4A05-9FEC-CD2C84D90D12}" type="sibTrans" cxnId="{EBF4008F-C63B-48A1-86E3-9A31DC65A5A3}">
      <dgm:prSet/>
      <dgm:spPr/>
      <dgm:t>
        <a:bodyPr/>
        <a:lstStyle/>
        <a:p>
          <a:endParaRPr lang="en-US"/>
        </a:p>
      </dgm:t>
    </dgm:pt>
    <dgm:pt modelId="{2EF535CC-C35E-45F5-8D91-92E2AD541EAA}">
      <dgm:prSet/>
      <dgm:spPr/>
      <dgm:t>
        <a:bodyPr/>
        <a:lstStyle/>
        <a:p>
          <a:r>
            <a:rPr lang="fr-FR"/>
            <a:t>Projet-pilote de cliniques satellites COVID longue maladie de Lyme chronique</a:t>
          </a:r>
          <a:endParaRPr lang="en-US"/>
        </a:p>
      </dgm:t>
    </dgm:pt>
    <dgm:pt modelId="{56016D06-6B06-458A-AEFE-428FD7AFA0EA}" type="parTrans" cxnId="{B47C4E47-4A71-4495-8291-DE5898CABA26}">
      <dgm:prSet/>
      <dgm:spPr/>
      <dgm:t>
        <a:bodyPr/>
        <a:lstStyle/>
        <a:p>
          <a:endParaRPr lang="en-US"/>
        </a:p>
      </dgm:t>
    </dgm:pt>
    <dgm:pt modelId="{731A0980-22D2-4E28-A7B7-E93F9ECC8FE7}" type="sibTrans" cxnId="{B47C4E47-4A71-4495-8291-DE5898CABA26}">
      <dgm:prSet/>
      <dgm:spPr/>
      <dgm:t>
        <a:bodyPr/>
        <a:lstStyle/>
        <a:p>
          <a:endParaRPr lang="en-US"/>
        </a:p>
      </dgm:t>
    </dgm:pt>
    <dgm:pt modelId="{14B72253-FAFE-4008-A3FA-63DCCAC3AFB7}">
      <dgm:prSet/>
      <dgm:spPr/>
      <dgm:t>
        <a:bodyPr/>
        <a:lstStyle/>
        <a:p>
          <a:r>
            <a:rPr lang="fr-FR"/>
            <a:t>15 cliniques réparties à travers le Québec </a:t>
          </a:r>
          <a:endParaRPr lang="en-US"/>
        </a:p>
      </dgm:t>
    </dgm:pt>
    <dgm:pt modelId="{1A849035-449F-4723-83CF-9F73010C241B}" type="parTrans" cxnId="{0329B631-0CB9-4637-B656-46975FCE914F}">
      <dgm:prSet/>
      <dgm:spPr/>
      <dgm:t>
        <a:bodyPr/>
        <a:lstStyle/>
        <a:p>
          <a:endParaRPr lang="en-US"/>
        </a:p>
      </dgm:t>
    </dgm:pt>
    <dgm:pt modelId="{39EF21F9-5F04-4A68-8395-A10855B9DE73}" type="sibTrans" cxnId="{0329B631-0CB9-4637-B656-46975FCE914F}">
      <dgm:prSet/>
      <dgm:spPr/>
      <dgm:t>
        <a:bodyPr/>
        <a:lstStyle/>
        <a:p>
          <a:endParaRPr lang="en-US"/>
        </a:p>
      </dgm:t>
    </dgm:pt>
    <dgm:pt modelId="{98FEEB4C-AEAC-417C-AF81-950A6016775E}">
      <dgm:prSet/>
      <dgm:spPr/>
      <dgm:t>
        <a:bodyPr/>
        <a:lstStyle/>
        <a:p>
          <a:r>
            <a:rPr lang="fr-FR"/>
            <a:t>Répond aux exigences du Ministère de la Santé et des Services Sociaux (MSSS).</a:t>
          </a:r>
          <a:endParaRPr lang="en-US"/>
        </a:p>
      </dgm:t>
    </dgm:pt>
    <dgm:pt modelId="{2E095DAB-1E2D-425B-B6D1-8A2D0DCAE1F6}" type="parTrans" cxnId="{F7EAC663-91D1-4D41-80F6-019F63FE4663}">
      <dgm:prSet/>
      <dgm:spPr/>
      <dgm:t>
        <a:bodyPr/>
        <a:lstStyle/>
        <a:p>
          <a:endParaRPr lang="en-US"/>
        </a:p>
      </dgm:t>
    </dgm:pt>
    <dgm:pt modelId="{DBCB95F8-FC54-4F8D-8F2B-42EF90FB4A31}" type="sibTrans" cxnId="{F7EAC663-91D1-4D41-80F6-019F63FE4663}">
      <dgm:prSet/>
      <dgm:spPr/>
      <dgm:t>
        <a:bodyPr/>
        <a:lstStyle/>
        <a:p>
          <a:endParaRPr lang="en-US"/>
        </a:p>
      </dgm:t>
    </dgm:pt>
    <dgm:pt modelId="{36D7D6A8-ACBC-47A9-8657-C93C805E4FEA}" type="pres">
      <dgm:prSet presAssocID="{8185B94F-B565-4C58-BC4A-60A6106E7E20}" presName="linear" presStyleCnt="0">
        <dgm:presLayoutVars>
          <dgm:animLvl val="lvl"/>
          <dgm:resizeHandles val="exact"/>
        </dgm:presLayoutVars>
      </dgm:prSet>
      <dgm:spPr/>
    </dgm:pt>
    <dgm:pt modelId="{D2057729-C53C-4CE2-AC10-CAED3089141E}" type="pres">
      <dgm:prSet presAssocID="{2EA1E7F9-334D-4E23-B5C0-16833BF4CF1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6268BC13-A221-4F33-B10D-4E7BE9937146}" type="pres">
      <dgm:prSet presAssocID="{D9681D77-B46E-4A05-9FEC-CD2C84D90D12}" presName="spacer" presStyleCnt="0"/>
      <dgm:spPr/>
    </dgm:pt>
    <dgm:pt modelId="{14987F81-5B2B-462C-93AC-57C0E4D28CE3}" type="pres">
      <dgm:prSet presAssocID="{2EF535CC-C35E-45F5-8D91-92E2AD541EAA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B9D822ED-26AD-4E5D-AD20-087F46B2996A}" type="pres">
      <dgm:prSet presAssocID="{731A0980-22D2-4E28-A7B7-E93F9ECC8FE7}" presName="spacer" presStyleCnt="0"/>
      <dgm:spPr/>
    </dgm:pt>
    <dgm:pt modelId="{B8D48D60-2EF0-4672-93EF-322A47D201FC}" type="pres">
      <dgm:prSet presAssocID="{14B72253-FAFE-4008-A3FA-63DCCAC3AFB7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16E1F64D-62FB-42E7-AB39-83DA67B447CB}" type="pres">
      <dgm:prSet presAssocID="{39EF21F9-5F04-4A68-8395-A10855B9DE73}" presName="spacer" presStyleCnt="0"/>
      <dgm:spPr/>
    </dgm:pt>
    <dgm:pt modelId="{53D78D01-BF1A-4DA6-B81F-746E5A9DF7E5}" type="pres">
      <dgm:prSet presAssocID="{98FEEB4C-AEAC-417C-AF81-950A6016775E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6282EC0D-7798-4181-B134-221A76C9AF64}" type="presOf" srcId="{14B72253-FAFE-4008-A3FA-63DCCAC3AFB7}" destId="{B8D48D60-2EF0-4672-93EF-322A47D201FC}" srcOrd="0" destOrd="0" presId="urn:microsoft.com/office/officeart/2005/8/layout/vList2"/>
    <dgm:cxn modelId="{08905D1F-E816-4637-B2CF-1DEDA0FD9C3D}" type="presOf" srcId="{8185B94F-B565-4C58-BC4A-60A6106E7E20}" destId="{36D7D6A8-ACBC-47A9-8657-C93C805E4FEA}" srcOrd="0" destOrd="0" presId="urn:microsoft.com/office/officeart/2005/8/layout/vList2"/>
    <dgm:cxn modelId="{A3C7B331-4E25-415D-B50E-9A1637C62643}" type="presOf" srcId="{2EA1E7F9-334D-4E23-B5C0-16833BF4CF10}" destId="{D2057729-C53C-4CE2-AC10-CAED3089141E}" srcOrd="0" destOrd="0" presId="urn:microsoft.com/office/officeart/2005/8/layout/vList2"/>
    <dgm:cxn modelId="{0329B631-0CB9-4637-B656-46975FCE914F}" srcId="{8185B94F-B565-4C58-BC4A-60A6106E7E20}" destId="{14B72253-FAFE-4008-A3FA-63DCCAC3AFB7}" srcOrd="2" destOrd="0" parTransId="{1A849035-449F-4723-83CF-9F73010C241B}" sibTransId="{39EF21F9-5F04-4A68-8395-A10855B9DE73}"/>
    <dgm:cxn modelId="{F7EAC663-91D1-4D41-80F6-019F63FE4663}" srcId="{8185B94F-B565-4C58-BC4A-60A6106E7E20}" destId="{98FEEB4C-AEAC-417C-AF81-950A6016775E}" srcOrd="3" destOrd="0" parTransId="{2E095DAB-1E2D-425B-B6D1-8A2D0DCAE1F6}" sibTransId="{DBCB95F8-FC54-4F8D-8F2B-42EF90FB4A31}"/>
    <dgm:cxn modelId="{B47C4E47-4A71-4495-8291-DE5898CABA26}" srcId="{8185B94F-B565-4C58-BC4A-60A6106E7E20}" destId="{2EF535CC-C35E-45F5-8D91-92E2AD541EAA}" srcOrd="1" destOrd="0" parTransId="{56016D06-6B06-458A-AEFE-428FD7AFA0EA}" sibTransId="{731A0980-22D2-4E28-A7B7-E93F9ECC8FE7}"/>
    <dgm:cxn modelId="{EBF4008F-C63B-48A1-86E3-9A31DC65A5A3}" srcId="{8185B94F-B565-4C58-BC4A-60A6106E7E20}" destId="{2EA1E7F9-334D-4E23-B5C0-16833BF4CF10}" srcOrd="0" destOrd="0" parTransId="{2AFC0B5D-E5D6-4606-A059-9DE6244B5B59}" sibTransId="{D9681D77-B46E-4A05-9FEC-CD2C84D90D12}"/>
    <dgm:cxn modelId="{83B0E0E0-AE89-4B92-B87A-C3B7C68B7C8F}" type="presOf" srcId="{2EF535CC-C35E-45F5-8D91-92E2AD541EAA}" destId="{14987F81-5B2B-462C-93AC-57C0E4D28CE3}" srcOrd="0" destOrd="0" presId="urn:microsoft.com/office/officeart/2005/8/layout/vList2"/>
    <dgm:cxn modelId="{966510F3-AB7A-4BAB-90DF-94AC37B7CE4C}" type="presOf" srcId="{98FEEB4C-AEAC-417C-AF81-950A6016775E}" destId="{53D78D01-BF1A-4DA6-B81F-746E5A9DF7E5}" srcOrd="0" destOrd="0" presId="urn:microsoft.com/office/officeart/2005/8/layout/vList2"/>
    <dgm:cxn modelId="{7F343A10-01FD-40C3-BFBB-9C787267F92D}" type="presParOf" srcId="{36D7D6A8-ACBC-47A9-8657-C93C805E4FEA}" destId="{D2057729-C53C-4CE2-AC10-CAED3089141E}" srcOrd="0" destOrd="0" presId="urn:microsoft.com/office/officeart/2005/8/layout/vList2"/>
    <dgm:cxn modelId="{15EF804E-0439-4B3C-A04D-54388C366AF4}" type="presParOf" srcId="{36D7D6A8-ACBC-47A9-8657-C93C805E4FEA}" destId="{6268BC13-A221-4F33-B10D-4E7BE9937146}" srcOrd="1" destOrd="0" presId="urn:microsoft.com/office/officeart/2005/8/layout/vList2"/>
    <dgm:cxn modelId="{5B4F6B66-10B3-46FC-90B2-3A422B8F8DE4}" type="presParOf" srcId="{36D7D6A8-ACBC-47A9-8657-C93C805E4FEA}" destId="{14987F81-5B2B-462C-93AC-57C0E4D28CE3}" srcOrd="2" destOrd="0" presId="urn:microsoft.com/office/officeart/2005/8/layout/vList2"/>
    <dgm:cxn modelId="{96666528-B416-417A-A17F-A98ECA116EFC}" type="presParOf" srcId="{36D7D6A8-ACBC-47A9-8657-C93C805E4FEA}" destId="{B9D822ED-26AD-4E5D-AD20-087F46B2996A}" srcOrd="3" destOrd="0" presId="urn:microsoft.com/office/officeart/2005/8/layout/vList2"/>
    <dgm:cxn modelId="{EF4069A0-B4EB-49FB-AB51-F3C9A6A9E82B}" type="presParOf" srcId="{36D7D6A8-ACBC-47A9-8657-C93C805E4FEA}" destId="{B8D48D60-2EF0-4672-93EF-322A47D201FC}" srcOrd="4" destOrd="0" presId="urn:microsoft.com/office/officeart/2005/8/layout/vList2"/>
    <dgm:cxn modelId="{73116B0F-4157-40AD-8E47-1E3747986C21}" type="presParOf" srcId="{36D7D6A8-ACBC-47A9-8657-C93C805E4FEA}" destId="{16E1F64D-62FB-42E7-AB39-83DA67B447CB}" srcOrd="5" destOrd="0" presId="urn:microsoft.com/office/officeart/2005/8/layout/vList2"/>
    <dgm:cxn modelId="{84420979-A238-4F1F-8699-2925941AF8C3}" type="presParOf" srcId="{36D7D6A8-ACBC-47A9-8657-C93C805E4FEA}" destId="{53D78D01-BF1A-4DA6-B81F-746E5A9DF7E5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FA05BB-3FB2-46F7-9335-3A825A1709B8}">
      <dsp:nvSpPr>
        <dsp:cNvPr id="0" name=""/>
        <dsp:cNvSpPr/>
      </dsp:nvSpPr>
      <dsp:spPr>
        <a:xfrm>
          <a:off x="52" y="162505"/>
          <a:ext cx="5309431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900" kern="1200"/>
            <a:t>Complication associée à l'infection à la COVID-19</a:t>
          </a:r>
          <a:endParaRPr lang="en-US" sz="1900" kern="1200"/>
        </a:p>
      </dsp:txBody>
      <dsp:txXfrm>
        <a:off x="24640" y="187093"/>
        <a:ext cx="5260255" cy="454509"/>
      </dsp:txXfrm>
    </dsp:sp>
    <dsp:sp modelId="{4883A565-01D0-4B32-9427-3CE5620E76B8}">
      <dsp:nvSpPr>
        <dsp:cNvPr id="0" name=""/>
        <dsp:cNvSpPr/>
      </dsp:nvSpPr>
      <dsp:spPr>
        <a:xfrm>
          <a:off x="0" y="736502"/>
          <a:ext cx="4739170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900" kern="1200"/>
            <a:t>10 à 20 % des infections liées à la COVID-19</a:t>
          </a:r>
          <a:endParaRPr lang="en-US" sz="1900" kern="1200"/>
        </a:p>
      </dsp:txBody>
      <dsp:txXfrm>
        <a:off x="24588" y="761090"/>
        <a:ext cx="4689994" cy="454509"/>
      </dsp:txXfrm>
    </dsp:sp>
    <dsp:sp modelId="{47D89759-C041-4BFE-8EDD-2E88176F72A7}">
      <dsp:nvSpPr>
        <dsp:cNvPr id="0" name=""/>
        <dsp:cNvSpPr/>
      </dsp:nvSpPr>
      <dsp:spPr>
        <a:xfrm>
          <a:off x="52" y="1349829"/>
          <a:ext cx="3107044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900" kern="1200"/>
            <a:t>Plus de 200 symptômes</a:t>
          </a:r>
          <a:endParaRPr lang="en-US" sz="1900" kern="1200"/>
        </a:p>
      </dsp:txBody>
      <dsp:txXfrm>
        <a:off x="24640" y="1374417"/>
        <a:ext cx="3057868" cy="454509"/>
      </dsp:txXfrm>
    </dsp:sp>
    <dsp:sp modelId="{1F1F4CD5-9BE4-4851-805E-D3C16ED714B1}">
      <dsp:nvSpPr>
        <dsp:cNvPr id="0" name=""/>
        <dsp:cNvSpPr/>
      </dsp:nvSpPr>
      <dsp:spPr>
        <a:xfrm>
          <a:off x="0" y="1923826"/>
          <a:ext cx="10515600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900" kern="1200"/>
            <a:t>Persistance des symptômes/apparition de nouveaux symptômes plus de 3 mois post-infection</a:t>
          </a:r>
          <a:endParaRPr lang="en-US" sz="1900" kern="1200"/>
        </a:p>
      </dsp:txBody>
      <dsp:txXfrm>
        <a:off x="24588" y="1948414"/>
        <a:ext cx="10466424" cy="454509"/>
      </dsp:txXfrm>
    </dsp:sp>
    <dsp:sp modelId="{5ECBDF8B-E688-452F-A9DC-D543F2B048B9}">
      <dsp:nvSpPr>
        <dsp:cNvPr id="0" name=""/>
        <dsp:cNvSpPr/>
      </dsp:nvSpPr>
      <dsp:spPr>
        <a:xfrm>
          <a:off x="0" y="2488003"/>
          <a:ext cx="2752984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900" kern="1200"/>
            <a:t>Diagnostic d'exclusion</a:t>
          </a:r>
          <a:endParaRPr lang="en-US" sz="1900" kern="1200"/>
        </a:p>
      </dsp:txBody>
      <dsp:txXfrm>
        <a:off x="24588" y="2512591"/>
        <a:ext cx="2703808" cy="454509"/>
      </dsp:txXfrm>
    </dsp:sp>
    <dsp:sp modelId="{29B5F054-DB20-4959-A6B2-1EE24F739633}">
      <dsp:nvSpPr>
        <dsp:cNvPr id="0" name=""/>
        <dsp:cNvSpPr/>
      </dsp:nvSpPr>
      <dsp:spPr>
        <a:xfrm>
          <a:off x="0" y="3104971"/>
          <a:ext cx="3795290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900" kern="1200"/>
            <a:t>Récupération lente et incertaine</a:t>
          </a:r>
          <a:endParaRPr lang="en-US" sz="1900" kern="1200"/>
        </a:p>
      </dsp:txBody>
      <dsp:txXfrm>
        <a:off x="24588" y="3129559"/>
        <a:ext cx="3746114" cy="454509"/>
      </dsp:txXfrm>
    </dsp:sp>
    <dsp:sp modelId="{5ECB63C2-964B-4FEB-B896-1C71CF40DBD1}">
      <dsp:nvSpPr>
        <dsp:cNvPr id="0" name=""/>
        <dsp:cNvSpPr/>
      </dsp:nvSpPr>
      <dsp:spPr>
        <a:xfrm>
          <a:off x="52" y="3744139"/>
          <a:ext cx="2182723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900" kern="1200"/>
            <a:t>Maladie épisodique</a:t>
          </a:r>
          <a:endParaRPr lang="en-US" sz="1900" kern="1200"/>
        </a:p>
      </dsp:txBody>
      <dsp:txXfrm>
        <a:off x="24640" y="3768727"/>
        <a:ext cx="2133547" cy="4545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057729-C53C-4CE2-AC10-CAED3089141E}">
      <dsp:nvSpPr>
        <dsp:cNvPr id="0" name=""/>
        <dsp:cNvSpPr/>
      </dsp:nvSpPr>
      <dsp:spPr>
        <a:xfrm>
          <a:off x="0" y="78669"/>
          <a:ext cx="10515600" cy="9945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/>
            <a:t>CO-VIE 1.0 : initiative du CISSSMO issue d'un projet de recherche avec le CHUS-CIUSSS Estrie.</a:t>
          </a:r>
          <a:endParaRPr lang="en-US" sz="2500" kern="1200"/>
        </a:p>
      </dsp:txBody>
      <dsp:txXfrm>
        <a:off x="48547" y="127216"/>
        <a:ext cx="10418506" cy="897406"/>
      </dsp:txXfrm>
    </dsp:sp>
    <dsp:sp modelId="{14987F81-5B2B-462C-93AC-57C0E4D28CE3}">
      <dsp:nvSpPr>
        <dsp:cNvPr id="0" name=""/>
        <dsp:cNvSpPr/>
      </dsp:nvSpPr>
      <dsp:spPr>
        <a:xfrm>
          <a:off x="0" y="1145169"/>
          <a:ext cx="10515600" cy="9945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/>
            <a:t>Projet-pilote de cliniques satellites COVID longue maladie de Lyme chronique</a:t>
          </a:r>
          <a:endParaRPr lang="en-US" sz="2500" kern="1200"/>
        </a:p>
      </dsp:txBody>
      <dsp:txXfrm>
        <a:off x="48547" y="1193716"/>
        <a:ext cx="10418506" cy="897406"/>
      </dsp:txXfrm>
    </dsp:sp>
    <dsp:sp modelId="{B8D48D60-2EF0-4672-93EF-322A47D201FC}">
      <dsp:nvSpPr>
        <dsp:cNvPr id="0" name=""/>
        <dsp:cNvSpPr/>
      </dsp:nvSpPr>
      <dsp:spPr>
        <a:xfrm>
          <a:off x="0" y="2211669"/>
          <a:ext cx="10515600" cy="9945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/>
            <a:t>15 cliniques réparties à travers le Québec </a:t>
          </a:r>
          <a:endParaRPr lang="en-US" sz="2500" kern="1200"/>
        </a:p>
      </dsp:txBody>
      <dsp:txXfrm>
        <a:off x="48547" y="2260216"/>
        <a:ext cx="10418506" cy="897406"/>
      </dsp:txXfrm>
    </dsp:sp>
    <dsp:sp modelId="{53D78D01-BF1A-4DA6-B81F-746E5A9DF7E5}">
      <dsp:nvSpPr>
        <dsp:cNvPr id="0" name=""/>
        <dsp:cNvSpPr/>
      </dsp:nvSpPr>
      <dsp:spPr>
        <a:xfrm>
          <a:off x="0" y="3278169"/>
          <a:ext cx="10515600" cy="9945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/>
            <a:t>Répond aux exigences du Ministère de la Santé et des Services Sociaux (MSSS).</a:t>
          </a:r>
          <a:endParaRPr lang="en-US" sz="2500" kern="1200"/>
        </a:p>
      </dsp:txBody>
      <dsp:txXfrm>
        <a:off x="48547" y="3326716"/>
        <a:ext cx="10418506" cy="8974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6753C-214B-43C8-AE18-F727F0505C5D}" type="datetimeFigureOut">
              <a:rPr lang="fr-CA" smtClean="0"/>
              <a:t>2023-05-18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62E95-36F6-4F24-8037-F32CEE4EC007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06583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fr-FR"/>
              <a:t>CO-VIE 1.0 : initiative du CISSSMO issue d'un projet de recherche avec le CHUS-CIUSSS Estrie.</a:t>
            </a:r>
            <a:endParaRPr lang="en-US"/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fr-FR"/>
              <a:t>Ensuite, cela s'est transformé en projet-pilote de cliniques satellites COVID longue maladie de Lyme chronique: initiative gouvernementale lancée en mai 2022 d'une durée de 3 ans.</a:t>
            </a:r>
            <a:endParaRPr lang="en-US"/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fr-FR"/>
              <a:t>5 cliniques références dont 1 clinique coordonnatrice, le CHUM, et 10 cliniques satellites).</a:t>
            </a:r>
            <a:endParaRPr lang="en-US"/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fr-FR"/>
              <a:t>Répond aux exigences du Ministère de la Santé et des Services Sociaux (MSSS).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462E95-36F6-4F24-8037-F32CEE4EC007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92110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Les ateliers </a:t>
            </a:r>
            <a:r>
              <a:rPr lang="en-US" err="1">
                <a:cs typeface="Calibri"/>
              </a:rPr>
              <a:t>sont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actuellement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en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cours</a:t>
            </a:r>
            <a:r>
              <a:rPr lang="en-US">
                <a:cs typeface="Calibri"/>
              </a:rPr>
              <a:t> de </a:t>
            </a:r>
            <a:r>
              <a:rPr lang="en-US" err="1">
                <a:cs typeface="Calibri"/>
              </a:rPr>
              <a:t>création</a:t>
            </a:r>
            <a:r>
              <a:rPr lang="en-US">
                <a:cs typeface="Calibri"/>
              </a:rPr>
              <a:t> et les </a:t>
            </a:r>
            <a:r>
              <a:rPr lang="en-US" err="1">
                <a:cs typeface="Calibri"/>
              </a:rPr>
              <a:t>thèmes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abordés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sont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sujets</a:t>
            </a:r>
            <a:r>
              <a:rPr lang="en-US">
                <a:cs typeface="Calibri"/>
              </a:rPr>
              <a:t> à </a:t>
            </a:r>
            <a:r>
              <a:rPr lang="en-US" err="1">
                <a:cs typeface="Calibri"/>
              </a:rPr>
              <a:t>changement</a:t>
            </a:r>
            <a:r>
              <a:rPr lang="en-US">
                <a:cs typeface="Calibri"/>
              </a:rPr>
              <a:t>.</a:t>
            </a:r>
          </a:p>
          <a:p>
            <a:r>
              <a:rPr lang="en-US">
                <a:cs typeface="Calibri"/>
              </a:rPr>
              <a:t>Habitudes de vie </a:t>
            </a:r>
            <a:r>
              <a:rPr lang="en-US" err="1">
                <a:cs typeface="Calibri"/>
              </a:rPr>
              <a:t>en</a:t>
            </a:r>
            <a:r>
              <a:rPr lang="en-US">
                <a:cs typeface="Calibri"/>
              </a:rPr>
              <a:t> deux parties car </a:t>
            </a:r>
            <a:r>
              <a:rPr lang="en-US" err="1">
                <a:cs typeface="Calibri"/>
              </a:rPr>
              <a:t>c'est</a:t>
            </a:r>
            <a:r>
              <a:rPr lang="en-US">
                <a:cs typeface="Calibri"/>
              </a:rPr>
              <a:t> un </a:t>
            </a:r>
            <a:r>
              <a:rPr lang="en-US" err="1">
                <a:cs typeface="Calibri"/>
              </a:rPr>
              <a:t>sujet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vaste</a:t>
            </a:r>
            <a:r>
              <a:rPr lang="en-US">
                <a:cs typeface="Calibri"/>
              </a:rPr>
              <a:t> et très important.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462E95-36F6-4F24-8037-F32CEE4EC007}" type="slidenum">
              <a:rPr lang="fr-CA" smtClean="0"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62407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1581150"/>
            <a:ext cx="7286625" cy="3100388"/>
          </a:xfrm>
        </p:spPr>
        <p:txBody>
          <a:bodyPr anchor="b">
            <a:normAutofit/>
          </a:bodyPr>
          <a:lstStyle>
            <a:lvl1pPr algn="l">
              <a:defRPr sz="5400" cap="all" baseline="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773613"/>
            <a:ext cx="7286625" cy="1655762"/>
          </a:xfrm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10101" y="777834"/>
            <a:ext cx="2743200" cy="34452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/>
              <a:t>XX mois année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46533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66256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38092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24963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811352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12829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89323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3145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3077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90253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75737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78092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18129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43807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0" y="4565471"/>
            <a:ext cx="310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0E6BFDD-DC63-4867-A7BD-B76920326FC0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01544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51" r:id="rId4"/>
    <p:sldLayoutId id="2147483660" r:id="rId5"/>
    <p:sldLayoutId id="214748366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003C8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alizecanada.org/wp-content/uploads/3809_Realize_ReturnToWork_Report_FR-PA04.pdf" TargetMode="External"/><Relationship Id="rId7" Type="http://schemas.openxmlformats.org/officeDocument/2006/relationships/hyperlink" Target="https://doi.org/10.1038/s41598-021-95565-8" TargetMode="External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who.int/publications/i/item/WHO-2019-nCoV-Post_COVID-19_condition-Clinical_case_definition-2021.1" TargetMode="External"/><Relationship Id="rId5" Type="http://schemas.openxmlformats.org/officeDocument/2006/relationships/hyperlink" Target="https://www.physiospot.com/2021/09/08/world-physiotherapy-day-2021-rehabilitation-and-long-covid/" TargetMode="External"/><Relationship Id="rId4" Type="http://schemas.openxmlformats.org/officeDocument/2006/relationships/hyperlink" Target="https://linktr.ee/covidlonguequebeclongcovid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>
                <a:latin typeface="Arial"/>
                <a:cs typeface="Arial"/>
              </a:rPr>
              <a:t>COVID longue... Où en sommes-nous?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fr-CA" b="1">
                <a:latin typeface="Arial"/>
                <a:cs typeface="Arial"/>
              </a:rPr>
              <a:t>Maude Dagenais</a:t>
            </a:r>
            <a:r>
              <a:rPr lang="fr-CA">
                <a:latin typeface="Arial"/>
                <a:cs typeface="Arial"/>
              </a:rPr>
              <a:t>, </a:t>
            </a:r>
            <a:r>
              <a:rPr lang="fr-CA" err="1">
                <a:latin typeface="Arial"/>
                <a:cs typeface="Arial"/>
              </a:rPr>
              <a:t>M.Sc</a:t>
            </a:r>
            <a:r>
              <a:rPr lang="fr-CA">
                <a:latin typeface="Arial"/>
                <a:cs typeface="Arial"/>
              </a:rPr>
              <a:t> erg. Services CO-VIE</a:t>
            </a:r>
          </a:p>
          <a:p>
            <a:r>
              <a:rPr lang="fr-CA" b="1" err="1">
                <a:latin typeface="Arial"/>
                <a:cs typeface="Arial"/>
              </a:rPr>
              <a:t>Dobrochna</a:t>
            </a:r>
            <a:r>
              <a:rPr lang="fr-CA" b="1">
                <a:latin typeface="Arial"/>
                <a:cs typeface="Arial"/>
              </a:rPr>
              <a:t> </a:t>
            </a:r>
            <a:r>
              <a:rPr lang="fr-CA" b="1" err="1">
                <a:latin typeface="Arial"/>
                <a:cs typeface="Arial"/>
              </a:rPr>
              <a:t>Litwin</a:t>
            </a:r>
            <a:r>
              <a:rPr lang="fr-CA">
                <a:latin typeface="Arial"/>
                <a:cs typeface="Arial"/>
              </a:rPr>
              <a:t>, erg. Services CO-VIE</a:t>
            </a:r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11328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C0C1A2-349F-4CFB-8BAA-A70FFAEA5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8796"/>
            <a:ext cx="10515600" cy="1816165"/>
          </a:xfrm>
        </p:spPr>
        <p:txBody>
          <a:bodyPr>
            <a:normAutofit/>
          </a:bodyPr>
          <a:lstStyle/>
          <a:p>
            <a:r>
              <a:rPr lang="fr-FR" sz="4800">
                <a:latin typeface="Arial"/>
                <a:cs typeface="Arial"/>
              </a:rPr>
              <a:t>Les  solutions  </a:t>
            </a:r>
            <a:endParaRPr lang="fr-FR" sz="4800" b="0">
              <a:latin typeface="Arial"/>
              <a:cs typeface="Arial"/>
            </a:endParaRPr>
          </a:p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C5AF9A3-E16B-FB92-344B-711F86589B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32090"/>
            <a:ext cx="10515600" cy="324487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z="2400">
                <a:latin typeface="Arial"/>
                <a:cs typeface="Arial"/>
              </a:rPr>
              <a:t>Information et soutien à la population et aux proches</a:t>
            </a:r>
          </a:p>
          <a:p>
            <a:r>
              <a:rPr lang="fr-FR" sz="2400">
                <a:latin typeface="Arial"/>
                <a:cs typeface="Arial"/>
              </a:rPr>
              <a:t>Faciliter l'accès à des soins adaptés</a:t>
            </a:r>
            <a:endParaRPr lang="en-US" sz="2400">
              <a:latin typeface="Arial"/>
              <a:cs typeface="Arial"/>
            </a:endParaRPr>
          </a:p>
          <a:p>
            <a:r>
              <a:rPr lang="fr-FR" sz="2400">
                <a:latin typeface="Arial"/>
                <a:cs typeface="Arial"/>
              </a:rPr>
              <a:t>Prise en charge précoce </a:t>
            </a:r>
            <a:endParaRPr lang="en-US" sz="2400">
              <a:latin typeface="Arial"/>
              <a:cs typeface="Arial"/>
            </a:endParaRPr>
          </a:p>
          <a:p>
            <a:r>
              <a:rPr lang="fr-FR" sz="2400">
                <a:latin typeface="Arial"/>
                <a:cs typeface="Arial"/>
              </a:rPr>
              <a:t>Création de protocoles de RAT spécialisés à la COVID longue</a:t>
            </a:r>
            <a:endParaRPr lang="en-US" sz="2400">
              <a:latin typeface="Arial"/>
              <a:cs typeface="Arial"/>
            </a:endParaRPr>
          </a:p>
          <a:p>
            <a:r>
              <a:rPr lang="fr-FR" sz="2400">
                <a:latin typeface="Arial"/>
                <a:cs typeface="Arial"/>
              </a:rPr>
              <a:t>Révision des critères d'indemnisation et de soutien financier</a:t>
            </a:r>
          </a:p>
          <a:p>
            <a:endParaRPr lang="fr-FR" sz="2400"/>
          </a:p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49B5350-0C2F-E3E0-BC18-AEE954417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10</a:t>
            </a:fld>
            <a:endParaRPr lang="fr-CA"/>
          </a:p>
        </p:txBody>
      </p:sp>
      <p:pic>
        <p:nvPicPr>
          <p:cNvPr id="5" name="Image 5" descr="Béchers avec solution sur étagère en laboratoire">
            <a:extLst>
              <a:ext uri="{FF2B5EF4-FFF2-40B4-BE49-F238E27FC236}">
                <a16:creationId xmlns:a16="http://schemas.microsoft.com/office/drawing/2014/main" id="{20982822-F950-3292-6FF2-A2D4C0254A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1394" y="251125"/>
            <a:ext cx="3724404" cy="2496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109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5A62A8-D162-6FCF-9A66-15C9CDFD4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26084"/>
            <a:ext cx="10515600" cy="1325563"/>
          </a:xfrm>
        </p:spPr>
        <p:txBody>
          <a:bodyPr/>
          <a:lstStyle/>
          <a:p>
            <a:r>
              <a:rPr lang="fr-FR" sz="4800"/>
              <a:t>Les solutions</a:t>
            </a:r>
            <a:endParaRPr lang="fr-FR" sz="4800" b="0"/>
          </a:p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CBD8A47-6A68-73F0-6421-48B104C4A7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625" y="2692009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z="2400">
                <a:latin typeface="Arial"/>
                <a:cs typeface="Arial"/>
              </a:rPr>
              <a:t>Formation disponible à tous, peu importe le secteur</a:t>
            </a:r>
            <a:endParaRPr lang="en-US" sz="2400">
              <a:latin typeface="Arial"/>
              <a:cs typeface="Arial"/>
            </a:endParaRPr>
          </a:p>
          <a:p>
            <a:r>
              <a:rPr lang="fr-FR" sz="2400">
                <a:latin typeface="Arial"/>
                <a:cs typeface="Arial"/>
              </a:rPr>
              <a:t>Collaboration entre le secteur public et privé</a:t>
            </a:r>
            <a:endParaRPr lang="en-US" sz="2400">
              <a:latin typeface="Arial"/>
              <a:cs typeface="Arial"/>
            </a:endParaRPr>
          </a:p>
          <a:p>
            <a:r>
              <a:rPr lang="fr-FR" sz="2400">
                <a:latin typeface="Arial"/>
                <a:cs typeface="Arial"/>
              </a:rPr>
              <a:t>Soutien de la part des associations professionnelles </a:t>
            </a:r>
          </a:p>
          <a:p>
            <a:r>
              <a:rPr lang="fr-FR" sz="2400">
                <a:latin typeface="Arial"/>
                <a:cs typeface="Arial"/>
              </a:rPr>
              <a:t>Promotion des lignes directrices d'une réadaptation COVID longue.</a:t>
            </a:r>
          </a:p>
          <a:p>
            <a:r>
              <a:rPr lang="fr-FR" sz="2400">
                <a:latin typeface="Arial"/>
                <a:cs typeface="Arial"/>
              </a:rPr>
              <a:t>Accessibilité aux professionnels impliqués à des forums de discussion, des plateformes d'échanges</a:t>
            </a:r>
            <a:endParaRPr lang="en-US" sz="2400">
              <a:latin typeface="Arial"/>
              <a:cs typeface="Arial"/>
            </a:endParaRPr>
          </a:p>
          <a:p>
            <a:r>
              <a:rPr lang="fr-FR" sz="2400">
                <a:latin typeface="Arial"/>
                <a:cs typeface="Arial"/>
              </a:rPr>
              <a:t>Poursuite de la recherche pour trouver davantage de traitements.</a:t>
            </a:r>
            <a:endParaRPr lang="en-US" sz="2400">
              <a:latin typeface="Arial"/>
              <a:cs typeface="Arial"/>
            </a:endParaRPr>
          </a:p>
          <a:p>
            <a:endParaRPr lang="fr-FR" sz="2400"/>
          </a:p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F8143AC-4642-2364-18A0-F236CD0BB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11</a:t>
            </a:fld>
            <a:endParaRPr lang="fr-CA"/>
          </a:p>
        </p:txBody>
      </p:sp>
      <p:pic>
        <p:nvPicPr>
          <p:cNvPr id="5" name="Image 5" descr="Béchers avec solution sur étagère en laboratoire">
            <a:extLst>
              <a:ext uri="{FF2B5EF4-FFF2-40B4-BE49-F238E27FC236}">
                <a16:creationId xmlns:a16="http://schemas.microsoft.com/office/drawing/2014/main" id="{73AAAADB-C6E6-1CE7-E329-D2D368D1D6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8638" y="418137"/>
            <a:ext cx="3421692" cy="227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7247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CD27C8-AB8C-D143-CC29-7015147A0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>
                <a:latin typeface="Arial"/>
                <a:cs typeface="Arial"/>
              </a:rPr>
              <a:t>En conclusion</a:t>
            </a:r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83F73B1-52EF-E0BD-9A6A-26CEA4953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8361"/>
            <a:ext cx="10515600" cy="490860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fr-FR"/>
          </a:p>
          <a:p>
            <a:pPr marL="0" indent="0">
              <a:buNone/>
            </a:pPr>
            <a:endParaRPr lang="fr-FR">
              <a:latin typeface="Arial"/>
              <a:cs typeface="Arial"/>
            </a:endParaRPr>
          </a:p>
          <a:p>
            <a:pPr marL="0" indent="0">
              <a:buNone/>
            </a:pPr>
            <a:endParaRPr lang="fr-FR"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endParaRPr lang="fr-FR"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endParaRPr lang="fr-FR"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endParaRPr lang="fr-FR"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r>
              <a:rPr lang="fr-FR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Prévention</a:t>
            </a:r>
            <a:r>
              <a:rPr lang="fr-FR">
                <a:solidFill>
                  <a:schemeClr val="tx1"/>
                </a:solidFill>
                <a:latin typeface="Arial"/>
                <a:cs typeface="Arial"/>
              </a:rPr>
              <a:t> demeure le meilleur moyen pour limiter les risques de développer la COVID longue.</a:t>
            </a:r>
            <a:endParaRPr lang="en-US">
              <a:solidFill>
                <a:schemeClr val="tx1"/>
              </a:solidFill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r>
              <a:rPr lang="fr-FR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Vaccination</a:t>
            </a:r>
            <a:r>
              <a:rPr lang="fr-FR">
                <a:solidFill>
                  <a:schemeClr val="tx1"/>
                </a:solidFill>
                <a:latin typeface="Arial"/>
                <a:cs typeface="Arial"/>
              </a:rPr>
              <a:t> = réduction des risques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4E1699E-FB97-A5F9-EBFA-4015EB847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12</a:t>
            </a:fld>
            <a:endParaRPr lang="fr-CA"/>
          </a:p>
        </p:txBody>
      </p:sp>
      <p:sp>
        <p:nvSpPr>
          <p:cNvPr id="6" name="Rectangle avec flèche vers le bas 5"/>
          <p:cNvSpPr/>
          <p:nvPr/>
        </p:nvSpPr>
        <p:spPr>
          <a:xfrm>
            <a:off x="993058" y="1055176"/>
            <a:ext cx="9645445" cy="3077496"/>
          </a:xfrm>
          <a:prstGeom prst="downArrow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7" name="ZoneTexte 6"/>
          <p:cNvSpPr txBox="1"/>
          <p:nvPr/>
        </p:nvSpPr>
        <p:spPr>
          <a:xfrm>
            <a:off x="1414614" y="1268361"/>
            <a:ext cx="95913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>
                <a:latin typeface="Arial"/>
                <a:cs typeface="Arial"/>
              </a:rPr>
              <a:t>Nouvelle condition nécessitant une </a:t>
            </a:r>
            <a:r>
              <a:rPr lang="fr-FR" sz="280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approche particulière</a:t>
            </a:r>
          </a:p>
          <a:p>
            <a:r>
              <a:rPr lang="fr-FR" sz="2800">
                <a:latin typeface="Arial"/>
                <a:cs typeface="Arial"/>
              </a:rPr>
              <a:t>Besoin de </a:t>
            </a:r>
            <a:r>
              <a:rPr lang="fr-FR" sz="280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compréhension</a:t>
            </a:r>
            <a:r>
              <a:rPr lang="fr-FR" sz="2800">
                <a:latin typeface="Arial"/>
                <a:cs typeface="Arial"/>
              </a:rPr>
              <a:t> et de soutien</a:t>
            </a:r>
          </a:p>
          <a:p>
            <a:r>
              <a:rPr lang="fr-FR" sz="2800">
                <a:latin typeface="Arial"/>
                <a:cs typeface="Arial"/>
              </a:rPr>
              <a:t>Besoin de </a:t>
            </a:r>
            <a:r>
              <a:rPr lang="fr-FR" sz="280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ressources et recherches </a:t>
            </a:r>
            <a:r>
              <a:rPr lang="fr-FR" sz="2800">
                <a:latin typeface="Arial"/>
                <a:cs typeface="Arial"/>
              </a:rPr>
              <a:t>additionnelles</a:t>
            </a:r>
          </a:p>
          <a:p>
            <a:endParaRPr lang="fr-FR">
              <a:latin typeface="Arial"/>
              <a:cs typeface="Arial"/>
            </a:endParaRPr>
          </a:p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8663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FCCF7C-BD69-7988-6B59-F1D72AD18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>
                <a:latin typeface="Arial"/>
                <a:cs typeface="Arial"/>
              </a:rPr>
              <a:t>Outils </a:t>
            </a:r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25F3FD1-142A-1948-FCC9-5A903BD148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fr-FR">
                <a:latin typeface="Arial"/>
                <a:cs typeface="Arial"/>
              </a:rPr>
              <a:t>Formation ENA https://santemonteregie.qc.ca/ouest/professionnels-et-covid-longue</a:t>
            </a:r>
          </a:p>
          <a:p>
            <a:r>
              <a:rPr lang="fr-FR">
                <a:latin typeface="Arial"/>
                <a:cs typeface="Arial"/>
              </a:rPr>
              <a:t>INESSS : https://www.inesss.qc.ca/covid-19/affections-post-covid-19-covid-19-longue/outil-daide-a-la-prise-en-charge-affections-post-covid-19.html</a:t>
            </a:r>
            <a:endParaRPr lang="fr-FR"/>
          </a:p>
          <a:p>
            <a:r>
              <a:rPr lang="fr-FR">
                <a:latin typeface="Arial"/>
                <a:cs typeface="Arial"/>
              </a:rPr>
              <a:t>Portail Montérégie : https://santemonteregie.qc.ca/ouest/fiches-dautogestion-des-symptomes-de-la-covid-longue</a:t>
            </a:r>
          </a:p>
          <a:p>
            <a:r>
              <a:rPr lang="fr-FR">
                <a:latin typeface="Arial"/>
                <a:cs typeface="Arial"/>
              </a:rPr>
              <a:t>Site du MSSS : https://www.quebec.ca/sante/problemes-de-sante/a-z/coronavirus-2019/covid-longue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1A8D055-EF08-B321-046A-4DDA6C333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13</a:t>
            </a:fld>
            <a:endParaRPr lang="fr-CA"/>
          </a:p>
        </p:txBody>
      </p:sp>
      <p:pic>
        <p:nvPicPr>
          <p:cNvPr id="5" name="Image 4" descr="Images Gratuites : travail, brosse, outil, réparation, marteau, produit ..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5006" y="111316"/>
            <a:ext cx="4501661" cy="2089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3917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ire, relire, ne pas lire...: juin 20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014" y="544104"/>
            <a:ext cx="3667027" cy="554355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491B7B0-90DD-59A9-1312-8E9F99C45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>
                <a:latin typeface="Arial"/>
                <a:cs typeface="Arial"/>
              </a:rPr>
              <a:t>Références</a:t>
            </a:r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8B359E-145C-6356-D132-290B54E976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592" y="1203015"/>
            <a:ext cx="7788748" cy="497394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z="2000">
                <a:latin typeface="Arial"/>
                <a:cs typeface="Arial"/>
                <a:hlinkClick r:id="rId3"/>
              </a:rPr>
              <a:t>https://www.realizecanada.org/wp-content/uploads/3809_Realize_ReturnToWork_Report_FR-PA04.pdf</a:t>
            </a:r>
            <a:endParaRPr lang="fr-FR" sz="2000">
              <a:latin typeface="Arial"/>
              <a:cs typeface="Arial"/>
            </a:endParaRPr>
          </a:p>
          <a:p>
            <a:r>
              <a:rPr lang="fr-FR" sz="2000">
                <a:latin typeface="Arial"/>
                <a:cs typeface="Arial"/>
              </a:rPr>
              <a:t>Série d’articles sur les affections post-covid apparu dans Le Médecin du Québec, volume 57, numéro 8 août 2022. Lien: </a:t>
            </a:r>
            <a:r>
              <a:rPr lang="fr-FR" sz="2000">
                <a:latin typeface="Arial"/>
                <a:cs typeface="Arial"/>
                <a:hlinkClick r:id="rId4"/>
              </a:rPr>
              <a:t>https://linktr.ee/covidlonguequebeclongcovid</a:t>
            </a:r>
            <a:r>
              <a:rPr lang="fr-FR" sz="2000">
                <a:latin typeface="Arial"/>
                <a:cs typeface="Arial"/>
              </a:rPr>
              <a:t>?</a:t>
            </a:r>
            <a:endParaRPr lang="fr-FR" sz="2000"/>
          </a:p>
          <a:p>
            <a:r>
              <a:rPr lang="fr-FR" sz="2000">
                <a:latin typeface="Arial"/>
                <a:cs typeface="Arial"/>
                <a:hlinkClick r:id="rId5"/>
              </a:rPr>
              <a:t>https://www.physiospot.com/2021/09/08/world-physiotherapy-day-2021-rehabilitation-and-long-covid/</a:t>
            </a:r>
            <a:endParaRPr lang="fr-CA" sz="2000">
              <a:solidFill>
                <a:srgbClr val="0061AE"/>
              </a:solidFill>
              <a:latin typeface="Arial"/>
              <a:cs typeface="Arial"/>
            </a:endParaRPr>
          </a:p>
          <a:p>
            <a:r>
              <a:rPr lang="fr-CA" sz="2000">
                <a:solidFill>
                  <a:srgbClr val="0061AE"/>
                </a:solidFill>
                <a:latin typeface="Arial"/>
                <a:cs typeface="Arial"/>
                <a:hlinkClick r:id="rId6"/>
              </a:rPr>
              <a:t>https://www.who.int/publications/i/item/WHO-2019-nCoV-Post_COVID-19_condition-Clinical_case_definition-2021.1</a:t>
            </a:r>
            <a:endParaRPr lang="fr-CA" sz="2000">
              <a:solidFill>
                <a:srgbClr val="0061AE"/>
              </a:solidFill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CA" sz="2000">
                <a:solidFill>
                  <a:srgbClr val="000000"/>
                </a:solidFill>
                <a:latin typeface="Arial"/>
                <a:cs typeface="Calibri"/>
              </a:rPr>
              <a:t>Lopez-Leon, S., Wegman-Ostrosky, T., Perelman, C. </a:t>
            </a:r>
            <a:r>
              <a:rPr lang="en-CA" sz="2000" i="1">
                <a:solidFill>
                  <a:srgbClr val="000000"/>
                </a:solidFill>
                <a:latin typeface="Arial"/>
                <a:cs typeface="Calibri"/>
              </a:rPr>
              <a:t>et al.</a:t>
            </a:r>
            <a:r>
              <a:rPr lang="en-CA" sz="2000">
                <a:solidFill>
                  <a:srgbClr val="000000"/>
                </a:solidFill>
                <a:latin typeface="Arial"/>
                <a:cs typeface="Calibri"/>
              </a:rPr>
              <a:t> More than 50 long-term effects of COVID-19: a systematic review and meta-analysis. </a:t>
            </a:r>
            <a:r>
              <a:rPr lang="en-CA" sz="2000" i="1">
                <a:solidFill>
                  <a:srgbClr val="000000"/>
                </a:solidFill>
                <a:latin typeface="Arial"/>
                <a:cs typeface="Calibri"/>
              </a:rPr>
              <a:t>Sci Rep</a:t>
            </a:r>
            <a:r>
              <a:rPr lang="en-CA" sz="2000">
                <a:solidFill>
                  <a:srgbClr val="000000"/>
                </a:solidFill>
                <a:latin typeface="Arial"/>
                <a:cs typeface="Calibri"/>
              </a:rPr>
              <a:t> </a:t>
            </a:r>
            <a:r>
              <a:rPr lang="en-CA" sz="2000" b="1">
                <a:solidFill>
                  <a:srgbClr val="000000"/>
                </a:solidFill>
                <a:latin typeface="Arial"/>
                <a:cs typeface="Calibri"/>
              </a:rPr>
              <a:t>11, </a:t>
            </a:r>
            <a:r>
              <a:rPr lang="en-CA" sz="2000">
                <a:solidFill>
                  <a:srgbClr val="000000"/>
                </a:solidFill>
                <a:latin typeface="Arial"/>
                <a:cs typeface="Calibri"/>
              </a:rPr>
              <a:t>16144 (2021). </a:t>
            </a:r>
            <a:r>
              <a:rPr lang="en-CA" sz="2000">
                <a:solidFill>
                  <a:srgbClr val="000000"/>
                </a:solidFill>
                <a:latin typeface="Arial"/>
                <a:cs typeface="Calibri"/>
                <a:hlinkClick r:id="rId7"/>
              </a:rPr>
              <a:t>https://doi.org/10.1038/s41598-021-95565-8</a:t>
            </a:r>
            <a:endParaRPr lang="en-US" sz="2000">
              <a:solidFill>
                <a:srgbClr val="000000"/>
              </a:solidFill>
              <a:latin typeface="Arial"/>
              <a:cs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fr-CA" sz="1200">
              <a:solidFill>
                <a:srgbClr val="000000"/>
              </a:solidFill>
              <a:latin typeface="Calibri"/>
              <a:cs typeface="Calibri"/>
            </a:endParaRPr>
          </a:p>
          <a:p>
            <a:endParaRPr lang="fr-CA">
              <a:solidFill>
                <a:srgbClr val="0061AE"/>
              </a:solidFill>
            </a:endParaRPr>
          </a:p>
          <a:p>
            <a:pPr marL="57150" indent="-57150"/>
            <a:endParaRPr lang="fr-FR"/>
          </a:p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9A66DE6-7A03-3028-626B-E2B85347B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dirty="0" smtClean="0"/>
              <a:t>14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0320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>
                <a:latin typeface="Arial"/>
                <a:cs typeface="Arial"/>
              </a:rPr>
              <a:t>Qu'est-ce que la COVID longue : un rappel</a:t>
            </a:r>
            <a:endParaRPr lang="fr-CA"/>
          </a:p>
        </p:txBody>
      </p:sp>
      <p:graphicFrame>
        <p:nvGraphicFramePr>
          <p:cNvPr id="6" name="Espace réservé du contenu 2">
            <a:extLst>
              <a:ext uri="{FF2B5EF4-FFF2-40B4-BE49-F238E27FC236}">
                <a16:creationId xmlns:a16="http://schemas.microsoft.com/office/drawing/2014/main" id="{99700F56-4E3A-1EBA-029C-6576300708E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223472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2</a:t>
            </a:fld>
            <a:endParaRPr lang="fr-CA"/>
          </a:p>
        </p:txBody>
      </p:sp>
      <p:pic>
        <p:nvPicPr>
          <p:cNvPr id="5" name="Image 4" descr="Virus Free Stock Photo - Public Domain Pictures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587" y="1200467"/>
            <a:ext cx="3166865" cy="2403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712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7FA05BB-3FB2-46F7-9335-3A825A1709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883A565-01D0-4B32-9427-3CE5620E76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7D89759-C041-4BFE-8EDD-2E88176F72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F1F4CD5-9BE4-4851-805E-D3C16ED714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ECBDF8B-E688-452F-A9DC-D543F2B048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9B5F054-DB20-4959-A6B2-1EE24F7396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ECB63C2-964B-4FEB-B896-1C71CF40DB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7FA05BB-3FB2-46F7-9335-3A825A1709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883A565-01D0-4B32-9427-3CE5620E76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7D89759-C041-4BFE-8EDD-2E88176F72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F1F4CD5-9BE4-4851-805E-D3C16ED714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ECBDF8B-E688-452F-A9DC-D543F2B048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9B5F054-DB20-4959-A6B2-1EE24F7396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ECB63C2-964B-4FEB-B896-1C71CF40DB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  <p:bldGraphic spid="6" grpI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>
                <a:latin typeface="Arial"/>
                <a:cs typeface="Arial"/>
              </a:rPr>
              <a:t>Qu'est-ce que la COVID longue : un rappel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fr-CA"/>
          </a:p>
          <a:p>
            <a:pPr>
              <a:buFont typeface="Calibri" panose="020B0604020202020204" pitchFamily="34" charset="0"/>
              <a:buChar char="-"/>
            </a:pPr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3</a:t>
            </a:fld>
            <a:endParaRPr lang="fr-CA"/>
          </a:p>
        </p:txBody>
      </p:sp>
      <p:pic>
        <p:nvPicPr>
          <p:cNvPr id="5" name="Image 5" descr="Une image contenant diagramme&#10;&#10;Description générée automatiquement">
            <a:extLst>
              <a:ext uri="{FF2B5EF4-FFF2-40B4-BE49-F238E27FC236}">
                <a16:creationId xmlns:a16="http://schemas.microsoft.com/office/drawing/2014/main" id="{04D98C66-DA16-9505-3817-5E9F0865BF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4846" y="1230280"/>
            <a:ext cx="4673818" cy="5258401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439F3485-74FC-94DB-778C-F49B2B330B7F}"/>
              </a:ext>
            </a:extLst>
          </p:cNvPr>
          <p:cNvSpPr txBox="1"/>
          <p:nvPr/>
        </p:nvSpPr>
        <p:spPr>
          <a:xfrm>
            <a:off x="880534" y="1109134"/>
            <a:ext cx="4673600" cy="48320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buChar char="•"/>
            </a:pPr>
            <a:r>
              <a:rPr lang="fr-CA" sz="2800" err="1">
                <a:solidFill>
                  <a:srgbClr val="0061AE"/>
                </a:solidFill>
                <a:cs typeface="Arial"/>
              </a:rPr>
              <a:t>Multisystémique</a:t>
            </a:r>
            <a:r>
              <a:rPr lang="fr-CA" sz="2800">
                <a:solidFill>
                  <a:srgbClr val="0061AE"/>
                </a:solidFill>
                <a:cs typeface="Arial"/>
              </a:rPr>
              <a:t>​</a:t>
            </a:r>
          </a:p>
          <a:p>
            <a:pPr>
              <a:buChar char="•"/>
            </a:pPr>
            <a:r>
              <a:rPr lang="fr-CA" sz="2800">
                <a:solidFill>
                  <a:srgbClr val="0061AE"/>
                </a:solidFill>
                <a:cs typeface="Arial"/>
              </a:rPr>
              <a:t>Neurologique </a:t>
            </a:r>
          </a:p>
          <a:p>
            <a:pPr>
              <a:buChar char="•"/>
            </a:pPr>
            <a:r>
              <a:rPr lang="fr-CA" sz="2800">
                <a:solidFill>
                  <a:srgbClr val="0061AE"/>
                </a:solidFill>
                <a:cs typeface="Arial"/>
              </a:rPr>
              <a:t>Psychiatrique</a:t>
            </a:r>
            <a:r>
              <a:rPr lang="en-US" sz="2800">
                <a:solidFill>
                  <a:srgbClr val="0061AE"/>
                </a:solidFill>
                <a:cs typeface="Arial"/>
              </a:rPr>
              <a:t>​</a:t>
            </a:r>
          </a:p>
          <a:p>
            <a:pPr>
              <a:buChar char="•"/>
            </a:pPr>
            <a:r>
              <a:rPr lang="fr-CA" sz="2800">
                <a:solidFill>
                  <a:srgbClr val="0061AE"/>
                </a:solidFill>
                <a:cs typeface="Arial"/>
              </a:rPr>
              <a:t>Cardiovasculaire</a:t>
            </a:r>
            <a:r>
              <a:rPr lang="en-US" sz="2800">
                <a:solidFill>
                  <a:srgbClr val="0061AE"/>
                </a:solidFill>
                <a:cs typeface="Arial"/>
              </a:rPr>
              <a:t>​</a:t>
            </a:r>
          </a:p>
          <a:p>
            <a:pPr>
              <a:buChar char="•"/>
            </a:pPr>
            <a:r>
              <a:rPr lang="fr-CA" sz="2800">
                <a:solidFill>
                  <a:srgbClr val="0061AE"/>
                </a:solidFill>
                <a:cs typeface="Arial"/>
              </a:rPr>
              <a:t>Respiratoire</a:t>
            </a:r>
            <a:r>
              <a:rPr lang="en-US" sz="2800">
                <a:solidFill>
                  <a:srgbClr val="0061AE"/>
                </a:solidFill>
                <a:cs typeface="Arial"/>
              </a:rPr>
              <a:t>​</a:t>
            </a:r>
          </a:p>
          <a:p>
            <a:pPr>
              <a:buChar char="•"/>
            </a:pPr>
            <a:r>
              <a:rPr lang="fr-CA" sz="2800" err="1">
                <a:solidFill>
                  <a:srgbClr val="0061AE"/>
                </a:solidFill>
                <a:cs typeface="Arial"/>
              </a:rPr>
              <a:t>Musculosquelettique</a:t>
            </a:r>
            <a:r>
              <a:rPr lang="fr-CA" sz="2800">
                <a:solidFill>
                  <a:srgbClr val="0061AE"/>
                </a:solidFill>
                <a:cs typeface="Arial"/>
              </a:rPr>
              <a:t>​</a:t>
            </a:r>
          </a:p>
          <a:p>
            <a:pPr>
              <a:buChar char="•"/>
            </a:pPr>
            <a:r>
              <a:rPr lang="fr-CA" sz="2800">
                <a:solidFill>
                  <a:srgbClr val="0061AE"/>
                </a:solidFill>
                <a:cs typeface="Arial"/>
              </a:rPr>
              <a:t>Immunitaire et </a:t>
            </a:r>
            <a:r>
              <a:rPr lang="fr-CA" sz="2800" err="1">
                <a:solidFill>
                  <a:srgbClr val="0061AE"/>
                </a:solidFill>
                <a:cs typeface="Arial"/>
              </a:rPr>
              <a:t>autoimmune</a:t>
            </a:r>
            <a:r>
              <a:rPr lang="fr-CA" sz="2800">
                <a:solidFill>
                  <a:srgbClr val="0061AE"/>
                </a:solidFill>
                <a:cs typeface="Arial"/>
              </a:rPr>
              <a:t>​</a:t>
            </a:r>
          </a:p>
          <a:p>
            <a:pPr>
              <a:buChar char="•"/>
            </a:pPr>
            <a:r>
              <a:rPr lang="fr-CA" sz="2800" err="1">
                <a:solidFill>
                  <a:srgbClr val="0061AE"/>
                </a:solidFill>
                <a:cs typeface="Arial"/>
              </a:rPr>
              <a:t>Gastrointestinal</a:t>
            </a:r>
            <a:r>
              <a:rPr lang="fr-CA" sz="2800">
                <a:solidFill>
                  <a:srgbClr val="0061AE"/>
                </a:solidFill>
                <a:cs typeface="Arial"/>
              </a:rPr>
              <a:t>​</a:t>
            </a:r>
          </a:p>
          <a:p>
            <a:pPr>
              <a:buChar char="•"/>
            </a:pPr>
            <a:r>
              <a:rPr lang="fr-CA" sz="2800">
                <a:solidFill>
                  <a:srgbClr val="0061AE"/>
                </a:solidFill>
                <a:cs typeface="Arial"/>
              </a:rPr>
              <a:t>ORL</a:t>
            </a:r>
            <a:r>
              <a:rPr lang="en-US" sz="2800">
                <a:solidFill>
                  <a:srgbClr val="0061AE"/>
                </a:solidFill>
                <a:cs typeface="Arial"/>
              </a:rPr>
              <a:t>​</a:t>
            </a:r>
          </a:p>
          <a:p>
            <a:pPr>
              <a:buChar char="•"/>
            </a:pPr>
            <a:r>
              <a:rPr lang="fr-CA" sz="2800">
                <a:solidFill>
                  <a:srgbClr val="0061AE"/>
                </a:solidFill>
                <a:cs typeface="Arial"/>
              </a:rPr>
              <a:t>Reproducteur</a:t>
            </a:r>
            <a:r>
              <a:rPr lang="en-US" sz="2800">
                <a:solidFill>
                  <a:srgbClr val="0061AE"/>
                </a:solidFill>
                <a:cs typeface="Arial"/>
              </a:rPr>
              <a:t>​</a:t>
            </a:r>
          </a:p>
          <a:p>
            <a:pPr>
              <a:buChar char="•"/>
            </a:pPr>
            <a:r>
              <a:rPr lang="fr-CA" sz="2800">
                <a:solidFill>
                  <a:srgbClr val="0061AE"/>
                </a:solidFill>
                <a:cs typeface="Arial"/>
              </a:rPr>
              <a:t>Dermatologique…</a:t>
            </a:r>
            <a:r>
              <a:rPr lang="en-US" sz="2800">
                <a:solidFill>
                  <a:srgbClr val="0061AE"/>
                </a:solidFill>
                <a:cs typeface="Arial"/>
              </a:rPr>
              <a:t>​</a:t>
            </a:r>
          </a:p>
        </p:txBody>
      </p:sp>
    </p:spTree>
    <p:extLst>
      <p:ext uri="{BB962C8B-B14F-4D97-AF65-F5344CB8AC3E}">
        <p14:creationId xmlns:p14="http://schemas.microsoft.com/office/powerpoint/2010/main" val="694605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2A71FB-B18E-68EC-454E-699CCC564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>
                <a:latin typeface="Arial"/>
                <a:cs typeface="Arial"/>
              </a:rPr>
              <a:t>Modifications de l'offre de service</a:t>
            </a:r>
            <a:endParaRPr lang="fr-FR"/>
          </a:p>
        </p:txBody>
      </p:sp>
      <p:graphicFrame>
        <p:nvGraphicFramePr>
          <p:cNvPr id="6" name="Espace réservé du contenu 2">
            <a:extLst>
              <a:ext uri="{FF2B5EF4-FFF2-40B4-BE49-F238E27FC236}">
                <a16:creationId xmlns:a16="http://schemas.microsoft.com/office/drawing/2014/main" id="{A66D9EF7-BC82-5E0D-AE79-7717CD26D6E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AD904B7-001B-F576-6F2C-6992E9898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29599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pic>
        <p:nvPicPr>
          <p:cNvPr id="5" name="Image 5">
            <a:extLst>
              <a:ext uri="{FF2B5EF4-FFF2-40B4-BE49-F238E27FC236}">
                <a16:creationId xmlns:a16="http://schemas.microsoft.com/office/drawing/2014/main" id="{47853C80-EEDA-294A-4853-CE52BF92E5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2568" y="321418"/>
            <a:ext cx="10766658" cy="5667518"/>
          </a:xfr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0131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644406" cy="1114883"/>
          </a:xfrm>
        </p:spPr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6</a:t>
            </a:fld>
            <a:endParaRPr lang="fr-CA"/>
          </a:p>
        </p:txBody>
      </p:sp>
      <p:pic>
        <p:nvPicPr>
          <p:cNvPr id="7" name="Image 7" descr="Une image contenant texte&#10;&#10;Description générée automatiquement">
            <a:extLst>
              <a:ext uri="{FF2B5EF4-FFF2-40B4-BE49-F238E27FC236}">
                <a16:creationId xmlns:a16="http://schemas.microsoft.com/office/drawing/2014/main" id="{5F50CB8B-905E-7DF3-775C-ACF0F41E52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59623" y="271938"/>
            <a:ext cx="10239402" cy="5796168"/>
          </a:xfrm>
        </p:spPr>
      </p:pic>
    </p:spTree>
    <p:extLst>
      <p:ext uri="{BB962C8B-B14F-4D97-AF65-F5344CB8AC3E}">
        <p14:creationId xmlns:p14="http://schemas.microsoft.com/office/powerpoint/2010/main" val="2585574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D9DAF-BE1D-C818-AB16-9E6F0822E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4000">
                <a:latin typeface="Arial"/>
                <a:cs typeface="Arial"/>
              </a:rPr>
              <a:t>Méconnaissance et stigmatisation</a:t>
            </a:r>
            <a:endParaRPr lang="fr-FR" sz="4000" b="0">
              <a:latin typeface="Arial"/>
              <a:cs typeface="Arial"/>
            </a:endParaRPr>
          </a:p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51AC96A-5654-CCE4-6AD7-F8A30F962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7</a:t>
            </a:fld>
            <a:endParaRPr lang="fr-CA"/>
          </a:p>
        </p:txBody>
      </p:sp>
      <p:pic>
        <p:nvPicPr>
          <p:cNvPr id="3" name="Image 2" descr="How to Really Help People With Depressio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945" y="3406117"/>
            <a:ext cx="4393567" cy="2309761"/>
          </a:xfrm>
          <a:prstGeom prst="rect">
            <a:avLst/>
          </a:prstGeom>
        </p:spPr>
      </p:pic>
      <p:sp>
        <p:nvSpPr>
          <p:cNvPr id="62" name="Espace réservé du contenu 61">
            <a:extLst>
              <a:ext uri="{FF2B5EF4-FFF2-40B4-BE49-F238E27FC236}">
                <a16:creationId xmlns:a16="http://schemas.microsoft.com/office/drawing/2014/main" id="{1AA2EF14-27D0-2FD8-7887-F3535E1E6E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4930"/>
            <a:ext cx="10515600" cy="4782033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>
                <a:solidFill>
                  <a:schemeClr val="accent1">
                    <a:lumMod val="50000"/>
                  </a:schemeClr>
                </a:solidFill>
                <a:latin typeface="Arial"/>
                <a:cs typeface="Calibri"/>
              </a:rPr>
              <a:t>Difficulté à obtenir le diagnostic</a:t>
            </a:r>
            <a:endParaRPr lang="en-US">
              <a:solidFill>
                <a:schemeClr val="accent1">
                  <a:lumMod val="50000"/>
                </a:schemeClr>
              </a:solidFill>
              <a:latin typeface="Arial"/>
              <a:cs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>
                <a:solidFill>
                  <a:schemeClr val="accent1">
                    <a:lumMod val="50000"/>
                  </a:schemeClr>
                </a:solidFill>
                <a:latin typeface="Arial"/>
                <a:cs typeface="Calibri"/>
              </a:rPr>
              <a:t>Connaissance limitée de la part du corps médical en raison du caractère récent de l'affection.</a:t>
            </a:r>
            <a:endParaRPr lang="en-US">
              <a:solidFill>
                <a:schemeClr val="accent1">
                  <a:lumMod val="50000"/>
                </a:schemeClr>
              </a:solidFill>
              <a:latin typeface="Arial"/>
              <a:cs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Fatigue et conservation de l'énergie  ≠ paresse</a:t>
            </a:r>
            <a:endParaRPr lang="fr-FR">
              <a:solidFill>
                <a:schemeClr val="accent1">
                  <a:lumMod val="50000"/>
                </a:schemeClr>
              </a:solidFill>
              <a:latin typeface="Arial"/>
              <a:cs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>
                <a:solidFill>
                  <a:schemeClr val="accent1">
                    <a:lumMod val="50000"/>
                  </a:schemeClr>
                </a:solidFill>
                <a:latin typeface="Arial"/>
                <a:cs typeface="Calibri"/>
              </a:rPr>
              <a:t>Incompréhension des proches</a:t>
            </a:r>
            <a:endParaRPr lang="en-US">
              <a:solidFill>
                <a:schemeClr val="accent1">
                  <a:lumMod val="50000"/>
                </a:schemeClr>
              </a:solidFill>
              <a:latin typeface="Arial"/>
              <a:cs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>
                <a:solidFill>
                  <a:schemeClr val="accent1">
                    <a:lumMod val="50000"/>
                  </a:schemeClr>
                </a:solidFill>
                <a:latin typeface="Arial"/>
                <a:cs typeface="Calibri"/>
              </a:rPr>
              <a:t>Détresse psychologique accrue</a:t>
            </a:r>
            <a:endParaRPr lang="fr-FR">
              <a:solidFill>
                <a:schemeClr val="accent1">
                  <a:lumMod val="5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74362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F87F88-EDAD-8099-772D-336193B14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4000"/>
              <a:t>Retour au travail </a:t>
            </a:r>
            <a:endParaRPr lang="fr-FR" sz="4000" b="0"/>
          </a:p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F81A32D-B615-208E-8589-77657D9D6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8</a:t>
            </a:fld>
            <a:endParaRPr lang="fr-CA"/>
          </a:p>
        </p:txBody>
      </p:sp>
      <p:pic>
        <p:nvPicPr>
          <p:cNvPr id="3" name="Image 2" descr="Article: Organizations’ return to office playbook for 2021: Part I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1716" y="0"/>
            <a:ext cx="3500284" cy="1968910"/>
          </a:xfrm>
          <a:prstGeom prst="rect">
            <a:avLst/>
          </a:prstGeom>
          <a:effectLst>
            <a:softEdge rad="0"/>
          </a:effectLst>
        </p:spPr>
      </p:pic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838200" y="1968911"/>
            <a:ext cx="11353800" cy="4208052"/>
          </a:xfrm>
        </p:spPr>
        <p:txBody>
          <a:bodyPr>
            <a:normAutofit/>
          </a:bodyPr>
          <a:lstStyle/>
          <a:p>
            <a:pPr lvl="0"/>
            <a:r>
              <a:rPr lang="fr-FR"/>
              <a:t>Trajectoire de retour au travail fluctuante et propre à chaque individu</a:t>
            </a:r>
            <a:endParaRPr lang="en-US"/>
          </a:p>
          <a:p>
            <a:pPr lvl="0"/>
            <a:r>
              <a:rPr lang="fr-FR"/>
              <a:t>Soutien de la part des instances gouvernementales, des assureurs publics et privés</a:t>
            </a:r>
            <a:endParaRPr lang="en-US"/>
          </a:p>
          <a:p>
            <a:pPr lvl="0"/>
            <a:r>
              <a:rPr lang="fr-FR"/>
              <a:t>Plusieurs échecs de retour au travail = succès moindre</a:t>
            </a:r>
            <a:endParaRPr lang="en-US"/>
          </a:p>
          <a:p>
            <a:pPr lvl="0"/>
            <a:r>
              <a:rPr lang="fr-FR"/>
              <a:t>Importance d'adapter l'environnement et les tâches</a:t>
            </a:r>
            <a:endParaRPr lang="en-US"/>
          </a:p>
          <a:p>
            <a:pPr lvl="0"/>
            <a:r>
              <a:rPr lang="fr-FR"/>
              <a:t>Flexibilité et durée prolongée du retour au travail</a:t>
            </a:r>
            <a:endParaRPr lang="en-US"/>
          </a:p>
          <a:p>
            <a:pPr lvl="0"/>
            <a:r>
              <a:rPr lang="fr-FR"/>
              <a:t>Importance d'ajuster les exigences envers l'employé</a:t>
            </a:r>
            <a:endParaRPr lang="en-US"/>
          </a:p>
          <a:p>
            <a:pPr lvl="0"/>
            <a:r>
              <a:rPr lang="fr-FR"/>
              <a:t>Possibilité d'invalidité permanente</a:t>
            </a:r>
            <a:endParaRPr lang="en-US"/>
          </a:p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3304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9A719-099A-9936-1B0F-BA2FC47E4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4000"/>
              <a:t>Prise en charge</a:t>
            </a:r>
            <a:endParaRPr lang="fr-FR" sz="4000" b="0"/>
          </a:p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3CE2890-22A6-420E-8E95-18AAAACA8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9</a:t>
            </a:fld>
            <a:endParaRPr lang="fr-CA"/>
          </a:p>
        </p:txBody>
      </p:sp>
      <p:pic>
        <p:nvPicPr>
          <p:cNvPr id="3" name="Image 2" descr="Steven F. Freeman - pic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5406" y="3643493"/>
            <a:ext cx="2920182" cy="2209079"/>
          </a:xfrm>
          <a:prstGeom prst="rect">
            <a:avLst/>
          </a:prstGeom>
        </p:spPr>
      </p:pic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838199" y="1825625"/>
            <a:ext cx="10832691" cy="4351338"/>
          </a:xfrm>
        </p:spPr>
        <p:txBody>
          <a:bodyPr>
            <a:normAutofit/>
          </a:bodyPr>
          <a:lstStyle/>
          <a:p>
            <a:pPr lvl="0"/>
            <a:r>
              <a:rPr lang="fr-FR"/>
              <a:t>La thérapie conventionnelle est potentiellement dangereuse.</a:t>
            </a:r>
            <a:endParaRPr lang="en-US"/>
          </a:p>
          <a:p>
            <a:pPr lvl="0"/>
            <a:r>
              <a:rPr lang="fr-FR"/>
              <a:t>Activité physique non-adaptée = MPE</a:t>
            </a:r>
            <a:endParaRPr lang="en-US"/>
          </a:p>
          <a:p>
            <a:pPr lvl="0"/>
            <a:r>
              <a:rPr lang="fr-FR"/>
              <a:t>Recommandations contradictoires</a:t>
            </a:r>
            <a:endParaRPr lang="en-US"/>
          </a:p>
          <a:p>
            <a:pPr lvl="0"/>
            <a:r>
              <a:rPr lang="fr-FR"/>
              <a:t>Travailler en silos</a:t>
            </a:r>
            <a:endParaRPr lang="en-US"/>
          </a:p>
          <a:p>
            <a:pPr lvl="0"/>
            <a:r>
              <a:rPr lang="fr-FR"/>
              <a:t>Longue liste d'attente dans le secteur public</a:t>
            </a:r>
            <a:endParaRPr lang="en-US"/>
          </a:p>
          <a:p>
            <a:pPr lvl="0"/>
            <a:r>
              <a:rPr lang="fr-FR"/>
              <a:t>Chronicisation de la condition</a:t>
            </a:r>
            <a:endParaRPr lang="en-US"/>
          </a:p>
          <a:p>
            <a:pPr lvl="0"/>
            <a:r>
              <a:rPr lang="fr-FR"/>
              <a:t>Absence de traitements curatifs</a:t>
            </a:r>
            <a:endParaRPr lang="en-US"/>
          </a:p>
          <a:p>
            <a:pPr lvl="0"/>
            <a:r>
              <a:rPr lang="fr-FR"/>
              <a:t>Une approche adaptée est requise</a:t>
            </a:r>
            <a:endParaRPr lang="en-US"/>
          </a:p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008596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8a2f1a1-29b0-455d-a812-d9897c165094">
      <Terms xmlns="http://schemas.microsoft.com/office/infopath/2007/PartnerControls"/>
    </lcf76f155ced4ddcb4097134ff3c332f>
    <TaxCatchAll xmlns="bfa1c1a7-2bae-4087-8785-c99a5198179f" xsi:nil="true"/>
    <SharedWithUsers xmlns="bfa1c1a7-2bae-4087-8785-c99a5198179f">
      <UserInfo>
        <DisplayName>Dobrochna Litwin  (CISSSMO16)</DisplayName>
        <AccountId>15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386B550C29754A9C04031F09771539" ma:contentTypeVersion="12" ma:contentTypeDescription="Create a new document." ma:contentTypeScope="" ma:versionID="7caf9eed8b619e7cfc0bf27eac6b472d">
  <xsd:schema xmlns:xsd="http://www.w3.org/2001/XMLSchema" xmlns:xs="http://www.w3.org/2001/XMLSchema" xmlns:p="http://schemas.microsoft.com/office/2006/metadata/properties" xmlns:ns2="48a2f1a1-29b0-455d-a812-d9897c165094" xmlns:ns3="bfa1c1a7-2bae-4087-8785-c99a5198179f" targetNamespace="http://schemas.microsoft.com/office/2006/metadata/properties" ma:root="true" ma:fieldsID="f1298ca6218728d9c05bcd4f547f84cd" ns2:_="" ns3:_="">
    <xsd:import namespace="48a2f1a1-29b0-455d-a812-d9897c165094"/>
    <xsd:import namespace="bfa1c1a7-2bae-4087-8785-c99a5198179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a2f1a1-29b0-455d-a812-d9897c1650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20125e5a-fbbd-4a39-926c-a359310fd25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a1c1a7-2bae-4087-8785-c99a5198179f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8db0e378-bd8d-42d1-9eb5-191a45ec6f63}" ma:internalName="TaxCatchAll" ma:showField="CatchAllData" ma:web="bfa1c1a7-2bae-4087-8785-c99a5198179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4AAC3F-0DCC-42DF-B12E-7613D8729429}">
  <ds:schemaRefs>
    <ds:schemaRef ds:uri="48a2f1a1-29b0-455d-a812-d9897c165094"/>
    <ds:schemaRef ds:uri="bfa1c1a7-2bae-4087-8785-c99a5198179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4992F8E-6B1E-44C3-A64A-A55339BCCF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FE9F5CD-2348-40A4-964A-E0E66E3167D3}">
  <ds:schemaRefs>
    <ds:schemaRef ds:uri="48a2f1a1-29b0-455d-a812-d9897c165094"/>
    <ds:schemaRef ds:uri="bfa1c1a7-2bae-4087-8785-c99a5198179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14</Slides>
  <Notes>2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Thème Office</vt:lpstr>
      <vt:lpstr>COVID longue... Où en sommes-nous?</vt:lpstr>
      <vt:lpstr>Qu'est-ce que la COVID longue : un rappel</vt:lpstr>
      <vt:lpstr>Qu'est-ce que la COVID longue : un rappel</vt:lpstr>
      <vt:lpstr>Modifications de l'offre de service</vt:lpstr>
      <vt:lpstr>PowerPoint Presentation</vt:lpstr>
      <vt:lpstr>PowerPoint Presentation</vt:lpstr>
      <vt:lpstr>Méconnaissance et stigmatisation </vt:lpstr>
      <vt:lpstr>Retour au travail  </vt:lpstr>
      <vt:lpstr>Prise en charge </vt:lpstr>
      <vt:lpstr>Les  solutions   </vt:lpstr>
      <vt:lpstr>Les solutions </vt:lpstr>
      <vt:lpstr>En conclusion</vt:lpstr>
      <vt:lpstr>Outils </vt:lpstr>
      <vt:lpstr>Références</vt:lpstr>
    </vt:vector>
  </TitlesOfParts>
  <Company>CISSS de la Montérégie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Morin Caroline</dc:creator>
  <cp:revision>1</cp:revision>
  <dcterms:created xsi:type="dcterms:W3CDTF">2022-10-03T19:05:08Z</dcterms:created>
  <dcterms:modified xsi:type="dcterms:W3CDTF">2023-05-18T19:44:48Z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0x01010086386B550C29754A9C04031F09771539</vt:lpwstr>
  </property>
  <property fmtid="{D5CDD505-2E9C-101B-9397-08002B2CF9AE}" pid="3" name="MSIP_Label_6a7d8d5d-78e2-4a62-9fcd-016eb5e4c57c_Enabled">
    <vt:lpwstr>true</vt:lpwstr>
  </property>
  <property fmtid="{D5CDD505-2E9C-101B-9397-08002B2CF9AE}" pid="4" name="MSIP_Label_6a7d8d5d-78e2-4a62-9fcd-016eb5e4c57c_SetDate">
    <vt:lpwstr>2023-05-10T15:15:44Z</vt:lpwstr>
  </property>
  <property fmtid="{D5CDD505-2E9C-101B-9397-08002B2CF9AE}" pid="5" name="MSIP_Label_6a7d8d5d-78e2-4a62-9fcd-016eb5e4c57c_Method">
    <vt:lpwstr>Standard</vt:lpwstr>
  </property>
  <property fmtid="{D5CDD505-2E9C-101B-9397-08002B2CF9AE}" pid="6" name="MSIP_Label_6a7d8d5d-78e2-4a62-9fcd-016eb5e4c57c_Name">
    <vt:lpwstr>Général</vt:lpwstr>
  </property>
  <property fmtid="{D5CDD505-2E9C-101B-9397-08002B2CF9AE}" pid="7" name="MSIP_Label_6a7d8d5d-78e2-4a62-9fcd-016eb5e4c57c_SiteId">
    <vt:lpwstr>06e1fe28-5f8b-4075-bf6c-ae24be1a7992</vt:lpwstr>
  </property>
  <property fmtid="{D5CDD505-2E9C-101B-9397-08002B2CF9AE}" pid="8" name="MSIP_Label_6a7d8d5d-78e2-4a62-9fcd-016eb5e4c57c_ActionId">
    <vt:lpwstr>fc745b48-1fda-4371-8e3c-a09746ecdd1d</vt:lpwstr>
  </property>
  <property fmtid="{D5CDD505-2E9C-101B-9397-08002B2CF9AE}" pid="9" name="MSIP_Label_6a7d8d5d-78e2-4a62-9fcd-016eb5e4c57c_ContentBits">
    <vt:lpwstr>0</vt:lpwstr>
  </property>
  <property fmtid="{D5CDD505-2E9C-101B-9397-08002B2CF9AE}" pid="10" name="MediaServiceImageTags">
    <vt:lpwstr/>
  </property>
</Properties>
</file>