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3" r:id="rId4"/>
    <p:sldMasterId id="2147483704" r:id="rId5"/>
  </p:sldMasterIdLst>
  <p:notesMasterIdLst>
    <p:notesMasterId r:id="rId40"/>
  </p:notesMasterIdLst>
  <p:sldIdLst>
    <p:sldId id="256" r:id="rId6"/>
    <p:sldId id="397" r:id="rId7"/>
    <p:sldId id="367" r:id="rId8"/>
    <p:sldId id="345" r:id="rId9"/>
    <p:sldId id="261" r:id="rId10"/>
    <p:sldId id="369" r:id="rId11"/>
    <p:sldId id="385" r:id="rId12"/>
    <p:sldId id="364" r:id="rId13"/>
    <p:sldId id="357" r:id="rId14"/>
    <p:sldId id="370" r:id="rId15"/>
    <p:sldId id="352" r:id="rId16"/>
    <p:sldId id="353" r:id="rId17"/>
    <p:sldId id="365" r:id="rId18"/>
    <p:sldId id="386" r:id="rId19"/>
    <p:sldId id="387" r:id="rId20"/>
    <p:sldId id="268" r:id="rId21"/>
    <p:sldId id="269" r:id="rId22"/>
    <p:sldId id="366" r:id="rId23"/>
    <p:sldId id="372" r:id="rId24"/>
    <p:sldId id="281" r:id="rId25"/>
    <p:sldId id="343" r:id="rId26"/>
    <p:sldId id="287" r:id="rId27"/>
    <p:sldId id="342" r:id="rId28"/>
    <p:sldId id="274" r:id="rId29"/>
    <p:sldId id="307" r:id="rId30"/>
    <p:sldId id="379" r:id="rId31"/>
    <p:sldId id="262" r:id="rId32"/>
    <p:sldId id="263" r:id="rId33"/>
    <p:sldId id="299" r:id="rId34"/>
    <p:sldId id="388" r:id="rId35"/>
    <p:sldId id="389" r:id="rId36"/>
    <p:sldId id="316" r:id="rId37"/>
    <p:sldId id="308" r:id="rId38"/>
    <p:sldId id="396" r:id="rId39"/>
  </p:sldIdLst>
  <p:sldSz cx="9144000" cy="5143500" type="screen16x9"/>
  <p:notesSz cx="6858000" cy="9144000"/>
  <p:embeddedFontLst>
    <p:embeddedFont>
      <p:font typeface="PT Sans" panose="020B0604020202020204" charset="0"/>
      <p:regular r:id="rId41"/>
      <p:bold r:id="rId42"/>
      <p:italic r:id="rId43"/>
      <p:boldItalic r:id="rId44"/>
    </p:embeddedFont>
    <p:embeddedFont>
      <p:font typeface="Cambay" panose="020B0604020202020204" charset="0"/>
      <p:regular r:id="rId45"/>
      <p:bold r:id="rId46"/>
      <p:italic r:id="rId47"/>
      <p:boldItalic r:id="rId48"/>
    </p:embeddedFont>
    <p:embeddedFont>
      <p:font typeface="Cambria" panose="02040503050406030204" pitchFamily="18" charset="0"/>
      <p:regular r:id="rId49"/>
      <p:bold r:id="rId50"/>
      <p:italic r:id="rId51"/>
      <p:boldItalic r:id="rId52"/>
    </p:embeddedFont>
    <p:embeddedFont>
      <p:font typeface="Gabriola" panose="04040605051002020D02" pitchFamily="82" charset="0"/>
      <p:regular r:id="rId53"/>
    </p:embeddedFont>
    <p:embeddedFont>
      <p:font typeface="DM Serif Text" panose="020B0604020202020204" charset="0"/>
      <p:regular r:id="rId54"/>
      <p:italic r:id="rId55"/>
    </p:embeddedFont>
    <p:embeddedFont>
      <p:font typeface="Calibri" panose="020F0502020204030204" pitchFamily="34" charset="0"/>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EE1527D5-FDBA-4ED0-9DFF-A888E7E8C688}">
          <p14:sldIdLst>
            <p14:sldId id="256"/>
            <p14:sldId id="397"/>
            <p14:sldId id="367"/>
            <p14:sldId id="345"/>
            <p14:sldId id="261"/>
            <p14:sldId id="369"/>
            <p14:sldId id="385"/>
            <p14:sldId id="364"/>
            <p14:sldId id="357"/>
            <p14:sldId id="370"/>
            <p14:sldId id="352"/>
            <p14:sldId id="353"/>
            <p14:sldId id="365"/>
            <p14:sldId id="386"/>
            <p14:sldId id="387"/>
            <p14:sldId id="268"/>
            <p14:sldId id="269"/>
            <p14:sldId id="366"/>
            <p14:sldId id="372"/>
            <p14:sldId id="281"/>
            <p14:sldId id="343"/>
            <p14:sldId id="287"/>
            <p14:sldId id="342"/>
            <p14:sldId id="274"/>
            <p14:sldId id="307"/>
            <p14:sldId id="379"/>
            <p14:sldId id="262"/>
            <p14:sldId id="263"/>
            <p14:sldId id="299"/>
            <p14:sldId id="388"/>
            <p14:sldId id="389"/>
            <p14:sldId id="316"/>
            <p14:sldId id="308"/>
            <p14:sldId id="39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E1ECC96-FEDB-BD31-2589-18BA52D930F2}" name="Stéphanie Sirard  (CISSSMO16)" initials="S(" userId="S::stephanie.sirard.cisssmo16@ssss.gouv.qc.ca::e8646349-5ebf-4b09-b004-c79c4f284d21" providerId="AD"/>
  <p188:author id="{501F60C9-8CC1-6A03-72DC-A04BD6782986}" name="Kathy Perreault (CISSSMC16)" initials="K(" userId="S::kathy.perreault.cssshrr16@ssss.gouv.qc.ca::84a01ded-b12e-4b73-bc17-094bb0a5402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EDCB69"/>
    <a:srgbClr val="F8F6F3"/>
    <a:srgbClr val="CED9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E0640C-6A95-48DE-B0E8-667A85954D92}" v="5" dt="2023-05-23T16:10:46.060"/>
    <p1510:client id="{300ACDFB-A211-4AE6-97C3-7EADCB82F310}" v="3" dt="2023-05-17T14:08:08.133"/>
    <p1510:client id="{5FAF07B7-12E4-6505-DF7F-15B1DB1BC589}" v="25" dt="2023-05-25T18:21:09.658"/>
    <p1510:client id="{7548AA38-1DF4-4313-8983-B009F3D7A059}" v="72" dt="2023-05-18T01:10:59.657"/>
    <p1510:client id="{A4FA6B56-F3F2-4D9A-9E35-9E9F1C5B91F4}" v="1946" dt="2023-05-18T02:56:57.371"/>
  </p1510:revLst>
</p1510:revInfo>
</file>

<file path=ppt/tableStyles.xml><?xml version="1.0" encoding="utf-8"?>
<a:tblStyleLst xmlns:a="http://schemas.openxmlformats.org/drawingml/2006/main" def="{BE72D367-4BDA-476D-9AFC-84301E19B257}">
  <a:tblStyle styleId="{BE72D367-4BDA-476D-9AFC-84301E19B25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10" autoAdjust="0"/>
  </p:normalViewPr>
  <p:slideViewPr>
    <p:cSldViewPr snapToGrid="0">
      <p:cViewPr varScale="1">
        <p:scale>
          <a:sx n="72" d="100"/>
          <a:sy n="72" d="100"/>
        </p:scale>
        <p:origin x="1320" y="48"/>
      </p:cViewPr>
      <p:guideLst/>
    </p:cSldViewPr>
  </p:slideViewPr>
  <p:notesTextViewPr>
    <p:cViewPr>
      <p:scale>
        <a:sx n="3" d="2"/>
        <a:sy n="3" d="2"/>
      </p:scale>
      <p:origin x="0" y="0"/>
    </p:cViewPr>
  </p:notesTextViewPr>
  <p:sorterViewPr>
    <p:cViewPr varScale="1">
      <p:scale>
        <a:sx n="100" d="100"/>
        <a:sy n="100" d="100"/>
      </p:scale>
      <p:origin x="0" y="-48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63" Type="http://schemas.openxmlformats.org/officeDocument/2006/relationships/tableStyles" Target="tableStyles.xml"/><Relationship Id="rId76"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9.fntdata"/><Relationship Id="rId57" Type="http://schemas.openxmlformats.org/officeDocument/2006/relationships/font" Target="fonts/font17.fntdata"/><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presProps" Target="presProps.xml"/><Relationship Id="rId78"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77"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6.fntdata"/><Relationship Id="rId59" Type="http://schemas.openxmlformats.org/officeDocument/2006/relationships/font" Target="fonts/font1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éphanie Sirard  (CISSSMO16)" userId="S::stephanie.sirard.cisssmo16@ssss.gouv.qc.ca::e8646349-5ebf-4b09-b004-c79c4f284d21" providerId="AD" clId="Web-{BAA29E78-2B76-4186-8EC2-EC2EC6F31C03}"/>
    <pc:docChg chg="addSld modSld">
      <pc:chgData name="Stéphanie Sirard  (CISSSMO16)" userId="S::stephanie.sirard.cisssmo16@ssss.gouv.qc.ca::e8646349-5ebf-4b09-b004-c79c4f284d21" providerId="AD" clId="Web-{BAA29E78-2B76-4186-8EC2-EC2EC6F31C03}" dt="2023-05-01T20:34:32.935" v="17" actId="1076"/>
      <pc:docMkLst>
        <pc:docMk/>
      </pc:docMkLst>
      <pc:sldChg chg="addSp delSp modSp add replId delAnim">
        <pc:chgData name="Stéphanie Sirard  (CISSSMO16)" userId="S::stephanie.sirard.cisssmo16@ssss.gouv.qc.ca::e8646349-5ebf-4b09-b004-c79c4f284d21" providerId="AD" clId="Web-{BAA29E78-2B76-4186-8EC2-EC2EC6F31C03}" dt="2023-05-01T20:34:32.935" v="17" actId="1076"/>
        <pc:sldMkLst>
          <pc:docMk/>
          <pc:sldMk cId="2888099685" sldId="344"/>
        </pc:sldMkLst>
        <pc:spChg chg="add del mod">
          <ac:chgData name="Stéphanie Sirard  (CISSSMO16)" userId="S::stephanie.sirard.cisssmo16@ssss.gouv.qc.ca::e8646349-5ebf-4b09-b004-c79c4f284d21" providerId="AD" clId="Web-{BAA29E78-2B76-4186-8EC2-EC2EC6F31C03}" dt="2023-05-01T20:33:27.231" v="6"/>
          <ac:spMkLst>
            <pc:docMk/>
            <pc:sldMk cId="2888099685" sldId="344"/>
            <ac:spMk id="3" creationId="{EAB61BB2-6BC9-1CCB-9C36-D3C35CBBB156}"/>
          </ac:spMkLst>
        </pc:spChg>
        <pc:spChg chg="add del mod">
          <ac:chgData name="Stéphanie Sirard  (CISSSMO16)" userId="S::stephanie.sirard.cisssmo16@ssss.gouv.qc.ca::e8646349-5ebf-4b09-b004-c79c4f284d21" providerId="AD" clId="Web-{BAA29E78-2B76-4186-8EC2-EC2EC6F31C03}" dt="2023-05-01T20:33:20.247" v="5"/>
          <ac:spMkLst>
            <pc:docMk/>
            <pc:sldMk cId="2888099685" sldId="344"/>
            <ac:spMk id="5" creationId="{97066D44-FFC2-2F6A-08B6-79F82BCFFE7E}"/>
          </ac:spMkLst>
        </pc:spChg>
        <pc:spChg chg="add mod">
          <ac:chgData name="Stéphanie Sirard  (CISSSMO16)" userId="S::stephanie.sirard.cisssmo16@ssss.gouv.qc.ca::e8646349-5ebf-4b09-b004-c79c4f284d21" providerId="AD" clId="Web-{BAA29E78-2B76-4186-8EC2-EC2EC6F31C03}" dt="2023-05-01T20:33:13.012" v="3"/>
          <ac:spMkLst>
            <pc:docMk/>
            <pc:sldMk cId="2888099685" sldId="344"/>
            <ac:spMk id="7" creationId="{7DBF40AE-CB4E-9E05-9FFC-6A6E984B2C3E}"/>
          </ac:spMkLst>
        </pc:spChg>
        <pc:spChg chg="del">
          <ac:chgData name="Stéphanie Sirard  (CISSSMO16)" userId="S::stephanie.sirard.cisssmo16@ssss.gouv.qc.ca::e8646349-5ebf-4b09-b004-c79c4f284d21" providerId="AD" clId="Web-{BAA29E78-2B76-4186-8EC2-EC2EC6F31C03}" dt="2023-05-01T20:33:12.434" v="1"/>
          <ac:spMkLst>
            <pc:docMk/>
            <pc:sldMk cId="2888099685" sldId="344"/>
            <ac:spMk id="1870" creationId="{00000000-0000-0000-0000-000000000000}"/>
          </ac:spMkLst>
        </pc:spChg>
        <pc:spChg chg="del">
          <ac:chgData name="Stéphanie Sirard  (CISSSMO16)" userId="S::stephanie.sirard.cisssmo16@ssss.gouv.qc.ca::e8646349-5ebf-4b09-b004-c79c4f284d21" providerId="AD" clId="Web-{BAA29E78-2B76-4186-8EC2-EC2EC6F31C03}" dt="2023-05-01T20:33:12.731" v="2"/>
          <ac:spMkLst>
            <pc:docMk/>
            <pc:sldMk cId="2888099685" sldId="344"/>
            <ac:spMk id="1871" creationId="{00000000-0000-0000-0000-000000000000}"/>
          </ac:spMkLst>
        </pc:spChg>
        <pc:spChg chg="del">
          <ac:chgData name="Stéphanie Sirard  (CISSSMO16)" userId="S::stephanie.sirard.cisssmo16@ssss.gouv.qc.ca::e8646349-5ebf-4b09-b004-c79c4f284d21" providerId="AD" clId="Web-{BAA29E78-2B76-4186-8EC2-EC2EC6F31C03}" dt="2023-05-01T20:33:13.012" v="3"/>
          <ac:spMkLst>
            <pc:docMk/>
            <pc:sldMk cId="2888099685" sldId="344"/>
            <ac:spMk id="1872" creationId="{00000000-0000-0000-0000-000000000000}"/>
          </ac:spMkLst>
        </pc:spChg>
        <pc:picChg chg="add del mod">
          <ac:chgData name="Stéphanie Sirard  (CISSSMO16)" userId="S::stephanie.sirard.cisssmo16@ssss.gouv.qc.ca::e8646349-5ebf-4b09-b004-c79c4f284d21" providerId="AD" clId="Web-{BAA29E78-2B76-4186-8EC2-EC2EC6F31C03}" dt="2023-05-01T20:33:31.513" v="8"/>
          <ac:picMkLst>
            <pc:docMk/>
            <pc:sldMk cId="2888099685" sldId="344"/>
            <ac:picMk id="8" creationId="{DD9D59E8-4E5D-C001-507F-B26C664C213D}"/>
          </ac:picMkLst>
        </pc:picChg>
        <pc:picChg chg="add del mod">
          <ac:chgData name="Stéphanie Sirard  (CISSSMO16)" userId="S::stephanie.sirard.cisssmo16@ssss.gouv.qc.ca::e8646349-5ebf-4b09-b004-c79c4f284d21" providerId="AD" clId="Web-{BAA29E78-2B76-4186-8EC2-EC2EC6F31C03}" dt="2023-05-01T20:33:47.294" v="12"/>
          <ac:picMkLst>
            <pc:docMk/>
            <pc:sldMk cId="2888099685" sldId="344"/>
            <ac:picMk id="9" creationId="{6A300D1A-FAE4-0D64-DCA7-A8153F3C9E90}"/>
          </ac:picMkLst>
        </pc:picChg>
        <pc:picChg chg="add mod modCrop">
          <ac:chgData name="Stéphanie Sirard  (CISSSMO16)" userId="S::stephanie.sirard.cisssmo16@ssss.gouv.qc.ca::e8646349-5ebf-4b09-b004-c79c4f284d21" providerId="AD" clId="Web-{BAA29E78-2B76-4186-8EC2-EC2EC6F31C03}" dt="2023-05-01T20:34:32.935" v="17" actId="1076"/>
          <ac:picMkLst>
            <pc:docMk/>
            <pc:sldMk cId="2888099685" sldId="344"/>
            <ac:picMk id="10" creationId="{BA6D03E9-40A1-1A28-7E85-DB438C405A2D}"/>
          </ac:picMkLst>
        </pc:picChg>
      </pc:sldChg>
    </pc:docChg>
  </pc:docChgLst>
  <pc:docChgLst>
    <pc:chgData name="Stéphanie Sirard  (CISSSMO16)" userId="S::stephanie.sirard.cisssmo16@ssss.gouv.qc.ca::e8646349-5ebf-4b09-b004-c79c4f284d21" providerId="AD" clId="Web-{5FAF07B7-12E4-6505-DF7F-15B1DB1BC589}"/>
    <pc:docChg chg="delSld modSld modSection">
      <pc:chgData name="Stéphanie Sirard  (CISSSMO16)" userId="S::stephanie.sirard.cisssmo16@ssss.gouv.qc.ca::e8646349-5ebf-4b09-b004-c79c4f284d21" providerId="AD" clId="Web-{5FAF07B7-12E4-6505-DF7F-15B1DB1BC589}" dt="2023-05-25T18:28:19.313" v="480"/>
      <pc:docMkLst>
        <pc:docMk/>
      </pc:docMkLst>
      <pc:sldChg chg="modSp modNotes">
        <pc:chgData name="Stéphanie Sirard  (CISSSMO16)" userId="S::stephanie.sirard.cisssmo16@ssss.gouv.qc.ca::e8646349-5ebf-4b09-b004-c79c4f284d21" providerId="AD" clId="Web-{5FAF07B7-12E4-6505-DF7F-15B1DB1BC589}" dt="2023-05-25T18:21:08.001" v="193"/>
        <pc:sldMkLst>
          <pc:docMk/>
          <pc:sldMk cId="0" sldId="269"/>
        </pc:sldMkLst>
        <pc:spChg chg="mod">
          <ac:chgData name="Stéphanie Sirard  (CISSSMO16)" userId="S::stephanie.sirard.cisssmo16@ssss.gouv.qc.ca::e8646349-5ebf-4b09-b004-c79c4f284d21" providerId="AD" clId="Web-{5FAF07B7-12E4-6505-DF7F-15B1DB1BC589}" dt="2023-05-25T18:20:09.923" v="160" actId="20577"/>
          <ac:spMkLst>
            <pc:docMk/>
            <pc:sldMk cId="0" sldId="269"/>
            <ac:spMk id="838" creationId="{00000000-0000-0000-0000-000000000000}"/>
          </ac:spMkLst>
        </pc:spChg>
      </pc:sldChg>
      <pc:sldChg chg="del">
        <pc:chgData name="Stéphanie Sirard  (CISSSMO16)" userId="S::stephanie.sirard.cisssmo16@ssss.gouv.qc.ca::e8646349-5ebf-4b09-b004-c79c4f284d21" providerId="AD" clId="Web-{5FAF07B7-12E4-6505-DF7F-15B1DB1BC589}" dt="2023-05-25T18:05:09.627" v="1"/>
        <pc:sldMkLst>
          <pc:docMk/>
          <pc:sldMk cId="0" sldId="278"/>
        </pc:sldMkLst>
      </pc:sldChg>
      <pc:sldChg chg="modNotes">
        <pc:chgData name="Stéphanie Sirard  (CISSSMO16)" userId="S::stephanie.sirard.cisssmo16@ssss.gouv.qc.ca::e8646349-5ebf-4b09-b004-c79c4f284d21" providerId="AD" clId="Web-{5FAF07B7-12E4-6505-DF7F-15B1DB1BC589}" dt="2023-05-25T18:28:19.313" v="480"/>
        <pc:sldMkLst>
          <pc:docMk/>
          <pc:sldMk cId="0" sldId="281"/>
        </pc:sldMkLst>
      </pc:sldChg>
      <pc:sldChg chg="modSp">
        <pc:chgData name="Stéphanie Sirard  (CISSSMO16)" userId="S::stephanie.sirard.cisssmo16@ssss.gouv.qc.ca::e8646349-5ebf-4b09-b004-c79c4f284d21" providerId="AD" clId="Web-{5FAF07B7-12E4-6505-DF7F-15B1DB1BC589}" dt="2023-05-25T18:09:35.377" v="8"/>
        <pc:sldMkLst>
          <pc:docMk/>
          <pc:sldMk cId="1017002714" sldId="357"/>
        </pc:sldMkLst>
        <pc:spChg chg="mod">
          <ac:chgData name="Stéphanie Sirard  (CISSSMO16)" userId="S::stephanie.sirard.cisssmo16@ssss.gouv.qc.ca::e8646349-5ebf-4b09-b004-c79c4f284d21" providerId="AD" clId="Web-{5FAF07B7-12E4-6505-DF7F-15B1DB1BC589}" dt="2023-05-25T18:09:11.018" v="6" actId="20577"/>
          <ac:spMkLst>
            <pc:docMk/>
            <pc:sldMk cId="1017002714" sldId="357"/>
            <ac:spMk id="2" creationId="{37CE6A4A-CAF3-2DEE-B633-DEEC2FD0DD83}"/>
          </ac:spMkLst>
        </pc:spChg>
        <pc:spChg chg="mod">
          <ac:chgData name="Stéphanie Sirard  (CISSSMO16)" userId="S::stephanie.sirard.cisssmo16@ssss.gouv.qc.ca::e8646349-5ebf-4b09-b004-c79c4f284d21" providerId="AD" clId="Web-{5FAF07B7-12E4-6505-DF7F-15B1DB1BC589}" dt="2023-05-25T18:08:30.674" v="4"/>
          <ac:spMkLst>
            <pc:docMk/>
            <pc:sldMk cId="1017002714" sldId="357"/>
            <ac:spMk id="3" creationId="{7305BB3D-38CF-78A4-E001-896617A0A162}"/>
          </ac:spMkLst>
        </pc:spChg>
        <pc:spChg chg="mod">
          <ac:chgData name="Stéphanie Sirard  (CISSSMO16)" userId="S::stephanie.sirard.cisssmo16@ssss.gouv.qc.ca::e8646349-5ebf-4b09-b004-c79c4f284d21" providerId="AD" clId="Web-{5FAF07B7-12E4-6505-DF7F-15B1DB1BC589}" dt="2023-05-25T18:09:35.377" v="8"/>
          <ac:spMkLst>
            <pc:docMk/>
            <pc:sldMk cId="1017002714" sldId="357"/>
            <ac:spMk id="8" creationId="{00000000-0000-0000-0000-000000000000}"/>
          </ac:spMkLst>
        </pc:spChg>
      </pc:sldChg>
      <pc:sldChg chg="modSp">
        <pc:chgData name="Stéphanie Sirard  (CISSSMO16)" userId="S::stephanie.sirard.cisssmo16@ssss.gouv.qc.ca::e8646349-5ebf-4b09-b004-c79c4f284d21" providerId="AD" clId="Web-{5FAF07B7-12E4-6505-DF7F-15B1DB1BC589}" dt="2023-05-25T18:11:15.033" v="18" actId="20577"/>
        <pc:sldMkLst>
          <pc:docMk/>
          <pc:sldMk cId="2073085317" sldId="370"/>
        </pc:sldMkLst>
        <pc:spChg chg="mod">
          <ac:chgData name="Stéphanie Sirard  (CISSSMO16)" userId="S::stephanie.sirard.cisssmo16@ssss.gouv.qc.ca::e8646349-5ebf-4b09-b004-c79c4f284d21" providerId="AD" clId="Web-{5FAF07B7-12E4-6505-DF7F-15B1DB1BC589}" dt="2023-05-25T18:09:50.830" v="9" actId="20577"/>
          <ac:spMkLst>
            <pc:docMk/>
            <pc:sldMk cId="2073085317" sldId="370"/>
            <ac:spMk id="2" creationId="{37CE6A4A-CAF3-2DEE-B633-DEEC2FD0DD83}"/>
          </ac:spMkLst>
        </pc:spChg>
        <pc:spChg chg="mod">
          <ac:chgData name="Stéphanie Sirard  (CISSSMO16)" userId="S::stephanie.sirard.cisssmo16@ssss.gouv.qc.ca::e8646349-5ebf-4b09-b004-c79c4f284d21" providerId="AD" clId="Web-{5FAF07B7-12E4-6505-DF7F-15B1DB1BC589}" dt="2023-05-25T18:11:15.033" v="18" actId="20577"/>
          <ac:spMkLst>
            <pc:docMk/>
            <pc:sldMk cId="2073085317" sldId="370"/>
            <ac:spMk id="3" creationId="{7305BB3D-38CF-78A4-E001-896617A0A162}"/>
          </ac:spMkLst>
        </pc:spChg>
        <pc:spChg chg="mod">
          <ac:chgData name="Stéphanie Sirard  (CISSSMO16)" userId="S::stephanie.sirard.cisssmo16@ssss.gouv.qc.ca::e8646349-5ebf-4b09-b004-c79c4f284d21" providerId="AD" clId="Web-{5FAF07B7-12E4-6505-DF7F-15B1DB1BC589}" dt="2023-05-25T18:10:46.814" v="16" actId="1076"/>
          <ac:spMkLst>
            <pc:docMk/>
            <pc:sldMk cId="2073085317" sldId="370"/>
            <ac:spMk id="7" creationId="{00000000-0000-0000-0000-000000000000}"/>
          </ac:spMkLst>
        </pc:spChg>
      </pc:sldChg>
      <pc:sldChg chg="delCm">
        <pc:chgData name="Stéphanie Sirard  (CISSSMO16)" userId="S::stephanie.sirard.cisssmo16@ssss.gouv.qc.ca::e8646349-5ebf-4b09-b004-c79c4f284d21" providerId="AD" clId="Web-{5FAF07B7-12E4-6505-DF7F-15B1DB1BC589}" dt="2023-05-25T18:07:25.190" v="2"/>
        <pc:sldMkLst>
          <pc:docMk/>
          <pc:sldMk cId="2361406259" sldId="385"/>
        </pc:sldMkLst>
        <pc:extLst>
          <p:ext xmlns:p="http://schemas.openxmlformats.org/presentationml/2006/main" uri="{D6D511B9-2390-475A-947B-AFAB55BFBCF1}">
            <pc226:cmChg xmlns:pc226="http://schemas.microsoft.com/office/powerpoint/2022/06/main/command" chg="del">
              <pc226:chgData name="Stéphanie Sirard  (CISSSMO16)" userId="S::stephanie.sirard.cisssmo16@ssss.gouv.qc.ca::e8646349-5ebf-4b09-b004-c79c4f284d21" providerId="AD" clId="Web-{5FAF07B7-12E4-6505-DF7F-15B1DB1BC589}" dt="2023-05-25T18:07:25.190" v="2"/>
              <pc2:cmMkLst xmlns:pc2="http://schemas.microsoft.com/office/powerpoint/2019/9/main/command">
                <pc:docMk/>
                <pc:sldMk cId="2361406259" sldId="385"/>
                <pc2:cmMk id="{E7D1AA7F-32D5-428F-9BAA-D3E21FF89DBA}"/>
              </pc2:cmMkLst>
            </pc226:cmChg>
          </p:ext>
        </pc:extLst>
      </pc:sldChg>
      <pc:sldChg chg="delSp modNotes">
        <pc:chgData name="Stéphanie Sirard  (CISSSMO16)" userId="S::stephanie.sirard.cisssmo16@ssss.gouv.qc.ca::e8646349-5ebf-4b09-b004-c79c4f284d21" providerId="AD" clId="Web-{5FAF07B7-12E4-6505-DF7F-15B1DB1BC589}" dt="2023-05-25T18:18:29.580" v="157"/>
        <pc:sldMkLst>
          <pc:docMk/>
          <pc:sldMk cId="1751996413" sldId="386"/>
        </pc:sldMkLst>
        <pc:spChg chg="del">
          <ac:chgData name="Stéphanie Sirard  (CISSSMO16)" userId="S::stephanie.sirard.cisssmo16@ssss.gouv.qc.ca::e8646349-5ebf-4b09-b004-c79c4f284d21" providerId="AD" clId="Web-{5FAF07B7-12E4-6505-DF7F-15B1DB1BC589}" dt="2023-05-25T18:12:06.174" v="19"/>
          <ac:spMkLst>
            <pc:docMk/>
            <pc:sldMk cId="1751996413" sldId="386"/>
            <ac:spMk id="3" creationId="{00000000-0000-0000-0000-000000000000}"/>
          </ac:spMkLst>
        </pc:spChg>
      </pc:sldChg>
      <pc:sldChg chg="delCm">
        <pc:chgData name="Stéphanie Sirard  (CISSSMO16)" userId="S::stephanie.sirard.cisssmo16@ssss.gouv.qc.ca::e8646349-5ebf-4b09-b004-c79c4f284d21" providerId="AD" clId="Web-{5FAF07B7-12E4-6505-DF7F-15B1DB1BC589}" dt="2023-05-25T18:03:38.721" v="0"/>
        <pc:sldMkLst>
          <pc:docMk/>
          <pc:sldMk cId="4075821212" sldId="397"/>
        </pc:sldMkLst>
        <pc:extLst>
          <p:ext xmlns:p="http://schemas.openxmlformats.org/presentationml/2006/main" uri="{D6D511B9-2390-475A-947B-AFAB55BFBCF1}">
            <pc226:cmChg xmlns:pc226="http://schemas.microsoft.com/office/powerpoint/2022/06/main/command" chg="del">
              <pc226:chgData name="Stéphanie Sirard  (CISSSMO16)" userId="S::stephanie.sirard.cisssmo16@ssss.gouv.qc.ca::e8646349-5ebf-4b09-b004-c79c4f284d21" providerId="AD" clId="Web-{5FAF07B7-12E4-6505-DF7F-15B1DB1BC589}" dt="2023-05-25T18:03:38.721" v="0"/>
              <pc2:cmMkLst xmlns:pc2="http://schemas.microsoft.com/office/powerpoint/2019/9/main/command">
                <pc:docMk/>
                <pc:sldMk cId="4075821212" sldId="397"/>
                <pc2:cmMk id="{EFCD454B-F910-4C05-9367-4C8A198BC9ED}"/>
              </pc2:cmMkLst>
            </pc226:cmChg>
          </p:ext>
        </pc:extLst>
      </pc:sldChg>
    </pc:docChg>
  </pc:docChgLst>
  <pc:docChgLst>
    <pc:chgData name="Stéphanie Sirard  (CISSSMO16)" userId="S::stephanie.sirard.cisssmo16@ssss.gouv.qc.ca::e8646349-5ebf-4b09-b004-c79c4f284d21" providerId="AD" clId="Web-{25E0640C-6A95-48DE-B0E8-667A85954D92}"/>
    <pc:docChg chg="addSld modSld modSection">
      <pc:chgData name="Stéphanie Sirard  (CISSSMO16)" userId="S::stephanie.sirard.cisssmo16@ssss.gouv.qc.ca::e8646349-5ebf-4b09-b004-c79c4f284d21" providerId="AD" clId="Web-{25E0640C-6A95-48DE-B0E8-667A85954D92}" dt="2023-05-23T16:10:46.060" v="3"/>
      <pc:docMkLst>
        <pc:docMk/>
      </pc:docMkLst>
      <pc:sldChg chg="modSp add replId addCm">
        <pc:chgData name="Stéphanie Sirard  (CISSSMO16)" userId="S::stephanie.sirard.cisssmo16@ssss.gouv.qc.ca::e8646349-5ebf-4b09-b004-c79c4f284d21" providerId="AD" clId="Web-{25E0640C-6A95-48DE-B0E8-667A85954D92}" dt="2023-05-23T16:10:46.060" v="3"/>
        <pc:sldMkLst>
          <pc:docMk/>
          <pc:sldMk cId="4075821212" sldId="397"/>
        </pc:sldMkLst>
        <pc:spChg chg="mod">
          <ac:chgData name="Stéphanie Sirard  (CISSSMO16)" userId="S::stephanie.sirard.cisssmo16@ssss.gouv.qc.ca::e8646349-5ebf-4b09-b004-c79c4f284d21" providerId="AD" clId="Web-{25E0640C-6A95-48DE-B0E8-667A85954D92}" dt="2023-05-23T16:09:19.777" v="2" actId="20577"/>
          <ac:spMkLst>
            <pc:docMk/>
            <pc:sldMk cId="4075821212" sldId="397"/>
            <ac:spMk id="942" creationId="{00000000-0000-0000-0000-000000000000}"/>
          </ac:spMkLst>
        </pc:spChg>
        <pc:extLst>
          <p:ext xmlns:p="http://schemas.openxmlformats.org/presentationml/2006/main" uri="{D6D511B9-2390-475A-947B-AFAB55BFBCF1}">
            <pc226:cmChg xmlns:pc226="http://schemas.microsoft.com/office/powerpoint/2022/06/main/command" chg="add">
              <pc226:chgData name="Stéphanie Sirard  (CISSSMO16)" userId="S::stephanie.sirard.cisssmo16@ssss.gouv.qc.ca::e8646349-5ebf-4b09-b004-c79c4f284d21" providerId="AD" clId="Web-{25E0640C-6A95-48DE-B0E8-667A85954D92}" dt="2023-05-23T16:10:46.060" v="3"/>
              <pc2:cmMkLst xmlns:pc2="http://schemas.microsoft.com/office/powerpoint/2019/9/main/command">
                <pc:docMk/>
                <pc:sldMk cId="4075821212" sldId="397"/>
                <pc2:cmMk id="{EFCD454B-F910-4C05-9367-4C8A198BC9ED}"/>
              </pc2:cmMkLst>
            </pc226:cmChg>
          </p:ext>
        </pc:extLst>
      </pc:sldChg>
    </pc:docChg>
  </pc:docChgLst>
  <pc:docChgLst>
    <pc:chgData name="Stéphanie Sirard  (CISSSMO16)" userId="S::stephanie.sirard.cisssmo16@ssss.gouv.qc.ca::e8646349-5ebf-4b09-b004-c79c4f284d21" providerId="AD" clId="Web-{684B7FDC-DC76-421B-8DF1-FAFD6D8D1A53}"/>
    <pc:docChg chg="modSld">
      <pc:chgData name="Stéphanie Sirard  (CISSSMO16)" userId="S::stephanie.sirard.cisssmo16@ssss.gouv.qc.ca::e8646349-5ebf-4b09-b004-c79c4f284d21" providerId="AD" clId="Web-{684B7FDC-DC76-421B-8DF1-FAFD6D8D1A53}" dt="2023-05-01T19:31:01.325" v="1" actId="20577"/>
      <pc:docMkLst>
        <pc:docMk/>
      </pc:docMkLst>
      <pc:sldChg chg="modSp">
        <pc:chgData name="Stéphanie Sirard  (CISSSMO16)" userId="S::stephanie.sirard.cisssmo16@ssss.gouv.qc.ca::e8646349-5ebf-4b09-b004-c79c4f284d21" providerId="AD" clId="Web-{684B7FDC-DC76-421B-8DF1-FAFD6D8D1A53}" dt="2023-05-01T19:31:01.325" v="1" actId="20577"/>
        <pc:sldMkLst>
          <pc:docMk/>
          <pc:sldMk cId="0" sldId="258"/>
        </pc:sldMkLst>
        <pc:spChg chg="mod">
          <ac:chgData name="Stéphanie Sirard  (CISSSMO16)" userId="S::stephanie.sirard.cisssmo16@ssss.gouv.qc.ca::e8646349-5ebf-4b09-b004-c79c4f284d21" providerId="AD" clId="Web-{684B7FDC-DC76-421B-8DF1-FAFD6D8D1A53}" dt="2023-05-01T19:31:01.325" v="1" actId="20577"/>
          <ac:spMkLst>
            <pc:docMk/>
            <pc:sldMk cId="0" sldId="258"/>
            <ac:spMk id="611" creationId="{00000000-0000-0000-0000-000000000000}"/>
          </ac:spMkLst>
        </pc:spChg>
      </pc:sldChg>
    </pc:docChg>
  </pc:docChgLst>
  <pc:docChgLst>
    <pc:chgData name="Kathy Perreault (CISSSMC16)" userId="S::kathy.perreault.cssshrr16@ssss.gouv.qc.ca::84a01ded-b12e-4b73-bc17-094bb0a54022" providerId="AD" clId="Web-{CA9D0035-9118-40D4-BB95-46DF67F6408B}"/>
    <pc:docChg chg="mod addSld modSld addMainMaster modMainMaster">
      <pc:chgData name="Kathy Perreault (CISSSMC16)" userId="S::kathy.perreault.cssshrr16@ssss.gouv.qc.ca::84a01ded-b12e-4b73-bc17-094bb0a54022" providerId="AD" clId="Web-{CA9D0035-9118-40D4-BB95-46DF67F6408B}" dt="2023-05-04T19:13:16.428" v="14"/>
      <pc:docMkLst>
        <pc:docMk/>
      </pc:docMkLst>
      <pc:sldChg chg="modSp">
        <pc:chgData name="Kathy Perreault (CISSSMC16)" userId="S::kathy.perreault.cssshrr16@ssss.gouv.qc.ca::84a01ded-b12e-4b73-bc17-094bb0a54022" providerId="AD" clId="Web-{CA9D0035-9118-40D4-BB95-46DF67F6408B}" dt="2023-05-04T19:10:07.738" v="10" actId="20577"/>
        <pc:sldMkLst>
          <pc:docMk/>
          <pc:sldMk cId="0" sldId="263"/>
        </pc:sldMkLst>
        <pc:spChg chg="mod">
          <ac:chgData name="Kathy Perreault (CISSSMC16)" userId="S::kathy.perreault.cssshrr16@ssss.gouv.qc.ca::84a01ded-b12e-4b73-bc17-094bb0a54022" providerId="AD" clId="Web-{CA9D0035-9118-40D4-BB95-46DF67F6408B}" dt="2023-05-04T19:10:07.738" v="10" actId="20577"/>
          <ac:spMkLst>
            <pc:docMk/>
            <pc:sldMk cId="0" sldId="263"/>
            <ac:spMk id="719" creationId="{00000000-0000-0000-0000-000000000000}"/>
          </ac:spMkLst>
        </pc:spChg>
      </pc:sldChg>
      <pc:sldChg chg="modSp addCm">
        <pc:chgData name="Kathy Perreault (CISSSMC16)" userId="S::kathy.perreault.cssshrr16@ssss.gouv.qc.ca::84a01ded-b12e-4b73-bc17-094bb0a54022" providerId="AD" clId="Web-{CA9D0035-9118-40D4-BB95-46DF67F6408B}" dt="2023-05-04T19:08:20.533" v="8"/>
        <pc:sldMkLst>
          <pc:docMk/>
          <pc:sldMk cId="0" sldId="307"/>
        </pc:sldMkLst>
        <pc:spChg chg="mod">
          <ac:chgData name="Kathy Perreault (CISSSMC16)" userId="S::kathy.perreault.cssshrr16@ssss.gouv.qc.ca::84a01ded-b12e-4b73-bc17-094bb0a54022" providerId="AD" clId="Web-{CA9D0035-9118-40D4-BB95-46DF67F6408B}" dt="2023-05-04T19:06:21.062" v="5" actId="20577"/>
          <ac:spMkLst>
            <pc:docMk/>
            <pc:sldMk cId="0" sldId="307"/>
            <ac:spMk id="48" creationId="{00000000-0000-0000-0000-000000000000}"/>
          </ac:spMkLst>
        </pc:spChg>
        <pc:spChg chg="mod">
          <ac:chgData name="Kathy Perreault (CISSSMC16)" userId="S::kathy.perreault.cssshrr16@ssss.gouv.qc.ca::84a01ded-b12e-4b73-bc17-094bb0a54022" providerId="AD" clId="Web-{CA9D0035-9118-40D4-BB95-46DF67F6408B}" dt="2023-05-04T19:06:11.734" v="0" actId="20577"/>
          <ac:spMkLst>
            <pc:docMk/>
            <pc:sldMk cId="0" sldId="307"/>
            <ac:spMk id="1828" creationId="{00000000-0000-0000-0000-000000000000}"/>
          </ac:spMkLst>
        </pc:spChg>
        <pc:extLst>
          <p:ext xmlns:p="http://schemas.openxmlformats.org/presentationml/2006/main" uri="{D6D511B9-2390-475A-947B-AFAB55BFBCF1}">
            <pc226:cmChg xmlns:pc226="http://schemas.microsoft.com/office/powerpoint/2022/06/main/command" chg="add">
              <pc226:chgData name="Kathy Perreault (CISSSMC16)" userId="S::kathy.perreault.cssshrr16@ssss.gouv.qc.ca::84a01ded-b12e-4b73-bc17-094bb0a54022" providerId="AD" clId="Web-{CA9D0035-9118-40D4-BB95-46DF67F6408B}" dt="2023-05-04T19:07:59.017" v="7"/>
              <pc2:cmMkLst xmlns:pc2="http://schemas.microsoft.com/office/powerpoint/2019/9/main/command">
                <pc:docMk/>
                <pc:sldMk cId="0" sldId="307"/>
                <pc2:cmMk id="{6D12CC01-2D86-4140-9821-FF3B14928FE1}"/>
              </pc2:cmMkLst>
            </pc226:cmChg>
            <pc226:cmChg xmlns:pc226="http://schemas.microsoft.com/office/powerpoint/2022/06/main/command" chg="add">
              <pc226:chgData name="Kathy Perreault (CISSSMC16)" userId="S::kathy.perreault.cssshrr16@ssss.gouv.qc.ca::84a01ded-b12e-4b73-bc17-094bb0a54022" providerId="AD" clId="Web-{CA9D0035-9118-40D4-BB95-46DF67F6408B}" dt="2023-05-04T19:08:20.533" v="8"/>
              <pc2:cmMkLst xmlns:pc2="http://schemas.microsoft.com/office/powerpoint/2019/9/main/command">
                <pc:docMk/>
                <pc:sldMk cId="0" sldId="307"/>
                <pc2:cmMk id="{6A340652-97C7-4C73-9F8E-0BFD67EF1333}"/>
              </pc2:cmMkLst>
            </pc226:cmChg>
          </p:ext>
        </pc:extLst>
      </pc:sldChg>
      <pc:sldChg chg="delSp modSp new mod modClrScheme chgLayout">
        <pc:chgData name="Kathy Perreault (CISSSMC16)" userId="S::kathy.perreault.cssshrr16@ssss.gouv.qc.ca::84a01ded-b12e-4b73-bc17-094bb0a54022" providerId="AD" clId="Web-{CA9D0035-9118-40D4-BB95-46DF67F6408B}" dt="2023-05-04T19:12:54.116" v="12"/>
        <pc:sldMkLst>
          <pc:docMk/>
          <pc:sldMk cId="1870931132" sldId="345"/>
        </pc:sldMkLst>
        <pc:spChg chg="mod ord">
          <ac:chgData name="Kathy Perreault (CISSSMC16)" userId="S::kathy.perreault.cssshrr16@ssss.gouv.qc.ca::84a01ded-b12e-4b73-bc17-094bb0a54022" providerId="AD" clId="Web-{CA9D0035-9118-40D4-BB95-46DF67F6408B}" dt="2023-05-04T19:12:54.116" v="12"/>
          <ac:spMkLst>
            <pc:docMk/>
            <pc:sldMk cId="1870931132" sldId="345"/>
            <ac:spMk id="2" creationId="{FBEE1706-936D-ACFE-F357-6D6EB09BD99C}"/>
          </ac:spMkLst>
        </pc:spChg>
        <pc:spChg chg="del">
          <ac:chgData name="Kathy Perreault (CISSSMC16)" userId="S::kathy.perreault.cssshrr16@ssss.gouv.qc.ca::84a01ded-b12e-4b73-bc17-094bb0a54022" providerId="AD" clId="Web-{CA9D0035-9118-40D4-BB95-46DF67F6408B}" dt="2023-05-04T19:12:54.116" v="12"/>
          <ac:spMkLst>
            <pc:docMk/>
            <pc:sldMk cId="1870931132" sldId="345"/>
            <ac:spMk id="3" creationId="{BE95FE13-2B1B-211F-64BE-0AE097CA8C53}"/>
          </ac:spMkLst>
        </pc:spChg>
      </pc:sldChg>
      <pc:sldChg chg="add">
        <pc:chgData name="Kathy Perreault (CISSSMC16)" userId="S::kathy.perreault.cssshrr16@ssss.gouv.qc.ca::84a01ded-b12e-4b73-bc17-094bb0a54022" providerId="AD" clId="Web-{CA9D0035-9118-40D4-BB95-46DF67F6408B}" dt="2023-05-04T19:13:01.678" v="13"/>
        <pc:sldMkLst>
          <pc:docMk/>
          <pc:sldMk cId="950360812" sldId="346"/>
        </pc:sldMkLst>
      </pc:sldChg>
      <pc:sldChg chg="add">
        <pc:chgData name="Kathy Perreault (CISSSMC16)" userId="S::kathy.perreault.cssshrr16@ssss.gouv.qc.ca::84a01ded-b12e-4b73-bc17-094bb0a54022" providerId="AD" clId="Web-{CA9D0035-9118-40D4-BB95-46DF67F6408B}" dt="2023-05-04T19:13:16.428" v="14"/>
        <pc:sldMkLst>
          <pc:docMk/>
          <pc:sldMk cId="1423705564" sldId="347"/>
        </pc:sldMkLst>
      </pc:sldChg>
      <pc:sldMasterChg chg="add addSldLayout">
        <pc:chgData name="Kathy Perreault (CISSSMC16)" userId="S::kathy.perreault.cssshrr16@ssss.gouv.qc.ca::84a01ded-b12e-4b73-bc17-094bb0a54022" providerId="AD" clId="Web-{CA9D0035-9118-40D4-BB95-46DF67F6408B}" dt="2023-05-04T19:13:01.678" v="13"/>
        <pc:sldMasterMkLst>
          <pc:docMk/>
          <pc:sldMasterMk cId="3923217753" sldId="2147483648"/>
        </pc:sldMasterMkLst>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473086019" sldId="2147483649"/>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720167605" sldId="2147483650"/>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3390319087" sldId="2147483651"/>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4191579271" sldId="2147483652"/>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3503385757" sldId="2147483653"/>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347292306" sldId="2147483654"/>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3993513117" sldId="2147483655"/>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474168207" sldId="2147483656"/>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326693388" sldId="2147483657"/>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4255888431" sldId="2147483660"/>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3787481521" sldId="2147483662"/>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452116916" sldId="2147483663"/>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572631926" sldId="2147483664"/>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190196058" sldId="2147483665"/>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961275197" sldId="2147483666"/>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940146832" sldId="2147483667"/>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4231667660" sldId="2147483668"/>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959823452" sldId="2147483669"/>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988195744" sldId="2147483670"/>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010015226" sldId="2147483671"/>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1598871468" sldId="2147483672"/>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565072017" sldId="2147483673"/>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2718027168" sldId="2147483674"/>
          </pc:sldLayoutMkLst>
        </pc:sldLayoutChg>
        <pc:sldLayoutChg chg="add">
          <pc:chgData name="Kathy Perreault (CISSSMC16)" userId="S::kathy.perreault.cssshrr16@ssss.gouv.qc.ca::84a01ded-b12e-4b73-bc17-094bb0a54022" providerId="AD" clId="Web-{CA9D0035-9118-40D4-BB95-46DF67F6408B}" dt="2023-05-04T19:13:01.678" v="13"/>
          <pc:sldLayoutMkLst>
            <pc:docMk/>
            <pc:sldMasterMk cId="3923217753" sldId="2147483648"/>
            <pc:sldLayoutMk cId="4014830883" sldId="2147483675"/>
          </pc:sldLayoutMkLst>
        </pc:sldLayoutChg>
      </pc:sldMasterChg>
      <pc:sldMasterChg chg="modSldLayout">
        <pc:chgData name="Kathy Perreault (CISSSMC16)" userId="S::kathy.perreault.cssshrr16@ssss.gouv.qc.ca::84a01ded-b12e-4b73-bc17-094bb0a54022" providerId="AD" clId="Web-{CA9D0035-9118-40D4-BB95-46DF67F6408B}" dt="2023-05-04T19:13:01.678" v="13"/>
        <pc:sldMasterMkLst>
          <pc:docMk/>
          <pc:sldMasterMk cId="0" sldId="2147483703"/>
        </pc:sldMasterMkLst>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06"/>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07"/>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08"/>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09"/>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0"/>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1"/>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2"/>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3"/>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4"/>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5"/>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6"/>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7"/>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8"/>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19"/>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0"/>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1"/>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2"/>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3"/>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4"/>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5"/>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6"/>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7"/>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8"/>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29"/>
          </pc:sldLayoutMkLst>
        </pc:sldLayoutChg>
        <pc:sldLayoutChg chg="replId">
          <pc:chgData name="Kathy Perreault (CISSSMC16)" userId="S::kathy.perreault.cssshrr16@ssss.gouv.qc.ca::84a01ded-b12e-4b73-bc17-094bb0a54022" providerId="AD" clId="Web-{CA9D0035-9118-40D4-BB95-46DF67F6408B}" dt="2023-05-04T19:13:01.678" v="13"/>
          <pc:sldLayoutMkLst>
            <pc:docMk/>
            <pc:sldMasterMk cId="0" sldId="2147483703"/>
            <pc:sldLayoutMk cId="0" sldId="2147483730"/>
          </pc:sldLayoutMkLst>
        </pc:sldLayoutChg>
      </pc:sldMasterChg>
    </pc:docChg>
  </pc:docChgLst>
  <pc:docChgLst>
    <pc:chgData name="Kathy Perreault (CISSSMC16)" userId="S::kathy.perreault.cssshrr16@ssss.gouv.qc.ca::84a01ded-b12e-4b73-bc17-094bb0a54022" providerId="AD" clId="Web-{5B7DB48F-84B4-45B6-941D-D1330D49721E}"/>
    <pc:docChg chg="mod">
      <pc:chgData name="Kathy Perreault (CISSSMC16)" userId="S::kathy.perreault.cssshrr16@ssss.gouv.qc.ca::84a01ded-b12e-4b73-bc17-094bb0a54022" providerId="AD" clId="Web-{5B7DB48F-84B4-45B6-941D-D1330D49721E}" dt="2023-04-11T15:07:47.935" v="0" actId="33475"/>
      <pc:docMkLst>
        <pc:docMk/>
      </pc:docMkLst>
    </pc:docChg>
  </pc:docChgLst>
  <pc:docChgLst>
    <pc:chgData name="Stéphanie Sirard  (CISSSMO16)" userId="S::stephanie.sirard.cisssmo16@ssss.gouv.qc.ca::e8646349-5ebf-4b09-b004-c79c4f284d21" providerId="AD" clId="Web-{02A5C80F-B6E7-4379-BC07-D54D68986024}"/>
    <pc:docChg chg="modSld">
      <pc:chgData name="Stéphanie Sirard  (CISSSMO16)" userId="S::stephanie.sirard.cisssmo16@ssss.gouv.qc.ca::e8646349-5ebf-4b09-b004-c79c4f284d21" providerId="AD" clId="Web-{02A5C80F-B6E7-4379-BC07-D54D68986024}" dt="2023-04-11T19:57:00.082" v="2" actId="20577"/>
      <pc:docMkLst>
        <pc:docMk/>
      </pc:docMkLst>
      <pc:sldChg chg="modSp">
        <pc:chgData name="Stéphanie Sirard  (CISSSMO16)" userId="S::stephanie.sirard.cisssmo16@ssss.gouv.qc.ca::e8646349-5ebf-4b09-b004-c79c4f284d21" providerId="AD" clId="Web-{02A5C80F-B6E7-4379-BC07-D54D68986024}" dt="2023-04-11T19:57:00.082" v="2" actId="20577"/>
        <pc:sldMkLst>
          <pc:docMk/>
          <pc:sldMk cId="0" sldId="256"/>
        </pc:sldMkLst>
        <pc:spChg chg="mod">
          <ac:chgData name="Stéphanie Sirard  (CISSSMO16)" userId="S::stephanie.sirard.cisssmo16@ssss.gouv.qc.ca::e8646349-5ebf-4b09-b004-c79c4f284d21" providerId="AD" clId="Web-{02A5C80F-B6E7-4379-BC07-D54D68986024}" dt="2023-04-11T19:57:00.082" v="2" actId="20577"/>
          <ac:spMkLst>
            <pc:docMk/>
            <pc:sldMk cId="0" sldId="256"/>
            <ac:spMk id="586" creationId="{00000000-0000-0000-0000-000000000000}"/>
          </ac:spMkLst>
        </pc:spChg>
      </pc:sldChg>
    </pc:docChg>
  </pc:docChgLst>
  <pc:docChgLst>
    <pc:chgData name="Stéphanie Sirard  (CISSSMO16)" userId="S::stephanie.sirard.cisssmo16@ssss.gouv.qc.ca::e8646349-5ebf-4b09-b004-c79c4f284d21" providerId="AD" clId="Web-{8C63815D-D714-4178-8091-A076EE1CE252}"/>
    <pc:docChg chg="mod">
      <pc:chgData name="Stéphanie Sirard  (CISSSMO16)" userId="S::stephanie.sirard.cisssmo16@ssss.gouv.qc.ca::e8646349-5ebf-4b09-b004-c79c4f284d21" providerId="AD" clId="Web-{8C63815D-D714-4178-8091-A076EE1CE252}" dt="2023-05-16T20:22:30.334" v="1"/>
      <pc:docMkLst>
        <pc:docMk/>
      </pc:docMkLst>
      <pc:sldChg chg="addCm">
        <pc:chgData name="Stéphanie Sirard  (CISSSMO16)" userId="S::stephanie.sirard.cisssmo16@ssss.gouv.qc.ca::e8646349-5ebf-4b09-b004-c79c4f284d21" providerId="AD" clId="Web-{8C63815D-D714-4178-8091-A076EE1CE252}" dt="2023-05-16T20:22:30.334" v="1"/>
        <pc:sldMkLst>
          <pc:docMk/>
          <pc:sldMk cId="2361406259" sldId="385"/>
        </pc:sldMkLst>
        <pc:extLst>
          <p:ext xmlns:p="http://schemas.openxmlformats.org/presentationml/2006/main" uri="{D6D511B9-2390-475A-947B-AFAB55BFBCF1}">
            <pc226:cmChg xmlns:pc226="http://schemas.microsoft.com/office/powerpoint/2022/06/main/command" chg="add">
              <pc226:chgData name="Stéphanie Sirard  (CISSSMO16)" userId="S::stephanie.sirard.cisssmo16@ssss.gouv.qc.ca::e8646349-5ebf-4b09-b004-c79c4f284d21" providerId="AD" clId="Web-{8C63815D-D714-4178-8091-A076EE1CE252}" dt="2023-05-16T20:22:30.334" v="1"/>
              <pc2:cmMkLst xmlns:pc2="http://schemas.microsoft.com/office/powerpoint/2019/9/main/command">
                <pc:docMk/>
                <pc:sldMk cId="2361406259" sldId="385"/>
                <pc2:cmMk id="{E7D1AA7F-32D5-428F-9BAA-D3E21FF89DBA}"/>
              </pc2:cmMkLst>
            </pc226:cmChg>
          </p:ext>
        </pc:extLst>
      </pc:sldChg>
    </pc:docChg>
  </pc:docChgLst>
  <pc:docChgLst>
    <pc:chgData name="Stéphanie Sirard  (CISSSMO16)" userId="S::stephanie.sirard.cisssmo16@ssss.gouv.qc.ca::e8646349-5ebf-4b09-b004-c79c4f284d21" providerId="AD" clId="Web-{1BE7252E-670C-4C31-92F3-5AED0B776B66}"/>
    <pc:docChg chg="modSld">
      <pc:chgData name="Stéphanie Sirard  (CISSSMO16)" userId="S::stephanie.sirard.cisssmo16@ssss.gouv.qc.ca::e8646349-5ebf-4b09-b004-c79c4f284d21" providerId="AD" clId="Web-{1BE7252E-670C-4C31-92F3-5AED0B776B66}" dt="2023-05-04T20:34:17.681" v="79" actId="1076"/>
      <pc:docMkLst>
        <pc:docMk/>
      </pc:docMkLst>
      <pc:sldChg chg="modSp delCm modCm">
        <pc:chgData name="Stéphanie Sirard  (CISSSMO16)" userId="S::stephanie.sirard.cisssmo16@ssss.gouv.qc.ca::e8646349-5ebf-4b09-b004-c79c4f284d21" providerId="AD" clId="Web-{1BE7252E-670C-4C31-92F3-5AED0B776B66}" dt="2023-05-04T20:34:17.681" v="79" actId="1076"/>
        <pc:sldMkLst>
          <pc:docMk/>
          <pc:sldMk cId="0" sldId="307"/>
        </pc:sldMkLst>
        <pc:spChg chg="mod">
          <ac:chgData name="Stéphanie Sirard  (CISSSMO16)" userId="S::stephanie.sirard.cisssmo16@ssss.gouv.qc.ca::e8646349-5ebf-4b09-b004-c79c4f284d21" providerId="AD" clId="Web-{1BE7252E-670C-4C31-92F3-5AED0B776B66}" dt="2023-05-04T20:33:36.024" v="71" actId="1076"/>
          <ac:spMkLst>
            <pc:docMk/>
            <pc:sldMk cId="0" sldId="307"/>
            <ac:spMk id="9" creationId="{373D245F-0EE0-FDC7-0136-8F5A6A1E64E2}"/>
          </ac:spMkLst>
        </pc:spChg>
        <pc:spChg chg="mod">
          <ac:chgData name="Stéphanie Sirard  (CISSSMO16)" userId="S::stephanie.sirard.cisssmo16@ssss.gouv.qc.ca::e8646349-5ebf-4b09-b004-c79c4f284d21" providerId="AD" clId="Web-{1BE7252E-670C-4C31-92F3-5AED0B776B66}" dt="2023-05-04T20:33:59.462" v="76" actId="1076"/>
          <ac:spMkLst>
            <pc:docMk/>
            <pc:sldMk cId="0" sldId="307"/>
            <ac:spMk id="11" creationId="{EC303107-7173-E12A-06D6-378B9CE18A3A}"/>
          </ac:spMkLst>
        </pc:spChg>
        <pc:spChg chg="mod">
          <ac:chgData name="Stéphanie Sirard  (CISSSMO16)" userId="S::stephanie.sirard.cisssmo16@ssss.gouv.qc.ca::e8646349-5ebf-4b09-b004-c79c4f284d21" providerId="AD" clId="Web-{1BE7252E-670C-4C31-92F3-5AED0B776B66}" dt="2023-05-04T20:33:45.399" v="73" actId="1076"/>
          <ac:spMkLst>
            <pc:docMk/>
            <pc:sldMk cId="0" sldId="307"/>
            <ac:spMk id="13" creationId="{7684BC89-D370-A9D6-3287-16AA8AD519A0}"/>
          </ac:spMkLst>
        </pc:spChg>
        <pc:spChg chg="mod">
          <ac:chgData name="Stéphanie Sirard  (CISSSMO16)" userId="S::stephanie.sirard.cisssmo16@ssss.gouv.qc.ca::e8646349-5ebf-4b09-b004-c79c4f284d21" providerId="AD" clId="Web-{1BE7252E-670C-4C31-92F3-5AED0B776B66}" dt="2023-05-04T20:33:50.086" v="74" actId="1076"/>
          <ac:spMkLst>
            <pc:docMk/>
            <pc:sldMk cId="0" sldId="307"/>
            <ac:spMk id="15" creationId="{A8D42A22-C42A-D02F-723B-3A195DC239DE}"/>
          </ac:spMkLst>
        </pc:spChg>
        <pc:spChg chg="mod">
          <ac:chgData name="Stéphanie Sirard  (CISSSMO16)" userId="S::stephanie.sirard.cisssmo16@ssss.gouv.qc.ca::e8646349-5ebf-4b09-b004-c79c4f284d21" providerId="AD" clId="Web-{1BE7252E-670C-4C31-92F3-5AED0B776B66}" dt="2023-05-04T20:33:14.852" v="65" actId="1076"/>
          <ac:spMkLst>
            <pc:docMk/>
            <pc:sldMk cId="0" sldId="307"/>
            <ac:spMk id="46" creationId="{00000000-0000-0000-0000-000000000000}"/>
          </ac:spMkLst>
        </pc:spChg>
        <pc:spChg chg="mod">
          <ac:chgData name="Stéphanie Sirard  (CISSSMO16)" userId="S::stephanie.sirard.cisssmo16@ssss.gouv.qc.ca::e8646349-5ebf-4b09-b004-c79c4f284d21" providerId="AD" clId="Web-{1BE7252E-670C-4C31-92F3-5AED0B776B66}" dt="2023-05-04T20:33:14.883" v="66" actId="1076"/>
          <ac:spMkLst>
            <pc:docMk/>
            <pc:sldMk cId="0" sldId="307"/>
            <ac:spMk id="47" creationId="{00000000-0000-0000-0000-000000000000}"/>
          </ac:spMkLst>
        </pc:spChg>
        <pc:spChg chg="mod">
          <ac:chgData name="Stéphanie Sirard  (CISSSMO16)" userId="S::stephanie.sirard.cisssmo16@ssss.gouv.qc.ca::e8646349-5ebf-4b09-b004-c79c4f284d21" providerId="AD" clId="Web-{1BE7252E-670C-4C31-92F3-5AED0B776B66}" dt="2023-05-04T20:33:40.758" v="72" actId="1076"/>
          <ac:spMkLst>
            <pc:docMk/>
            <pc:sldMk cId="0" sldId="307"/>
            <ac:spMk id="48" creationId="{00000000-0000-0000-0000-000000000000}"/>
          </ac:spMkLst>
        </pc:spChg>
        <pc:spChg chg="mod">
          <ac:chgData name="Stéphanie Sirard  (CISSSMO16)" userId="S::stephanie.sirard.cisssmo16@ssss.gouv.qc.ca::e8646349-5ebf-4b09-b004-c79c4f284d21" providerId="AD" clId="Web-{1BE7252E-670C-4C31-92F3-5AED0B776B66}" dt="2023-05-04T20:34:03.477" v="77" actId="1076"/>
          <ac:spMkLst>
            <pc:docMk/>
            <pc:sldMk cId="0" sldId="307"/>
            <ac:spMk id="49" creationId="{EC303107-7173-E12A-06D6-378B9CE18A3A}"/>
          </ac:spMkLst>
        </pc:spChg>
        <pc:spChg chg="mod">
          <ac:chgData name="Stéphanie Sirard  (CISSSMO16)" userId="S::stephanie.sirard.cisssmo16@ssss.gouv.qc.ca::e8646349-5ebf-4b09-b004-c79c4f284d21" providerId="AD" clId="Web-{1BE7252E-670C-4C31-92F3-5AED0B776B66}" dt="2023-05-04T20:28:49.754" v="14" actId="20577"/>
          <ac:spMkLst>
            <pc:docMk/>
            <pc:sldMk cId="0" sldId="307"/>
            <ac:spMk id="1822" creationId="{00000000-0000-0000-0000-000000000000}"/>
          </ac:spMkLst>
        </pc:spChg>
        <pc:spChg chg="mod">
          <ac:chgData name="Stéphanie Sirard  (CISSSMO16)" userId="S::stephanie.sirard.cisssmo16@ssss.gouv.qc.ca::e8646349-5ebf-4b09-b004-c79c4f284d21" providerId="AD" clId="Web-{1BE7252E-670C-4C31-92F3-5AED0B776B66}" dt="2023-05-04T20:33:19.774" v="67" actId="1076"/>
          <ac:spMkLst>
            <pc:docMk/>
            <pc:sldMk cId="0" sldId="307"/>
            <ac:spMk id="1826" creationId="{00000000-0000-0000-0000-000000000000}"/>
          </ac:spMkLst>
        </pc:spChg>
        <pc:spChg chg="mod">
          <ac:chgData name="Stéphanie Sirard  (CISSSMO16)" userId="S::stephanie.sirard.cisssmo16@ssss.gouv.qc.ca::e8646349-5ebf-4b09-b004-c79c4f284d21" providerId="AD" clId="Web-{1BE7252E-670C-4C31-92F3-5AED0B776B66}" dt="2023-05-04T20:33:28.321" v="69" actId="1076"/>
          <ac:spMkLst>
            <pc:docMk/>
            <pc:sldMk cId="0" sldId="307"/>
            <ac:spMk id="1828" creationId="{00000000-0000-0000-0000-000000000000}"/>
          </ac:spMkLst>
        </pc:spChg>
        <pc:spChg chg="mod">
          <ac:chgData name="Stéphanie Sirard  (CISSSMO16)" userId="S::stephanie.sirard.cisssmo16@ssss.gouv.qc.ca::e8646349-5ebf-4b09-b004-c79c4f284d21" providerId="AD" clId="Web-{1BE7252E-670C-4C31-92F3-5AED0B776B66}" dt="2023-05-04T20:28:45.895" v="12" actId="20577"/>
          <ac:spMkLst>
            <pc:docMk/>
            <pc:sldMk cId="0" sldId="307"/>
            <ac:spMk id="1830" creationId="{00000000-0000-0000-0000-000000000000}"/>
          </ac:spMkLst>
        </pc:spChg>
        <pc:spChg chg="mod">
          <ac:chgData name="Stéphanie Sirard  (CISSSMO16)" userId="S::stephanie.sirard.cisssmo16@ssss.gouv.qc.ca::e8646349-5ebf-4b09-b004-c79c4f284d21" providerId="AD" clId="Web-{1BE7252E-670C-4C31-92F3-5AED0B776B66}" dt="2023-05-04T20:28:53.817" v="15" actId="20577"/>
          <ac:spMkLst>
            <pc:docMk/>
            <pc:sldMk cId="0" sldId="307"/>
            <ac:spMk id="1831" creationId="{00000000-0000-0000-0000-000000000000}"/>
          </ac:spMkLst>
        </pc:spChg>
        <pc:spChg chg="mod">
          <ac:chgData name="Stéphanie Sirard  (CISSSMO16)" userId="S::stephanie.sirard.cisssmo16@ssss.gouv.qc.ca::e8646349-5ebf-4b09-b004-c79c4f284d21" providerId="AD" clId="Web-{1BE7252E-670C-4C31-92F3-5AED0B776B66}" dt="2023-05-04T20:34:17.681" v="79" actId="1076"/>
          <ac:spMkLst>
            <pc:docMk/>
            <pc:sldMk cId="0" sldId="307"/>
            <ac:spMk id="1835" creationId="{00000000-0000-0000-0000-000000000000}"/>
          </ac:spMkLst>
        </pc:spChg>
        <pc:spChg chg="mod">
          <ac:chgData name="Stéphanie Sirard  (CISSSMO16)" userId="S::stephanie.sirard.cisssmo16@ssss.gouv.qc.ca::e8646349-5ebf-4b09-b004-c79c4f284d21" providerId="AD" clId="Web-{1BE7252E-670C-4C31-92F3-5AED0B776B66}" dt="2023-05-04T20:33:32.352" v="70" actId="1076"/>
          <ac:spMkLst>
            <pc:docMk/>
            <pc:sldMk cId="0" sldId="307"/>
            <ac:spMk id="1849" creationId="{00000000-0000-0000-0000-000000000000}"/>
          </ac:spMkLst>
        </pc:spChg>
        <pc:spChg chg="mod">
          <ac:chgData name="Stéphanie Sirard  (CISSSMO16)" userId="S::stephanie.sirard.cisssmo16@ssss.gouv.qc.ca::e8646349-5ebf-4b09-b004-c79c4f284d21" providerId="AD" clId="Web-{1BE7252E-670C-4C31-92F3-5AED0B776B66}" dt="2023-05-04T20:33:14.742" v="62" actId="1076"/>
          <ac:spMkLst>
            <pc:docMk/>
            <pc:sldMk cId="0" sldId="307"/>
            <ac:spMk id="1851" creationId="{00000000-0000-0000-0000-000000000000}"/>
          </ac:spMkLst>
        </pc:spChg>
        <pc:spChg chg="mod">
          <ac:chgData name="Stéphanie Sirard  (CISSSMO16)" userId="S::stephanie.sirard.cisssmo16@ssss.gouv.qc.ca::e8646349-5ebf-4b09-b004-c79c4f284d21" providerId="AD" clId="Web-{1BE7252E-670C-4C31-92F3-5AED0B776B66}" dt="2023-05-04T20:33:14.773" v="63" actId="1076"/>
          <ac:spMkLst>
            <pc:docMk/>
            <pc:sldMk cId="0" sldId="307"/>
            <ac:spMk id="1852" creationId="{00000000-0000-0000-0000-000000000000}"/>
          </ac:spMkLst>
        </pc:spChg>
        <pc:spChg chg="mod">
          <ac:chgData name="Stéphanie Sirard  (CISSSMO16)" userId="S::stephanie.sirard.cisssmo16@ssss.gouv.qc.ca::e8646349-5ebf-4b09-b004-c79c4f284d21" providerId="AD" clId="Web-{1BE7252E-670C-4C31-92F3-5AED0B776B66}" dt="2023-05-04T20:33:14.820" v="64" actId="1076"/>
          <ac:spMkLst>
            <pc:docMk/>
            <pc:sldMk cId="0" sldId="307"/>
            <ac:spMk id="1853" creationId="{00000000-0000-0000-0000-000000000000}"/>
          </ac:spMkLst>
        </pc:spChg>
        <pc:extLst>
          <p:ext xmlns:p="http://schemas.openxmlformats.org/presentationml/2006/main" uri="{D6D511B9-2390-475A-947B-AFAB55BFBCF1}">
            <pc226:cmChg xmlns:pc226="http://schemas.microsoft.com/office/powerpoint/2022/06/main/command" chg="del">
              <pc226:chgData name="Stéphanie Sirard  (CISSSMO16)" userId="S::stephanie.sirard.cisssmo16@ssss.gouv.qc.ca::e8646349-5ebf-4b09-b004-c79c4f284d21" providerId="AD" clId="Web-{1BE7252E-670C-4C31-92F3-5AED0B776B66}" dt="2023-05-04T20:28:53.942" v="16"/>
              <pc2:cmMkLst xmlns:pc2="http://schemas.microsoft.com/office/powerpoint/2019/9/main/command">
                <pc:docMk/>
                <pc:sldMk cId="0" sldId="307"/>
                <pc2:cmMk id="{6D12CC01-2D86-4140-9821-FF3B14928FE1}"/>
              </pc2:cmMkLst>
            </pc226:cmChg>
            <pc226:cmChg xmlns:pc226="http://schemas.microsoft.com/office/powerpoint/2022/06/main/command" chg="del mod">
              <pc226:chgData name="Stéphanie Sirard  (CISSSMO16)" userId="S::stephanie.sirard.cisssmo16@ssss.gouv.qc.ca::e8646349-5ebf-4b09-b004-c79c4f284d21" providerId="AD" clId="Web-{1BE7252E-670C-4C31-92F3-5AED0B776B66}" dt="2023-05-04T20:28:58.301" v="17"/>
              <pc2:cmMkLst xmlns:pc2="http://schemas.microsoft.com/office/powerpoint/2019/9/main/command">
                <pc:docMk/>
                <pc:sldMk cId="0" sldId="307"/>
                <pc2:cmMk id="{6A340652-97C7-4C73-9F8E-0BFD67EF1333}"/>
              </pc2:cmMkLst>
            </pc226:cmChg>
          </p:ext>
        </pc:extLst>
      </pc:sldChg>
    </pc:docChg>
  </pc:docChgLst>
  <pc:docChgLst>
    <pc:chgData name="Stéphanie Sirard  (CISSSMO16)" userId="S::stephanie.sirard.cisssmo16@ssss.gouv.qc.ca::e8646349-5ebf-4b09-b004-c79c4f284d21" providerId="AD" clId="Web-{648E18CE-E83B-45F1-994C-3A8B0D42E5DC}"/>
    <pc:docChg chg="modSld">
      <pc:chgData name="Stéphanie Sirard  (CISSSMO16)" userId="S::stephanie.sirard.cisssmo16@ssss.gouv.qc.ca::e8646349-5ebf-4b09-b004-c79c4f284d21" providerId="AD" clId="Web-{648E18CE-E83B-45F1-994C-3A8B0D42E5DC}" dt="2023-05-01T20:04:09.650" v="6" actId="20577"/>
      <pc:docMkLst>
        <pc:docMk/>
      </pc:docMkLst>
      <pc:sldChg chg="modSp">
        <pc:chgData name="Stéphanie Sirard  (CISSSMO16)" userId="S::stephanie.sirard.cisssmo16@ssss.gouv.qc.ca::e8646349-5ebf-4b09-b004-c79c4f284d21" providerId="AD" clId="Web-{648E18CE-E83B-45F1-994C-3A8B0D42E5DC}" dt="2023-05-01T20:04:09.650" v="6" actId="20577"/>
        <pc:sldMkLst>
          <pc:docMk/>
          <pc:sldMk cId="1012949829" sldId="342"/>
        </pc:sldMkLst>
        <pc:spChg chg="mod">
          <ac:chgData name="Stéphanie Sirard  (CISSSMO16)" userId="S::stephanie.sirard.cisssmo16@ssss.gouv.qc.ca::e8646349-5ebf-4b09-b004-c79c4f284d21" providerId="AD" clId="Web-{648E18CE-E83B-45F1-994C-3A8B0D42E5DC}" dt="2023-05-01T20:04:09.650" v="6" actId="20577"/>
          <ac:spMkLst>
            <pc:docMk/>
            <pc:sldMk cId="1012949829" sldId="342"/>
            <ac:spMk id="2" creationId="{00000000-0000-0000-0000-000000000000}"/>
          </ac:spMkLst>
        </pc:spChg>
        <pc:spChg chg="mod">
          <ac:chgData name="Stéphanie Sirard  (CISSSMO16)" userId="S::stephanie.sirard.cisssmo16@ssss.gouv.qc.ca::e8646349-5ebf-4b09-b004-c79c4f284d21" providerId="AD" clId="Web-{648E18CE-E83B-45F1-994C-3A8B0D42E5DC}" dt="2023-05-01T20:04:06.962" v="2" actId="20577"/>
          <ac:spMkLst>
            <pc:docMk/>
            <pc:sldMk cId="1012949829" sldId="342"/>
            <ac:spMk id="12" creationId="{00000000-0000-0000-0000-000000000000}"/>
          </ac:spMkLst>
        </pc:spChg>
      </pc:sldChg>
    </pc:docChg>
  </pc:docChgLst>
  <pc:docChgLst>
    <pc:chgData name="Kathy Perreault (CISSSMC16)" userId="S::kathy.perreault.cssshrr16@ssss.gouv.qc.ca::84a01ded-b12e-4b73-bc17-094bb0a54022" providerId="AD" clId="Web-{7548AA38-1DF4-4313-8983-B009F3D7A059}"/>
    <pc:docChg chg="modSld">
      <pc:chgData name="Kathy Perreault (CISSSMC16)" userId="S::kathy.perreault.cssshrr16@ssss.gouv.qc.ca::84a01ded-b12e-4b73-bc17-094bb0a54022" providerId="AD" clId="Web-{7548AA38-1DF4-4313-8983-B009F3D7A059}" dt="2023-05-18T01:10:59.657" v="68" actId="20577"/>
      <pc:docMkLst>
        <pc:docMk/>
      </pc:docMkLst>
      <pc:sldChg chg="modSp">
        <pc:chgData name="Kathy Perreault (CISSSMC16)" userId="S::kathy.perreault.cssshrr16@ssss.gouv.qc.ca::84a01ded-b12e-4b73-bc17-094bb0a54022" providerId="AD" clId="Web-{7548AA38-1DF4-4313-8983-B009F3D7A059}" dt="2023-05-18T01:07:13.032" v="19" actId="1076"/>
        <pc:sldMkLst>
          <pc:docMk/>
          <pc:sldMk cId="0" sldId="261"/>
        </pc:sldMkLst>
        <pc:spChg chg="mod">
          <ac:chgData name="Kathy Perreault (CISSSMC16)" userId="S::kathy.perreault.cssshrr16@ssss.gouv.qc.ca::84a01ded-b12e-4b73-bc17-094bb0a54022" providerId="AD" clId="Web-{7548AA38-1DF4-4313-8983-B009F3D7A059}" dt="2023-05-18T01:07:13.032" v="19" actId="1076"/>
          <ac:spMkLst>
            <pc:docMk/>
            <pc:sldMk cId="0" sldId="261"/>
            <ac:spMk id="686" creationId="{00000000-0000-0000-0000-000000000000}"/>
          </ac:spMkLst>
        </pc:spChg>
        <pc:picChg chg="mod">
          <ac:chgData name="Kathy Perreault (CISSSMC16)" userId="S::kathy.perreault.cssshrr16@ssss.gouv.qc.ca::84a01ded-b12e-4b73-bc17-094bb0a54022" providerId="AD" clId="Web-{7548AA38-1DF4-4313-8983-B009F3D7A059}" dt="2023-05-18T01:07:13.016" v="18" actId="1076"/>
          <ac:picMkLst>
            <pc:docMk/>
            <pc:sldMk cId="0" sldId="261"/>
            <ac:picMk id="8" creationId="{00000000-0000-0000-0000-000000000000}"/>
          </ac:picMkLst>
        </pc:picChg>
      </pc:sldChg>
      <pc:sldChg chg="modSp">
        <pc:chgData name="Kathy Perreault (CISSSMC16)" userId="S::kathy.perreault.cssshrr16@ssss.gouv.qc.ca::84a01ded-b12e-4b73-bc17-094bb0a54022" providerId="AD" clId="Web-{7548AA38-1DF4-4313-8983-B009F3D7A059}" dt="2023-05-18T01:06:31.985" v="13" actId="1076"/>
        <pc:sldMkLst>
          <pc:docMk/>
          <pc:sldMk cId="1870931132" sldId="345"/>
        </pc:sldMkLst>
        <pc:spChg chg="mod">
          <ac:chgData name="Kathy Perreault (CISSSMC16)" userId="S::kathy.perreault.cssshrr16@ssss.gouv.qc.ca::84a01ded-b12e-4b73-bc17-094bb0a54022" providerId="AD" clId="Web-{7548AA38-1DF4-4313-8983-B009F3D7A059}" dt="2023-05-18T01:06:31.985" v="13" actId="1076"/>
          <ac:spMkLst>
            <pc:docMk/>
            <pc:sldMk cId="1870931132" sldId="345"/>
            <ac:spMk id="2" creationId="{FBEE1706-936D-ACFE-F357-6D6EB09BD99C}"/>
          </ac:spMkLst>
        </pc:spChg>
        <pc:spChg chg="mod">
          <ac:chgData name="Kathy Perreault (CISSSMC16)" userId="S::kathy.perreault.cssshrr16@ssss.gouv.qc.ca::84a01ded-b12e-4b73-bc17-094bb0a54022" providerId="AD" clId="Web-{7548AA38-1DF4-4313-8983-B009F3D7A059}" dt="2023-05-18T01:06:21.360" v="11" actId="1076"/>
          <ac:spMkLst>
            <pc:docMk/>
            <pc:sldMk cId="1870931132" sldId="345"/>
            <ac:spMk id="3" creationId="{B16DE49D-8090-F5E9-39F8-AB828768F45E}"/>
          </ac:spMkLst>
        </pc:spChg>
      </pc:sldChg>
      <pc:sldChg chg="modSp">
        <pc:chgData name="Kathy Perreault (CISSSMC16)" userId="S::kathy.perreault.cssshrr16@ssss.gouv.qc.ca::84a01ded-b12e-4b73-bc17-094bb0a54022" providerId="AD" clId="Web-{7548AA38-1DF4-4313-8983-B009F3D7A059}" dt="2023-05-18T01:10:59.657" v="68" actId="20577"/>
        <pc:sldMkLst>
          <pc:docMk/>
          <pc:sldMk cId="1017002714" sldId="357"/>
        </pc:sldMkLst>
        <pc:spChg chg="mod">
          <ac:chgData name="Kathy Perreault (CISSSMC16)" userId="S::kathy.perreault.cssshrr16@ssss.gouv.qc.ca::84a01ded-b12e-4b73-bc17-094bb0a54022" providerId="AD" clId="Web-{7548AA38-1DF4-4313-8983-B009F3D7A059}" dt="2023-05-18T01:10:59.657" v="68" actId="20577"/>
          <ac:spMkLst>
            <pc:docMk/>
            <pc:sldMk cId="1017002714" sldId="357"/>
            <ac:spMk id="3" creationId="{7305BB3D-38CF-78A4-E001-896617A0A162}"/>
          </ac:spMkLst>
        </pc:spChg>
      </pc:sldChg>
      <pc:sldChg chg="modCm">
        <pc:chgData name="Kathy Perreault (CISSSMC16)" userId="S::kathy.perreault.cssshrr16@ssss.gouv.qc.ca::84a01ded-b12e-4b73-bc17-094bb0a54022" providerId="AD" clId="Web-{7548AA38-1DF4-4313-8983-B009F3D7A059}" dt="2023-05-18T01:08:04.360" v="20"/>
        <pc:sldMkLst>
          <pc:docMk/>
          <pc:sldMk cId="2361406259" sldId="385"/>
        </pc:sldMkLst>
        <pc:extLst>
          <p:ext xmlns:p="http://schemas.openxmlformats.org/presentationml/2006/main" uri="{D6D511B9-2390-475A-947B-AFAB55BFBCF1}">
            <pc226:cmChg xmlns:pc226="http://schemas.microsoft.com/office/powerpoint/2022/06/main/command" chg="">
              <pc226:chgData name="Kathy Perreault (CISSSMC16)" userId="S::kathy.perreault.cssshrr16@ssss.gouv.qc.ca::84a01ded-b12e-4b73-bc17-094bb0a54022" providerId="AD" clId="Web-{7548AA38-1DF4-4313-8983-B009F3D7A059}" dt="2023-05-18T01:08:04.360" v="20"/>
              <pc2:cmMkLst xmlns:pc2="http://schemas.microsoft.com/office/powerpoint/2019/9/main/command">
                <pc:docMk/>
                <pc:sldMk cId="2361406259" sldId="385"/>
                <pc2:cmMk id="{E7D1AA7F-32D5-428F-9BAA-D3E21FF89DBA}"/>
              </pc2:cmMkLst>
              <pc226:cmRplyChg chg="add">
                <pc226:chgData name="Kathy Perreault (CISSSMC16)" userId="S::kathy.perreault.cssshrr16@ssss.gouv.qc.ca::84a01ded-b12e-4b73-bc17-094bb0a54022" providerId="AD" clId="Web-{7548AA38-1DF4-4313-8983-B009F3D7A059}" dt="2023-05-18T01:08:04.360" v="20"/>
                <pc2:cmRplyMkLst xmlns:pc2="http://schemas.microsoft.com/office/powerpoint/2019/9/main/command">
                  <pc:docMk/>
                  <pc:sldMk cId="2361406259" sldId="385"/>
                  <pc2:cmMk id="{E7D1AA7F-32D5-428F-9BAA-D3E21FF89DBA}"/>
                  <pc2:cmRplyMk id="{0732353B-CCBD-459D-A91A-6292FB636F6B}"/>
                </pc2:cmRplyMkLst>
              </pc226:cmRplyChg>
            </pc226:cmChg>
          </p:ext>
        </pc:extLst>
      </pc:sldChg>
    </pc:docChg>
  </pc:docChgLst>
  <pc:docChgLst>
    <pc:chgData name="Stéphanie Sirard  (CISSSMO16)" userId="S::stephanie.sirard.cisssmo16@ssss.gouv.qc.ca::e8646349-5ebf-4b09-b004-c79c4f284d21" providerId="AD" clId="Web-{D2A4BC32-7531-4848-9061-C2A425CEF288}"/>
    <pc:docChg chg="modSld">
      <pc:chgData name="Stéphanie Sirard  (CISSSMO16)" userId="S::stephanie.sirard.cisssmo16@ssss.gouv.qc.ca::e8646349-5ebf-4b09-b004-c79c4f284d21" providerId="AD" clId="Web-{D2A4BC32-7531-4848-9061-C2A425CEF288}" dt="2023-05-11T15:27:53.591" v="1" actId="1076"/>
      <pc:docMkLst>
        <pc:docMk/>
      </pc:docMkLst>
      <pc:sldChg chg="addSp modSp">
        <pc:chgData name="Stéphanie Sirard  (CISSSMO16)" userId="S::stephanie.sirard.cisssmo16@ssss.gouv.qc.ca::e8646349-5ebf-4b09-b004-c79c4f284d21" providerId="AD" clId="Web-{D2A4BC32-7531-4848-9061-C2A425CEF288}" dt="2023-05-11T15:27:53.591" v="1" actId="1076"/>
        <pc:sldMkLst>
          <pc:docMk/>
          <pc:sldMk cId="182849791" sldId="361"/>
        </pc:sldMkLst>
        <pc:picChg chg="add mod">
          <ac:chgData name="Stéphanie Sirard  (CISSSMO16)" userId="S::stephanie.sirard.cisssmo16@ssss.gouv.qc.ca::e8646349-5ebf-4b09-b004-c79c4f284d21" providerId="AD" clId="Web-{D2A4BC32-7531-4848-9061-C2A425CEF288}" dt="2023-05-11T15:27:53.591" v="1" actId="1076"/>
          <ac:picMkLst>
            <pc:docMk/>
            <pc:sldMk cId="182849791" sldId="361"/>
            <ac:picMk id="2" creationId="{20A3079A-F2B2-D354-F777-AF2DC43A339E}"/>
          </ac:picMkLst>
        </pc:picChg>
      </pc:sldChg>
    </pc:docChg>
  </pc:docChgLst>
  <pc:docChgLst>
    <pc:chgData name="Stéphanie Sirard  (CISSSMO16)" userId="S::stephanie.sirard.cisssmo16@ssss.gouv.qc.ca::e8646349-5ebf-4b09-b004-c79c4f284d21" providerId="AD" clId="Web-{3076583B-EC81-4778-9EBA-0C34C8D300EC}"/>
    <pc:docChg chg="modSld">
      <pc:chgData name="Stéphanie Sirard  (CISSSMO16)" userId="S::stephanie.sirard.cisssmo16@ssss.gouv.qc.ca::e8646349-5ebf-4b09-b004-c79c4f284d21" providerId="AD" clId="Web-{3076583B-EC81-4778-9EBA-0C34C8D300EC}" dt="2023-04-12T14:40:21.895" v="209" actId="20577"/>
      <pc:docMkLst>
        <pc:docMk/>
      </pc:docMkLst>
      <pc:sldChg chg="modSp">
        <pc:chgData name="Stéphanie Sirard  (CISSSMO16)" userId="S::stephanie.sirard.cisssmo16@ssss.gouv.qc.ca::e8646349-5ebf-4b09-b004-c79c4f284d21" providerId="AD" clId="Web-{3076583B-EC81-4778-9EBA-0C34C8D300EC}" dt="2023-04-12T14:40:21.895" v="209" actId="20577"/>
        <pc:sldMkLst>
          <pc:docMk/>
          <pc:sldMk cId="0" sldId="258"/>
        </pc:sldMkLst>
        <pc:spChg chg="mod">
          <ac:chgData name="Stéphanie Sirard  (CISSSMO16)" userId="S::stephanie.sirard.cisssmo16@ssss.gouv.qc.ca::e8646349-5ebf-4b09-b004-c79c4f284d21" providerId="AD" clId="Web-{3076583B-EC81-4778-9EBA-0C34C8D300EC}" dt="2023-04-12T14:40:21.895" v="209" actId="20577"/>
          <ac:spMkLst>
            <pc:docMk/>
            <pc:sldMk cId="0" sldId="258"/>
            <ac:spMk id="611" creationId="{00000000-0000-0000-0000-000000000000}"/>
          </ac:spMkLst>
        </pc:spChg>
      </pc:sldChg>
    </pc:docChg>
  </pc:docChgLst>
  <pc:docChgLst>
    <pc:chgData name="Stéphanie Sirard  (CISSSMO16)" userId="S::stephanie.sirard.cisssmo16@ssss.gouv.qc.ca::e8646349-5ebf-4b09-b004-c79c4f284d21" providerId="AD" clId="Web-{300ACDFB-A211-4AE6-97C3-7EADCB82F310}"/>
    <pc:docChg chg="modSld">
      <pc:chgData name="Stéphanie Sirard  (CISSSMO16)" userId="S::stephanie.sirard.cisssmo16@ssss.gouv.qc.ca::e8646349-5ebf-4b09-b004-c79c4f284d21" providerId="AD" clId="Web-{300ACDFB-A211-4AE6-97C3-7EADCB82F310}" dt="2023-05-17T14:08:08.133" v="4" actId="20577"/>
      <pc:docMkLst>
        <pc:docMk/>
      </pc:docMkLst>
      <pc:sldChg chg="modSp">
        <pc:chgData name="Stéphanie Sirard  (CISSSMO16)" userId="S::stephanie.sirard.cisssmo16@ssss.gouv.qc.ca::e8646349-5ebf-4b09-b004-c79c4f284d21" providerId="AD" clId="Web-{300ACDFB-A211-4AE6-97C3-7EADCB82F310}" dt="2023-05-17T14:08:08.133" v="4" actId="20577"/>
        <pc:sldMkLst>
          <pc:docMk/>
          <pc:sldMk cId="2063203098" sldId="389"/>
        </pc:sldMkLst>
        <pc:spChg chg="mod">
          <ac:chgData name="Stéphanie Sirard  (CISSSMO16)" userId="S::stephanie.sirard.cisssmo16@ssss.gouv.qc.ca::e8646349-5ebf-4b09-b004-c79c4f284d21" providerId="AD" clId="Web-{300ACDFB-A211-4AE6-97C3-7EADCB82F310}" dt="2023-05-17T14:08:08.133" v="4" actId="20577"/>
          <ac:spMkLst>
            <pc:docMk/>
            <pc:sldMk cId="2063203098" sldId="389"/>
            <ac:spMk id="5" creationId="{82E0DFDC-5C22-4CD5-DC66-C57FBA4A291B}"/>
          </ac:spMkLst>
        </pc:spChg>
      </pc:sldChg>
    </pc:docChg>
  </pc:docChgLst>
  <pc:docChgLst>
    <pc:chgData name="Stéphanie Sirard  (CISSSMO16)" userId="S::stephanie.sirard.cisssmo16@ssss.gouv.qc.ca::e8646349-5ebf-4b09-b004-c79c4f284d21" providerId="AD" clId="Web-{547B829D-C9CA-4F53-AF28-9601F93AC32E}"/>
    <pc:docChg chg="modSld">
      <pc:chgData name="Stéphanie Sirard  (CISSSMO16)" userId="S::stephanie.sirard.cisssmo16@ssss.gouv.qc.ca::e8646349-5ebf-4b09-b004-c79c4f284d21" providerId="AD" clId="Web-{547B829D-C9CA-4F53-AF28-9601F93AC32E}" dt="2023-04-11T15:45:33.049" v="126" actId="20577"/>
      <pc:docMkLst>
        <pc:docMk/>
      </pc:docMkLst>
      <pc:sldChg chg="addSp delSp modSp">
        <pc:chgData name="Stéphanie Sirard  (CISSSMO16)" userId="S::stephanie.sirard.cisssmo16@ssss.gouv.qc.ca::e8646349-5ebf-4b09-b004-c79c4f284d21" providerId="AD" clId="Web-{547B829D-C9CA-4F53-AF28-9601F93AC32E}" dt="2023-04-11T15:45:33.049" v="126" actId="20577"/>
        <pc:sldMkLst>
          <pc:docMk/>
          <pc:sldMk cId="0" sldId="256"/>
        </pc:sldMkLst>
        <pc:spChg chg="add del mod">
          <ac:chgData name="Stéphanie Sirard  (CISSSMO16)" userId="S::stephanie.sirard.cisssmo16@ssss.gouv.qc.ca::e8646349-5ebf-4b09-b004-c79c4f284d21" providerId="AD" clId="Web-{547B829D-C9CA-4F53-AF28-9601F93AC32E}" dt="2023-04-11T15:44:01.049" v="69"/>
          <ac:spMkLst>
            <pc:docMk/>
            <pc:sldMk cId="0" sldId="256"/>
            <ac:spMk id="2" creationId="{823FA019-6F6D-CF03-4198-158672162B76}"/>
          </ac:spMkLst>
        </pc:spChg>
        <pc:spChg chg="add mod">
          <ac:chgData name="Stéphanie Sirard  (CISSSMO16)" userId="S::stephanie.sirard.cisssmo16@ssss.gouv.qc.ca::e8646349-5ebf-4b09-b004-c79c4f284d21" providerId="AD" clId="Web-{547B829D-C9CA-4F53-AF28-9601F93AC32E}" dt="2023-04-11T15:45:26.909" v="123" actId="20577"/>
          <ac:spMkLst>
            <pc:docMk/>
            <pc:sldMk cId="0" sldId="256"/>
            <ac:spMk id="4" creationId="{0D800A50-0C83-3FE4-6E9D-53E2B4613DB2}"/>
          </ac:spMkLst>
        </pc:spChg>
        <pc:spChg chg="mod">
          <ac:chgData name="Stéphanie Sirard  (CISSSMO16)" userId="S::stephanie.sirard.cisssmo16@ssss.gouv.qc.ca::e8646349-5ebf-4b09-b004-c79c4f284d21" providerId="AD" clId="Web-{547B829D-C9CA-4F53-AF28-9601F93AC32E}" dt="2023-04-11T15:41:57.158" v="27" actId="1076"/>
          <ac:spMkLst>
            <pc:docMk/>
            <pc:sldMk cId="0" sldId="256"/>
            <ac:spMk id="586" creationId="{00000000-0000-0000-0000-000000000000}"/>
          </ac:spMkLst>
        </pc:spChg>
        <pc:spChg chg="mod">
          <ac:chgData name="Stéphanie Sirard  (CISSSMO16)" userId="S::stephanie.sirard.cisssmo16@ssss.gouv.qc.ca::e8646349-5ebf-4b09-b004-c79c4f284d21" providerId="AD" clId="Web-{547B829D-C9CA-4F53-AF28-9601F93AC32E}" dt="2023-04-11T15:45:33.049" v="126" actId="20577"/>
          <ac:spMkLst>
            <pc:docMk/>
            <pc:sldMk cId="0" sldId="256"/>
            <ac:spMk id="587" creationId="{00000000-0000-0000-0000-000000000000}"/>
          </ac:spMkLst>
        </pc:spChg>
      </pc:sldChg>
    </pc:docChg>
  </pc:docChgLst>
  <pc:docChgLst>
    <pc:chgData name="Stéphanie Sirard  (CISSSMO16)" userId="S::stephanie.sirard.cisssmo16@ssss.gouv.qc.ca::e8646349-5ebf-4b09-b004-c79c4f284d21" providerId="AD" clId="Web-{021844A4-B1FF-4CF9-AD5B-271F55B0A9ED}"/>
    <pc:docChg chg="addSld delSld modSld">
      <pc:chgData name="Stéphanie Sirard  (CISSSMO16)" userId="S::stephanie.sirard.cisssmo16@ssss.gouv.qc.ca::e8646349-5ebf-4b09-b004-c79c4f284d21" providerId="AD" clId="Web-{021844A4-B1FF-4CF9-AD5B-271F55B0A9ED}" dt="2023-04-11T20:15:26.294" v="128" actId="20577"/>
      <pc:docMkLst>
        <pc:docMk/>
      </pc:docMkLst>
      <pc:sldChg chg="addSp delSp modSp addAnim delAnim">
        <pc:chgData name="Stéphanie Sirard  (CISSSMO16)" userId="S::stephanie.sirard.cisssmo16@ssss.gouv.qc.ca::e8646349-5ebf-4b09-b004-c79c4f284d21" providerId="AD" clId="Web-{021844A4-B1FF-4CF9-AD5B-271F55B0A9ED}" dt="2023-04-11T20:15:26.294" v="128" actId="20577"/>
        <pc:sldMkLst>
          <pc:docMk/>
          <pc:sldMk cId="0" sldId="307"/>
        </pc:sldMkLst>
        <pc:spChg chg="add mod">
          <ac:chgData name="Stéphanie Sirard  (CISSSMO16)" userId="S::stephanie.sirard.cisssmo16@ssss.gouv.qc.ca::e8646349-5ebf-4b09-b004-c79c4f284d21" providerId="AD" clId="Web-{021844A4-B1FF-4CF9-AD5B-271F55B0A9ED}" dt="2023-04-11T20:12:56.337" v="66" actId="20577"/>
          <ac:spMkLst>
            <pc:docMk/>
            <pc:sldMk cId="0" sldId="307"/>
            <ac:spMk id="3" creationId="{1504BA7E-6891-0EEE-88C6-4C3387F9F9A1}"/>
          </ac:spMkLst>
        </pc:spChg>
        <pc:spChg chg="add mod">
          <ac:chgData name="Stéphanie Sirard  (CISSSMO16)" userId="S::stephanie.sirard.cisssmo16@ssss.gouv.qc.ca::e8646349-5ebf-4b09-b004-c79c4f284d21" providerId="AD" clId="Web-{021844A4-B1FF-4CF9-AD5B-271F55B0A9ED}" dt="2023-04-11T20:12:50.118" v="62" actId="20577"/>
          <ac:spMkLst>
            <pc:docMk/>
            <pc:sldMk cId="0" sldId="307"/>
            <ac:spMk id="5" creationId="{F24FE443-6FDC-71D7-88F0-0ABFC071BA5A}"/>
          </ac:spMkLst>
        </pc:spChg>
        <pc:spChg chg="add mod">
          <ac:chgData name="Stéphanie Sirard  (CISSSMO16)" userId="S::stephanie.sirard.cisssmo16@ssss.gouv.qc.ca::e8646349-5ebf-4b09-b004-c79c4f284d21" providerId="AD" clId="Web-{021844A4-B1FF-4CF9-AD5B-271F55B0A9ED}" dt="2023-04-11T20:13:12.681" v="81" actId="20577"/>
          <ac:spMkLst>
            <pc:docMk/>
            <pc:sldMk cId="0" sldId="307"/>
            <ac:spMk id="7" creationId="{C757F84A-2189-B96A-ECEB-B07009271548}"/>
          </ac:spMkLst>
        </pc:spChg>
        <pc:spChg chg="add mod">
          <ac:chgData name="Stéphanie Sirard  (CISSSMO16)" userId="S::stephanie.sirard.cisssmo16@ssss.gouv.qc.ca::e8646349-5ebf-4b09-b004-c79c4f284d21" providerId="AD" clId="Web-{021844A4-B1FF-4CF9-AD5B-271F55B0A9ED}" dt="2023-04-11T20:14:37.386" v="104" actId="20577"/>
          <ac:spMkLst>
            <pc:docMk/>
            <pc:sldMk cId="0" sldId="307"/>
            <ac:spMk id="9" creationId="{373D245F-0EE0-FDC7-0136-8F5A6A1E64E2}"/>
          </ac:spMkLst>
        </pc:spChg>
        <pc:spChg chg="add mod">
          <ac:chgData name="Stéphanie Sirard  (CISSSMO16)" userId="S::stephanie.sirard.cisssmo16@ssss.gouv.qc.ca::e8646349-5ebf-4b09-b004-c79c4f284d21" providerId="AD" clId="Web-{021844A4-B1FF-4CF9-AD5B-271F55B0A9ED}" dt="2023-04-11T20:14:57.293" v="115" actId="20577"/>
          <ac:spMkLst>
            <pc:docMk/>
            <pc:sldMk cId="0" sldId="307"/>
            <ac:spMk id="11" creationId="{EC303107-7173-E12A-06D6-378B9CE18A3A}"/>
          </ac:spMkLst>
        </pc:spChg>
        <pc:spChg chg="add mod">
          <ac:chgData name="Stéphanie Sirard  (CISSSMO16)" userId="S::stephanie.sirard.cisssmo16@ssss.gouv.qc.ca::e8646349-5ebf-4b09-b004-c79c4f284d21" providerId="AD" clId="Web-{021844A4-B1FF-4CF9-AD5B-271F55B0A9ED}" dt="2023-04-11T20:15:18.700" v="125" actId="20577"/>
          <ac:spMkLst>
            <pc:docMk/>
            <pc:sldMk cId="0" sldId="307"/>
            <ac:spMk id="13" creationId="{7684BC89-D370-A9D6-3287-16AA8AD519A0}"/>
          </ac:spMkLst>
        </pc:spChg>
        <pc:spChg chg="add mod">
          <ac:chgData name="Stéphanie Sirard  (CISSSMO16)" userId="S::stephanie.sirard.cisssmo16@ssss.gouv.qc.ca::e8646349-5ebf-4b09-b004-c79c4f284d21" providerId="AD" clId="Web-{021844A4-B1FF-4CF9-AD5B-271F55B0A9ED}" dt="2023-04-11T20:15:26.294" v="128" actId="20577"/>
          <ac:spMkLst>
            <pc:docMk/>
            <pc:sldMk cId="0" sldId="307"/>
            <ac:spMk id="15" creationId="{A8D42A22-C42A-D02F-723B-3A195DC239DE}"/>
          </ac:spMkLst>
        </pc:spChg>
        <pc:spChg chg="mod">
          <ac:chgData name="Stéphanie Sirard  (CISSSMO16)" userId="S::stephanie.sirard.cisssmo16@ssss.gouv.qc.ca::e8646349-5ebf-4b09-b004-c79c4f284d21" providerId="AD" clId="Web-{021844A4-B1FF-4CF9-AD5B-271F55B0A9ED}" dt="2023-04-11T20:12:53.275" v="64" actId="20577"/>
          <ac:spMkLst>
            <pc:docMk/>
            <pc:sldMk cId="0" sldId="307"/>
            <ac:spMk id="1820" creationId="{00000000-0000-0000-0000-000000000000}"/>
          </ac:spMkLst>
        </pc:spChg>
        <pc:spChg chg="del">
          <ac:chgData name="Stéphanie Sirard  (CISSSMO16)" userId="S::stephanie.sirard.cisssmo16@ssss.gouv.qc.ca::e8646349-5ebf-4b09-b004-c79c4f284d21" providerId="AD" clId="Web-{021844A4-B1FF-4CF9-AD5B-271F55B0A9ED}" dt="2023-04-11T20:11:49.117" v="49"/>
          <ac:spMkLst>
            <pc:docMk/>
            <pc:sldMk cId="0" sldId="307"/>
            <ac:spMk id="1821" creationId="{00000000-0000-0000-0000-000000000000}"/>
          </ac:spMkLst>
        </pc:spChg>
        <pc:spChg chg="mod">
          <ac:chgData name="Stéphanie Sirard  (CISSSMO16)" userId="S::stephanie.sirard.cisssmo16@ssss.gouv.qc.ca::e8646349-5ebf-4b09-b004-c79c4f284d21" providerId="AD" clId="Web-{021844A4-B1FF-4CF9-AD5B-271F55B0A9ED}" dt="2023-04-11T20:11:19.601" v="37" actId="20577"/>
          <ac:spMkLst>
            <pc:docMk/>
            <pc:sldMk cId="0" sldId="307"/>
            <ac:spMk id="1822" creationId="{00000000-0000-0000-0000-000000000000}"/>
          </ac:spMkLst>
        </pc:spChg>
        <pc:spChg chg="mod">
          <ac:chgData name="Stéphanie Sirard  (CISSSMO16)" userId="S::stephanie.sirard.cisssmo16@ssss.gouv.qc.ca::e8646349-5ebf-4b09-b004-c79c4f284d21" providerId="AD" clId="Web-{021844A4-B1FF-4CF9-AD5B-271F55B0A9ED}" dt="2023-04-11T20:07:41.596" v="30" actId="20577"/>
          <ac:spMkLst>
            <pc:docMk/>
            <pc:sldMk cId="0" sldId="307"/>
            <ac:spMk id="1823" creationId="{00000000-0000-0000-0000-000000000000}"/>
          </ac:spMkLst>
        </pc:spChg>
        <pc:spChg chg="mod">
          <ac:chgData name="Stéphanie Sirard  (CISSSMO16)" userId="S::stephanie.sirard.cisssmo16@ssss.gouv.qc.ca::e8646349-5ebf-4b09-b004-c79c4f284d21" providerId="AD" clId="Web-{021844A4-B1FF-4CF9-AD5B-271F55B0A9ED}" dt="2023-04-11T20:05:34.171" v="14" actId="20577"/>
          <ac:spMkLst>
            <pc:docMk/>
            <pc:sldMk cId="0" sldId="307"/>
            <ac:spMk id="1824" creationId="{00000000-0000-0000-0000-000000000000}"/>
          </ac:spMkLst>
        </pc:spChg>
        <pc:spChg chg="mod">
          <ac:chgData name="Stéphanie Sirard  (CISSSMO16)" userId="S::stephanie.sirard.cisssmo16@ssss.gouv.qc.ca::e8646349-5ebf-4b09-b004-c79c4f284d21" providerId="AD" clId="Web-{021844A4-B1FF-4CF9-AD5B-271F55B0A9ED}" dt="2023-04-11T20:05:40.484" v="16" actId="20577"/>
          <ac:spMkLst>
            <pc:docMk/>
            <pc:sldMk cId="0" sldId="307"/>
            <ac:spMk id="1825" creationId="{00000000-0000-0000-0000-000000000000}"/>
          </ac:spMkLst>
        </pc:spChg>
        <pc:spChg chg="mod">
          <ac:chgData name="Stéphanie Sirard  (CISSSMO16)" userId="S::stephanie.sirard.cisssmo16@ssss.gouv.qc.ca::e8646349-5ebf-4b09-b004-c79c4f284d21" providerId="AD" clId="Web-{021844A4-B1FF-4CF9-AD5B-271F55B0A9ED}" dt="2023-04-11T20:13:36.260" v="87" actId="20577"/>
          <ac:spMkLst>
            <pc:docMk/>
            <pc:sldMk cId="0" sldId="307"/>
            <ac:spMk id="1826" creationId="{00000000-0000-0000-0000-000000000000}"/>
          </ac:spMkLst>
        </pc:spChg>
        <pc:spChg chg="mod">
          <ac:chgData name="Stéphanie Sirard  (CISSSMO16)" userId="S::stephanie.sirard.cisssmo16@ssss.gouv.qc.ca::e8646349-5ebf-4b09-b004-c79c4f284d21" providerId="AD" clId="Web-{021844A4-B1FF-4CF9-AD5B-271F55B0A9ED}" dt="2023-04-11T20:14:48.965" v="111" actId="20577"/>
          <ac:spMkLst>
            <pc:docMk/>
            <pc:sldMk cId="0" sldId="307"/>
            <ac:spMk id="1828" creationId="{00000000-0000-0000-0000-000000000000}"/>
          </ac:spMkLst>
        </pc:spChg>
        <pc:spChg chg="mod">
          <ac:chgData name="Stéphanie Sirard  (CISSSMO16)" userId="S::stephanie.sirard.cisssmo16@ssss.gouv.qc.ca::e8646349-5ebf-4b09-b004-c79c4f284d21" providerId="AD" clId="Web-{021844A4-B1FF-4CF9-AD5B-271F55B0A9ED}" dt="2023-04-11T20:11:15.038" v="35" actId="20577"/>
          <ac:spMkLst>
            <pc:docMk/>
            <pc:sldMk cId="0" sldId="307"/>
            <ac:spMk id="1830" creationId="{00000000-0000-0000-0000-000000000000}"/>
          </ac:spMkLst>
        </pc:spChg>
        <pc:spChg chg="mod">
          <ac:chgData name="Stéphanie Sirard  (CISSSMO16)" userId="S::stephanie.sirard.cisssmo16@ssss.gouv.qc.ca::e8646349-5ebf-4b09-b004-c79c4f284d21" providerId="AD" clId="Web-{021844A4-B1FF-4CF9-AD5B-271F55B0A9ED}" dt="2023-04-11T20:11:32.132" v="39" actId="20577"/>
          <ac:spMkLst>
            <pc:docMk/>
            <pc:sldMk cId="0" sldId="307"/>
            <ac:spMk id="1831" creationId="{00000000-0000-0000-0000-000000000000}"/>
          </ac:spMkLst>
        </pc:spChg>
        <pc:spChg chg="mod">
          <ac:chgData name="Stéphanie Sirard  (CISSSMO16)" userId="S::stephanie.sirard.cisssmo16@ssss.gouv.qc.ca::e8646349-5ebf-4b09-b004-c79c4f284d21" providerId="AD" clId="Web-{021844A4-B1FF-4CF9-AD5B-271F55B0A9ED}" dt="2023-04-11T20:07:34.361" v="25" actId="20577"/>
          <ac:spMkLst>
            <pc:docMk/>
            <pc:sldMk cId="0" sldId="307"/>
            <ac:spMk id="1832" creationId="{00000000-0000-0000-0000-000000000000}"/>
          </ac:spMkLst>
        </pc:spChg>
        <pc:spChg chg="mod">
          <ac:chgData name="Stéphanie Sirard  (CISSSMO16)" userId="S::stephanie.sirard.cisssmo16@ssss.gouv.qc.ca::e8646349-5ebf-4b09-b004-c79c4f284d21" providerId="AD" clId="Web-{021844A4-B1FF-4CF9-AD5B-271F55B0A9ED}" dt="2023-04-11T20:07:46.159" v="34" actId="20577"/>
          <ac:spMkLst>
            <pc:docMk/>
            <pc:sldMk cId="0" sldId="307"/>
            <ac:spMk id="1833" creationId="{00000000-0000-0000-0000-000000000000}"/>
          </ac:spMkLst>
        </pc:spChg>
        <pc:spChg chg="mod">
          <ac:chgData name="Stéphanie Sirard  (CISSSMO16)" userId="S::stephanie.sirard.cisssmo16@ssss.gouv.qc.ca::e8646349-5ebf-4b09-b004-c79c4f284d21" providerId="AD" clId="Web-{021844A4-B1FF-4CF9-AD5B-271F55B0A9ED}" dt="2023-04-11T20:13:56.057" v="92" actId="1076"/>
          <ac:spMkLst>
            <pc:docMk/>
            <pc:sldMk cId="0" sldId="307"/>
            <ac:spMk id="1835" creationId="{00000000-0000-0000-0000-000000000000}"/>
          </ac:spMkLst>
        </pc:spChg>
        <pc:spChg chg="mod">
          <ac:chgData name="Stéphanie Sirard  (CISSSMO16)" userId="S::stephanie.sirard.cisssmo16@ssss.gouv.qc.ca::e8646349-5ebf-4b09-b004-c79c4f284d21" providerId="AD" clId="Web-{021844A4-B1FF-4CF9-AD5B-271F55B0A9ED}" dt="2023-04-11T20:14:12.995" v="100" actId="20577"/>
          <ac:spMkLst>
            <pc:docMk/>
            <pc:sldMk cId="0" sldId="307"/>
            <ac:spMk id="1849" creationId="{00000000-0000-0000-0000-000000000000}"/>
          </ac:spMkLst>
        </pc:spChg>
      </pc:sldChg>
      <pc:sldChg chg="del">
        <pc:chgData name="Stéphanie Sirard  (CISSSMO16)" userId="S::stephanie.sirard.cisssmo16@ssss.gouv.qc.ca::e8646349-5ebf-4b09-b004-c79c4f284d21" providerId="AD" clId="Web-{021844A4-B1FF-4CF9-AD5B-271F55B0A9ED}" dt="2023-04-11T20:05:00.905" v="12"/>
        <pc:sldMkLst>
          <pc:docMk/>
          <pc:sldMk cId="0" sldId="310"/>
        </pc:sldMkLst>
      </pc:sldChg>
      <pc:sldChg chg="del">
        <pc:chgData name="Stéphanie Sirard  (CISSSMO16)" userId="S::stephanie.sirard.cisssmo16@ssss.gouv.qc.ca::e8646349-5ebf-4b09-b004-c79c4f284d21" providerId="AD" clId="Web-{021844A4-B1FF-4CF9-AD5B-271F55B0A9ED}" dt="2023-04-11T20:04:49.499" v="11"/>
        <pc:sldMkLst>
          <pc:docMk/>
          <pc:sldMk cId="0" sldId="311"/>
        </pc:sldMkLst>
      </pc:sldChg>
      <pc:sldChg chg="delSp modSp">
        <pc:chgData name="Stéphanie Sirard  (CISSSMO16)" userId="S::stephanie.sirard.cisssmo16@ssss.gouv.qc.ca::e8646349-5ebf-4b09-b004-c79c4f284d21" providerId="AD" clId="Web-{021844A4-B1FF-4CF9-AD5B-271F55B0A9ED}" dt="2023-04-11T20:04:08.873" v="10" actId="20577"/>
        <pc:sldMkLst>
          <pc:docMk/>
          <pc:sldMk cId="0" sldId="316"/>
        </pc:sldMkLst>
        <pc:spChg chg="mod">
          <ac:chgData name="Stéphanie Sirard  (CISSSMO16)" userId="S::stephanie.sirard.cisssmo16@ssss.gouv.qc.ca::e8646349-5ebf-4b09-b004-c79c4f284d21" providerId="AD" clId="Web-{021844A4-B1FF-4CF9-AD5B-271F55B0A9ED}" dt="2023-04-11T20:04:08.873" v="10" actId="20577"/>
          <ac:spMkLst>
            <pc:docMk/>
            <pc:sldMk cId="0" sldId="316"/>
            <ac:spMk id="2017" creationId="{00000000-0000-0000-0000-000000000000}"/>
          </ac:spMkLst>
        </pc:spChg>
        <pc:spChg chg="del">
          <ac:chgData name="Stéphanie Sirard  (CISSSMO16)" userId="S::stephanie.sirard.cisssmo16@ssss.gouv.qc.ca::e8646349-5ebf-4b09-b004-c79c4f284d21" providerId="AD" clId="Web-{021844A4-B1FF-4CF9-AD5B-271F55B0A9ED}" dt="2023-04-11T20:03:52.138" v="6"/>
          <ac:spMkLst>
            <pc:docMk/>
            <pc:sldMk cId="0" sldId="316"/>
            <ac:spMk id="2019" creationId="{00000000-0000-0000-0000-000000000000}"/>
          </ac:spMkLst>
        </pc:spChg>
      </pc:sldChg>
      <pc:sldChg chg="add del">
        <pc:chgData name="Stéphanie Sirard  (CISSSMO16)" userId="S::stephanie.sirard.cisssmo16@ssss.gouv.qc.ca::e8646349-5ebf-4b09-b004-c79c4f284d21" providerId="AD" clId="Web-{021844A4-B1FF-4CF9-AD5B-271F55B0A9ED}" dt="2023-04-11T20:03:06.309" v="5"/>
        <pc:sldMkLst>
          <pc:docMk/>
          <pc:sldMk cId="0" sldId="321"/>
        </pc:sldMkLst>
      </pc:sldChg>
      <pc:sldChg chg="del">
        <pc:chgData name="Stéphanie Sirard  (CISSSMO16)" userId="S::stephanie.sirard.cisssmo16@ssss.gouv.qc.ca::e8646349-5ebf-4b09-b004-c79c4f284d21" providerId="AD" clId="Web-{021844A4-B1FF-4CF9-AD5B-271F55B0A9ED}" dt="2023-04-11T20:02:52.152" v="3"/>
        <pc:sldMkLst>
          <pc:docMk/>
          <pc:sldMk cId="0" sldId="322"/>
        </pc:sldMkLst>
      </pc:sldChg>
      <pc:sldChg chg="del">
        <pc:chgData name="Stéphanie Sirard  (CISSSMO16)" userId="S::stephanie.sirard.cisssmo16@ssss.gouv.qc.ca::e8646349-5ebf-4b09-b004-c79c4f284d21" providerId="AD" clId="Web-{021844A4-B1FF-4CF9-AD5B-271F55B0A9ED}" dt="2023-04-11T20:02:20.949" v="2"/>
        <pc:sldMkLst>
          <pc:docMk/>
          <pc:sldMk cId="0" sldId="323"/>
        </pc:sldMkLst>
      </pc:sldChg>
      <pc:sldChg chg="del">
        <pc:chgData name="Stéphanie Sirard  (CISSSMO16)" userId="S::stephanie.sirard.cisssmo16@ssss.gouv.qc.ca::e8646349-5ebf-4b09-b004-c79c4f284d21" providerId="AD" clId="Web-{021844A4-B1FF-4CF9-AD5B-271F55B0A9ED}" dt="2023-04-11T20:01:35.823" v="1"/>
        <pc:sldMkLst>
          <pc:docMk/>
          <pc:sldMk cId="0" sldId="324"/>
        </pc:sldMkLst>
      </pc:sldChg>
      <pc:sldChg chg="del">
        <pc:chgData name="Stéphanie Sirard  (CISSSMO16)" userId="S::stephanie.sirard.cisssmo16@ssss.gouv.qc.ca::e8646349-5ebf-4b09-b004-c79c4f284d21" providerId="AD" clId="Web-{021844A4-B1FF-4CF9-AD5B-271F55B0A9ED}" dt="2023-04-11T20:00:54.322" v="0"/>
        <pc:sldMkLst>
          <pc:docMk/>
          <pc:sldMk cId="0" sldId="326"/>
        </pc:sldMkLst>
      </pc:sldChg>
    </pc:docChg>
  </pc:docChgLst>
  <pc:docChgLst>
    <pc:chgData name="Stéphanie Sirard  (CISSSMO16)" userId="S::stephanie.sirard.cisssmo16@ssss.gouv.qc.ca::e8646349-5ebf-4b09-b004-c79c4f284d21" providerId="AD" clId="Web-{B5DA2E69-BB86-4C09-A100-9F2E8ADA9993}"/>
    <pc:docChg chg="modSld">
      <pc:chgData name="Stéphanie Sirard  (CISSSMO16)" userId="S::stephanie.sirard.cisssmo16@ssss.gouv.qc.ca::e8646349-5ebf-4b09-b004-c79c4f284d21" providerId="AD" clId="Web-{B5DA2E69-BB86-4C09-A100-9F2E8ADA9993}" dt="2023-05-09T13:03:11.806" v="0" actId="1076"/>
      <pc:docMkLst>
        <pc:docMk/>
      </pc:docMkLst>
      <pc:sldChg chg="modSp">
        <pc:chgData name="Stéphanie Sirard  (CISSSMO16)" userId="S::stephanie.sirard.cisssmo16@ssss.gouv.qc.ca::e8646349-5ebf-4b09-b004-c79c4f284d21" providerId="AD" clId="Web-{B5DA2E69-BB86-4C09-A100-9F2E8ADA9993}" dt="2023-05-09T13:03:11.806" v="0" actId="1076"/>
        <pc:sldMkLst>
          <pc:docMk/>
          <pc:sldMk cId="0" sldId="316"/>
        </pc:sldMkLst>
        <pc:spChg chg="mod">
          <ac:chgData name="Stéphanie Sirard  (CISSSMO16)" userId="S::stephanie.sirard.cisssmo16@ssss.gouv.qc.ca::e8646349-5ebf-4b09-b004-c79c4f284d21" providerId="AD" clId="Web-{B5DA2E69-BB86-4C09-A100-9F2E8ADA9993}" dt="2023-05-09T13:03:11.806" v="0" actId="1076"/>
          <ac:spMkLst>
            <pc:docMk/>
            <pc:sldMk cId="0" sldId="316"/>
            <ac:spMk id="2018" creationId="{00000000-0000-0000-0000-000000000000}"/>
          </ac:spMkLst>
        </pc:spChg>
      </pc:sldChg>
    </pc:docChg>
  </pc:docChgLst>
  <pc:docChgLst>
    <pc:chgData name="Stéphanie Sirard  (CISSSMO16)" userId="S::stephanie.sirard.cisssmo16@ssss.gouv.qc.ca::e8646349-5ebf-4b09-b004-c79c4f284d21" providerId="AD" clId="Web-{4125C426-172B-4317-9FCF-A72C42E8BFF7}"/>
    <pc:docChg chg="delSld modSld">
      <pc:chgData name="Stéphanie Sirard  (CISSSMO16)" userId="S::stephanie.sirard.cisssmo16@ssss.gouv.qc.ca::e8646349-5ebf-4b09-b004-c79c4f284d21" providerId="AD" clId="Web-{4125C426-172B-4317-9FCF-A72C42E8BFF7}" dt="2023-05-01T15:21:53.052" v="77"/>
      <pc:docMkLst>
        <pc:docMk/>
      </pc:docMkLst>
      <pc:sldChg chg="del">
        <pc:chgData name="Stéphanie Sirard  (CISSSMO16)" userId="S::stephanie.sirard.cisssmo16@ssss.gouv.qc.ca::e8646349-5ebf-4b09-b004-c79c4f284d21" providerId="AD" clId="Web-{4125C426-172B-4317-9FCF-A72C42E8BFF7}" dt="2023-05-01T15:17:50.409" v="37"/>
        <pc:sldMkLst>
          <pc:docMk/>
          <pc:sldMk cId="0" sldId="257"/>
        </pc:sldMkLst>
      </pc:sldChg>
      <pc:sldChg chg="modSp">
        <pc:chgData name="Stéphanie Sirard  (CISSSMO16)" userId="S::stephanie.sirard.cisssmo16@ssss.gouv.qc.ca::e8646349-5ebf-4b09-b004-c79c4f284d21" providerId="AD" clId="Web-{4125C426-172B-4317-9FCF-A72C42E8BFF7}" dt="2023-05-01T15:18:05.924" v="40" actId="20577"/>
        <pc:sldMkLst>
          <pc:docMk/>
          <pc:sldMk cId="0" sldId="258"/>
        </pc:sldMkLst>
        <pc:spChg chg="mod">
          <ac:chgData name="Stéphanie Sirard  (CISSSMO16)" userId="S::stephanie.sirard.cisssmo16@ssss.gouv.qc.ca::e8646349-5ebf-4b09-b004-c79c4f284d21" providerId="AD" clId="Web-{4125C426-172B-4317-9FCF-A72C42E8BFF7}" dt="2023-05-01T15:18:05.924" v="40" actId="20577"/>
          <ac:spMkLst>
            <pc:docMk/>
            <pc:sldMk cId="0" sldId="258"/>
            <ac:spMk id="611" creationId="{00000000-0000-0000-0000-000000000000}"/>
          </ac:spMkLst>
        </pc:spChg>
      </pc:sldChg>
      <pc:sldChg chg="modSp">
        <pc:chgData name="Stéphanie Sirard  (CISSSMO16)" userId="S::stephanie.sirard.cisssmo16@ssss.gouv.qc.ca::e8646349-5ebf-4b09-b004-c79c4f284d21" providerId="AD" clId="Web-{4125C426-172B-4317-9FCF-A72C42E8BFF7}" dt="2023-05-01T15:20:47.895" v="66" actId="20577"/>
        <pc:sldMkLst>
          <pc:docMk/>
          <pc:sldMk cId="0" sldId="260"/>
        </pc:sldMkLst>
        <pc:spChg chg="mod">
          <ac:chgData name="Stéphanie Sirard  (CISSSMO16)" userId="S::stephanie.sirard.cisssmo16@ssss.gouv.qc.ca::e8646349-5ebf-4b09-b004-c79c4f284d21" providerId="AD" clId="Web-{4125C426-172B-4317-9FCF-A72C42E8BFF7}" dt="2023-05-01T15:20:47.895" v="66" actId="20577"/>
          <ac:spMkLst>
            <pc:docMk/>
            <pc:sldMk cId="0" sldId="260"/>
            <ac:spMk id="661" creationId="{00000000-0000-0000-0000-000000000000}"/>
          </ac:spMkLst>
        </pc:spChg>
      </pc:sldChg>
      <pc:sldChg chg="addSp delSp modSp">
        <pc:chgData name="Stéphanie Sirard  (CISSSMO16)" userId="S::stephanie.sirard.cisssmo16@ssss.gouv.qc.ca::e8646349-5ebf-4b09-b004-c79c4f284d21" providerId="AD" clId="Web-{4125C426-172B-4317-9FCF-A72C42E8BFF7}" dt="2023-05-01T15:21:53.052" v="77"/>
        <pc:sldMkLst>
          <pc:docMk/>
          <pc:sldMk cId="0" sldId="274"/>
        </pc:sldMkLst>
        <pc:spChg chg="add mod">
          <ac:chgData name="Stéphanie Sirard  (CISSSMO16)" userId="S::stephanie.sirard.cisssmo16@ssss.gouv.qc.ca::e8646349-5ebf-4b09-b004-c79c4f284d21" providerId="AD" clId="Web-{4125C426-172B-4317-9FCF-A72C42E8BFF7}" dt="2023-05-01T15:21:53.052" v="77"/>
          <ac:spMkLst>
            <pc:docMk/>
            <pc:sldMk cId="0" sldId="274"/>
            <ac:spMk id="3" creationId="{36718B57-B63B-DA29-E26C-52E90B3A601E}"/>
          </ac:spMkLst>
        </pc:spChg>
        <pc:spChg chg="mod">
          <ac:chgData name="Stéphanie Sirard  (CISSSMO16)" userId="S::stephanie.sirard.cisssmo16@ssss.gouv.qc.ca::e8646349-5ebf-4b09-b004-c79c4f284d21" providerId="AD" clId="Web-{4125C426-172B-4317-9FCF-A72C42E8BFF7}" dt="2023-05-01T15:21:45.271" v="75" actId="20577"/>
          <ac:spMkLst>
            <pc:docMk/>
            <pc:sldMk cId="0" sldId="274"/>
            <ac:spMk id="942" creationId="{00000000-0000-0000-0000-000000000000}"/>
          </ac:spMkLst>
        </pc:spChg>
        <pc:spChg chg="del mod">
          <ac:chgData name="Stéphanie Sirard  (CISSSMO16)" userId="S::stephanie.sirard.cisssmo16@ssss.gouv.qc.ca::e8646349-5ebf-4b09-b004-c79c4f284d21" providerId="AD" clId="Web-{4125C426-172B-4317-9FCF-A72C42E8BFF7}" dt="2023-05-01T15:21:53.052" v="77"/>
          <ac:spMkLst>
            <pc:docMk/>
            <pc:sldMk cId="0" sldId="274"/>
            <ac:spMk id="943" creationId="{00000000-0000-0000-0000-000000000000}"/>
          </ac:spMkLst>
        </pc:spChg>
      </pc:sldChg>
      <pc:sldChg chg="modSp">
        <pc:chgData name="Stéphanie Sirard  (CISSSMO16)" userId="S::stephanie.sirard.cisssmo16@ssss.gouv.qc.ca::e8646349-5ebf-4b09-b004-c79c4f284d21" providerId="AD" clId="Web-{4125C426-172B-4317-9FCF-A72C42E8BFF7}" dt="2023-05-01T15:17:13.861" v="36" actId="20577"/>
        <pc:sldMkLst>
          <pc:docMk/>
          <pc:sldMk cId="0" sldId="316"/>
        </pc:sldMkLst>
        <pc:spChg chg="mod">
          <ac:chgData name="Stéphanie Sirard  (CISSSMO16)" userId="S::stephanie.sirard.cisssmo16@ssss.gouv.qc.ca::e8646349-5ebf-4b09-b004-c79c4f284d21" providerId="AD" clId="Web-{4125C426-172B-4317-9FCF-A72C42E8BFF7}" dt="2023-05-01T15:16:39.127" v="31" actId="20577"/>
          <ac:spMkLst>
            <pc:docMk/>
            <pc:sldMk cId="0" sldId="316"/>
            <ac:spMk id="3" creationId="{F5FAC533-3CF3-4B1F-895E-BD8506BEA4F1}"/>
          </ac:spMkLst>
        </pc:spChg>
        <pc:spChg chg="mod">
          <ac:chgData name="Stéphanie Sirard  (CISSSMO16)" userId="S::stephanie.sirard.cisssmo16@ssss.gouv.qc.ca::e8646349-5ebf-4b09-b004-c79c4f284d21" providerId="AD" clId="Web-{4125C426-172B-4317-9FCF-A72C42E8BFF7}" dt="2023-05-01T15:17:13.861" v="36" actId="20577"/>
          <ac:spMkLst>
            <pc:docMk/>
            <pc:sldMk cId="0" sldId="316"/>
            <ac:spMk id="2018" creationId="{00000000-0000-0000-0000-000000000000}"/>
          </ac:spMkLst>
        </pc:spChg>
      </pc:sldChg>
    </pc:docChg>
  </pc:docChgLst>
  <pc:docChgLst>
    <pc:chgData name="Stéphanie Sirard  (CISSSMO16)" userId="S::stephanie.sirard.cisssmo16@ssss.gouv.qc.ca::e8646349-5ebf-4b09-b004-c79c4f284d21" providerId="AD" clId="Web-{4FAA3EAA-C438-439E-B181-45207E4D4771}"/>
    <pc:docChg chg="addSld modSld">
      <pc:chgData name="Stéphanie Sirard  (CISSSMO16)" userId="S::stephanie.sirard.cisssmo16@ssss.gouv.qc.ca::e8646349-5ebf-4b09-b004-c79c4f284d21" providerId="AD" clId="Web-{4FAA3EAA-C438-439E-B181-45207E4D4771}" dt="2023-04-11T20:35:25.019" v="252" actId="20577"/>
      <pc:docMkLst>
        <pc:docMk/>
      </pc:docMkLst>
      <pc:sldChg chg="addSp delSp modSp">
        <pc:chgData name="Stéphanie Sirard  (CISSSMO16)" userId="S::stephanie.sirard.cisssmo16@ssss.gouv.qc.ca::e8646349-5ebf-4b09-b004-c79c4f284d21" providerId="AD" clId="Web-{4FAA3EAA-C438-439E-B181-45207E4D4771}" dt="2023-04-11T20:27:06.786" v="135" actId="20577"/>
        <pc:sldMkLst>
          <pc:docMk/>
          <pc:sldMk cId="0" sldId="258"/>
        </pc:sldMkLst>
        <pc:spChg chg="add del mod">
          <ac:chgData name="Stéphanie Sirard  (CISSSMO16)" userId="S::stephanie.sirard.cisssmo16@ssss.gouv.qc.ca::e8646349-5ebf-4b09-b004-c79c4f284d21" providerId="AD" clId="Web-{4FAA3EAA-C438-439E-B181-45207E4D4771}" dt="2023-04-11T20:22:01.537" v="36"/>
          <ac:spMkLst>
            <pc:docMk/>
            <pc:sldMk cId="0" sldId="258"/>
            <ac:spMk id="3" creationId="{59788CA5-6D13-A14B-9855-D0B6EED3AE2C}"/>
          </ac:spMkLst>
        </pc:spChg>
        <pc:spChg chg="add del mod">
          <ac:chgData name="Stéphanie Sirard  (CISSSMO16)" userId="S::stephanie.sirard.cisssmo16@ssss.gouv.qc.ca::e8646349-5ebf-4b09-b004-c79c4f284d21" providerId="AD" clId="Web-{4FAA3EAA-C438-439E-B181-45207E4D4771}" dt="2023-04-11T20:21:04.319" v="16"/>
          <ac:spMkLst>
            <pc:docMk/>
            <pc:sldMk cId="0" sldId="258"/>
            <ac:spMk id="5" creationId="{E4ACFA9D-4A54-5617-EE33-972F58236AA9}"/>
          </ac:spMkLst>
        </pc:spChg>
        <pc:spChg chg="add del mod">
          <ac:chgData name="Stéphanie Sirard  (CISSSMO16)" userId="S::stephanie.sirard.cisssmo16@ssss.gouv.qc.ca::e8646349-5ebf-4b09-b004-c79c4f284d21" providerId="AD" clId="Web-{4FAA3EAA-C438-439E-B181-45207E4D4771}" dt="2023-04-11T20:21:59.287" v="35"/>
          <ac:spMkLst>
            <pc:docMk/>
            <pc:sldMk cId="0" sldId="258"/>
            <ac:spMk id="7" creationId="{D68E4812-B73A-727A-08AF-3D7AF82D1E1E}"/>
          </ac:spMkLst>
        </pc:spChg>
        <pc:spChg chg="add del mod">
          <ac:chgData name="Stéphanie Sirard  (CISSSMO16)" userId="S::stephanie.sirard.cisssmo16@ssss.gouv.qc.ca::e8646349-5ebf-4b09-b004-c79c4f284d21" providerId="AD" clId="Web-{4FAA3EAA-C438-439E-B181-45207E4D4771}" dt="2023-04-11T20:21:49.412" v="31"/>
          <ac:spMkLst>
            <pc:docMk/>
            <pc:sldMk cId="0" sldId="258"/>
            <ac:spMk id="9" creationId="{8845A68A-A2C8-E366-496D-EF568813E14B}"/>
          </ac:spMkLst>
        </pc:spChg>
        <pc:spChg chg="add del mod">
          <ac:chgData name="Stéphanie Sirard  (CISSSMO16)" userId="S::stephanie.sirard.cisssmo16@ssss.gouv.qc.ca::e8646349-5ebf-4b09-b004-c79c4f284d21" providerId="AD" clId="Web-{4FAA3EAA-C438-439E-B181-45207E4D4771}" dt="2023-04-11T20:21:51.100" v="32"/>
          <ac:spMkLst>
            <pc:docMk/>
            <pc:sldMk cId="0" sldId="258"/>
            <ac:spMk id="11" creationId="{4C7F2FBE-CCCC-5426-5498-6E5F35F6D14D}"/>
          </ac:spMkLst>
        </pc:spChg>
        <pc:spChg chg="add del mod">
          <ac:chgData name="Stéphanie Sirard  (CISSSMO16)" userId="S::stephanie.sirard.cisssmo16@ssss.gouv.qc.ca::e8646349-5ebf-4b09-b004-c79c4f284d21" providerId="AD" clId="Web-{4FAA3EAA-C438-439E-B181-45207E4D4771}" dt="2023-04-11T20:21:42.866" v="30"/>
          <ac:spMkLst>
            <pc:docMk/>
            <pc:sldMk cId="0" sldId="258"/>
            <ac:spMk id="13" creationId="{6E0C1B96-A838-3A26-4E53-E987A51216F9}"/>
          </ac:spMkLst>
        </pc:spChg>
        <pc:spChg chg="add del mod">
          <ac:chgData name="Stéphanie Sirard  (CISSSMO16)" userId="S::stephanie.sirard.cisssmo16@ssss.gouv.qc.ca::e8646349-5ebf-4b09-b004-c79c4f284d21" providerId="AD" clId="Web-{4FAA3EAA-C438-439E-B181-45207E4D4771}" dt="2023-04-11T20:21:53.241" v="33"/>
          <ac:spMkLst>
            <pc:docMk/>
            <pc:sldMk cId="0" sldId="258"/>
            <ac:spMk id="15" creationId="{E3C7BEBE-667E-2993-4715-A99944AEB5F6}"/>
          </ac:spMkLst>
        </pc:spChg>
        <pc:spChg chg="add del mod">
          <ac:chgData name="Stéphanie Sirard  (CISSSMO16)" userId="S::stephanie.sirard.cisssmo16@ssss.gouv.qc.ca::e8646349-5ebf-4b09-b004-c79c4f284d21" providerId="AD" clId="Web-{4FAA3EAA-C438-439E-B181-45207E4D4771}" dt="2023-04-11T20:21:54.350" v="34"/>
          <ac:spMkLst>
            <pc:docMk/>
            <pc:sldMk cId="0" sldId="258"/>
            <ac:spMk id="17" creationId="{3A9F442D-1178-4962-9942-E3EDFD184157}"/>
          </ac:spMkLst>
        </pc:spChg>
        <pc:spChg chg="add del mod">
          <ac:chgData name="Stéphanie Sirard  (CISSSMO16)" userId="S::stephanie.sirard.cisssmo16@ssss.gouv.qc.ca::e8646349-5ebf-4b09-b004-c79c4f284d21" providerId="AD" clId="Web-{4FAA3EAA-C438-439E-B181-45207E4D4771}" dt="2023-04-11T20:21:41.709" v="29"/>
          <ac:spMkLst>
            <pc:docMk/>
            <pc:sldMk cId="0" sldId="258"/>
            <ac:spMk id="19" creationId="{20DCD883-FDCC-D9F5-9869-0C4B14121719}"/>
          </ac:spMkLst>
        </pc:spChg>
        <pc:spChg chg="add del mod">
          <ac:chgData name="Stéphanie Sirard  (CISSSMO16)" userId="S::stephanie.sirard.cisssmo16@ssss.gouv.qc.ca::e8646349-5ebf-4b09-b004-c79c4f284d21" providerId="AD" clId="Web-{4FAA3EAA-C438-439E-B181-45207E4D4771}" dt="2023-04-11T20:24:53.506" v="62"/>
          <ac:spMkLst>
            <pc:docMk/>
            <pc:sldMk cId="0" sldId="258"/>
            <ac:spMk id="21" creationId="{9D057B1C-314E-FAA8-3D85-5B1447074291}"/>
          </ac:spMkLst>
        </pc:spChg>
        <pc:spChg chg="del">
          <ac:chgData name="Stéphanie Sirard  (CISSSMO16)" userId="S::stephanie.sirard.cisssmo16@ssss.gouv.qc.ca::e8646349-5ebf-4b09-b004-c79c4f284d21" providerId="AD" clId="Web-{4FAA3EAA-C438-439E-B181-45207E4D4771}" dt="2023-04-11T20:20:52.928" v="10"/>
          <ac:spMkLst>
            <pc:docMk/>
            <pc:sldMk cId="0" sldId="258"/>
            <ac:spMk id="605" creationId="{00000000-0000-0000-0000-000000000000}"/>
          </ac:spMkLst>
        </pc:spChg>
        <pc:spChg chg="del">
          <ac:chgData name="Stéphanie Sirard  (CISSSMO16)" userId="S::stephanie.sirard.cisssmo16@ssss.gouv.qc.ca::e8646349-5ebf-4b09-b004-c79c4f284d21" providerId="AD" clId="Web-{4FAA3EAA-C438-439E-B181-45207E4D4771}" dt="2023-04-11T20:20:58.006" v="11"/>
          <ac:spMkLst>
            <pc:docMk/>
            <pc:sldMk cId="0" sldId="258"/>
            <ac:spMk id="606" creationId="{00000000-0000-0000-0000-000000000000}"/>
          </ac:spMkLst>
        </pc:spChg>
        <pc:spChg chg="del">
          <ac:chgData name="Stéphanie Sirard  (CISSSMO16)" userId="S::stephanie.sirard.cisssmo16@ssss.gouv.qc.ca::e8646349-5ebf-4b09-b004-c79c4f284d21" providerId="AD" clId="Web-{4FAA3EAA-C438-439E-B181-45207E4D4771}" dt="2023-04-11T20:21:07.959" v="17"/>
          <ac:spMkLst>
            <pc:docMk/>
            <pc:sldMk cId="0" sldId="258"/>
            <ac:spMk id="607" creationId="{00000000-0000-0000-0000-000000000000}"/>
          </ac:spMkLst>
        </pc:spChg>
        <pc:spChg chg="del mod">
          <ac:chgData name="Stéphanie Sirard  (CISSSMO16)" userId="S::stephanie.sirard.cisssmo16@ssss.gouv.qc.ca::e8646349-5ebf-4b09-b004-c79c4f284d21" providerId="AD" clId="Web-{4FAA3EAA-C438-439E-B181-45207E4D4771}" dt="2023-04-11T20:21:19.116" v="23"/>
          <ac:spMkLst>
            <pc:docMk/>
            <pc:sldMk cId="0" sldId="258"/>
            <ac:spMk id="608" creationId="{00000000-0000-0000-0000-000000000000}"/>
          </ac:spMkLst>
        </pc:spChg>
        <pc:spChg chg="del">
          <ac:chgData name="Stéphanie Sirard  (CISSSMO16)" userId="S::stephanie.sirard.cisssmo16@ssss.gouv.qc.ca::e8646349-5ebf-4b09-b004-c79c4f284d21" providerId="AD" clId="Web-{4FAA3EAA-C438-439E-B181-45207E4D4771}" dt="2023-04-11T20:21:20.178" v="24"/>
          <ac:spMkLst>
            <pc:docMk/>
            <pc:sldMk cId="0" sldId="258"/>
            <ac:spMk id="609" creationId="{00000000-0000-0000-0000-000000000000}"/>
          </ac:spMkLst>
        </pc:spChg>
        <pc:spChg chg="del">
          <ac:chgData name="Stéphanie Sirard  (CISSSMO16)" userId="S::stephanie.sirard.cisssmo16@ssss.gouv.qc.ca::e8646349-5ebf-4b09-b004-c79c4f284d21" providerId="AD" clId="Web-{4FAA3EAA-C438-439E-B181-45207E4D4771}" dt="2023-04-11T20:24:47.771" v="60"/>
          <ac:spMkLst>
            <pc:docMk/>
            <pc:sldMk cId="0" sldId="258"/>
            <ac:spMk id="610" creationId="{00000000-0000-0000-0000-000000000000}"/>
          </ac:spMkLst>
        </pc:spChg>
        <pc:spChg chg="mod">
          <ac:chgData name="Stéphanie Sirard  (CISSSMO16)" userId="S::stephanie.sirard.cisssmo16@ssss.gouv.qc.ca::e8646349-5ebf-4b09-b004-c79c4f284d21" providerId="AD" clId="Web-{4FAA3EAA-C438-439E-B181-45207E4D4771}" dt="2023-04-11T20:27:06.786" v="135" actId="20577"/>
          <ac:spMkLst>
            <pc:docMk/>
            <pc:sldMk cId="0" sldId="258"/>
            <ac:spMk id="611" creationId="{00000000-0000-0000-0000-000000000000}"/>
          </ac:spMkLst>
        </pc:spChg>
        <pc:spChg chg="del">
          <ac:chgData name="Stéphanie Sirard  (CISSSMO16)" userId="S::stephanie.sirard.cisssmo16@ssss.gouv.qc.ca::e8646349-5ebf-4b09-b004-c79c4f284d21" providerId="AD" clId="Web-{4FAA3EAA-C438-439E-B181-45207E4D4771}" dt="2023-04-11T20:21:11.803" v="18"/>
          <ac:spMkLst>
            <pc:docMk/>
            <pc:sldMk cId="0" sldId="258"/>
            <ac:spMk id="612" creationId="{00000000-0000-0000-0000-000000000000}"/>
          </ac:spMkLst>
        </pc:spChg>
        <pc:spChg chg="del">
          <ac:chgData name="Stéphanie Sirard  (CISSSMO16)" userId="S::stephanie.sirard.cisssmo16@ssss.gouv.qc.ca::e8646349-5ebf-4b09-b004-c79c4f284d21" providerId="AD" clId="Web-{4FAA3EAA-C438-439E-B181-45207E4D4771}" dt="2023-04-11T20:21:12.116" v="19"/>
          <ac:spMkLst>
            <pc:docMk/>
            <pc:sldMk cId="0" sldId="258"/>
            <ac:spMk id="613" creationId="{00000000-0000-0000-0000-000000000000}"/>
          </ac:spMkLst>
        </pc:spChg>
        <pc:spChg chg="del">
          <ac:chgData name="Stéphanie Sirard  (CISSSMO16)" userId="S::stephanie.sirard.cisssmo16@ssss.gouv.qc.ca::e8646349-5ebf-4b09-b004-c79c4f284d21" providerId="AD" clId="Web-{4FAA3EAA-C438-439E-B181-45207E4D4771}" dt="2023-04-11T20:21:12.334" v="20"/>
          <ac:spMkLst>
            <pc:docMk/>
            <pc:sldMk cId="0" sldId="258"/>
            <ac:spMk id="614" creationId="{00000000-0000-0000-0000-000000000000}"/>
          </ac:spMkLst>
        </pc:spChg>
        <pc:spChg chg="del mod">
          <ac:chgData name="Stéphanie Sirard  (CISSSMO16)" userId="S::stephanie.sirard.cisssmo16@ssss.gouv.qc.ca::e8646349-5ebf-4b09-b004-c79c4f284d21" providerId="AD" clId="Web-{4FAA3EAA-C438-439E-B181-45207E4D4771}" dt="2023-04-11T20:20:58.834" v="14"/>
          <ac:spMkLst>
            <pc:docMk/>
            <pc:sldMk cId="0" sldId="258"/>
            <ac:spMk id="615" creationId="{00000000-0000-0000-0000-000000000000}"/>
          </ac:spMkLst>
        </pc:spChg>
        <pc:spChg chg="del">
          <ac:chgData name="Stéphanie Sirard  (CISSSMO16)" userId="S::stephanie.sirard.cisssmo16@ssss.gouv.qc.ca::e8646349-5ebf-4b09-b004-c79c4f284d21" providerId="AD" clId="Web-{4FAA3EAA-C438-439E-B181-45207E4D4771}" dt="2023-04-11T20:21:21.506" v="25"/>
          <ac:spMkLst>
            <pc:docMk/>
            <pc:sldMk cId="0" sldId="258"/>
            <ac:spMk id="616" creationId="{00000000-0000-0000-0000-000000000000}"/>
          </ac:spMkLst>
        </pc:spChg>
        <pc:spChg chg="mod">
          <ac:chgData name="Stéphanie Sirard  (CISSSMO16)" userId="S::stephanie.sirard.cisssmo16@ssss.gouv.qc.ca::e8646349-5ebf-4b09-b004-c79c4f284d21" providerId="AD" clId="Web-{4FAA3EAA-C438-439E-B181-45207E4D4771}" dt="2023-04-11T20:20:27.631" v="3" actId="20577"/>
          <ac:spMkLst>
            <pc:docMk/>
            <pc:sldMk cId="0" sldId="258"/>
            <ac:spMk id="617" creationId="{00000000-0000-0000-0000-000000000000}"/>
          </ac:spMkLst>
        </pc:spChg>
        <pc:picChg chg="del">
          <ac:chgData name="Stéphanie Sirard  (CISSSMO16)" userId="S::stephanie.sirard.cisssmo16@ssss.gouv.qc.ca::e8646349-5ebf-4b09-b004-c79c4f284d21" providerId="AD" clId="Web-{4FAA3EAA-C438-439E-B181-45207E4D4771}" dt="2023-04-11T20:24:47.849" v="61"/>
          <ac:picMkLst>
            <pc:docMk/>
            <pc:sldMk cId="0" sldId="258"/>
            <ac:picMk id="601" creationId="{00000000-0000-0000-0000-000000000000}"/>
          </ac:picMkLst>
        </pc:picChg>
        <pc:picChg chg="del">
          <ac:chgData name="Stéphanie Sirard  (CISSSMO16)" userId="S::stephanie.sirard.cisssmo16@ssss.gouv.qc.ca::e8646349-5ebf-4b09-b004-c79c4f284d21" providerId="AD" clId="Web-{4FAA3EAA-C438-439E-B181-45207E4D4771}" dt="2023-04-11T20:21:12.413" v="21"/>
          <ac:picMkLst>
            <pc:docMk/>
            <pc:sldMk cId="0" sldId="258"/>
            <ac:picMk id="602" creationId="{00000000-0000-0000-0000-000000000000}"/>
          </ac:picMkLst>
        </pc:picChg>
        <pc:picChg chg="del">
          <ac:chgData name="Stéphanie Sirard  (CISSSMO16)" userId="S::stephanie.sirard.cisssmo16@ssss.gouv.qc.ca::e8646349-5ebf-4b09-b004-c79c4f284d21" providerId="AD" clId="Web-{4FAA3EAA-C438-439E-B181-45207E4D4771}" dt="2023-04-11T20:21:22.147" v="26"/>
          <ac:picMkLst>
            <pc:docMk/>
            <pc:sldMk cId="0" sldId="258"/>
            <ac:picMk id="603" creationId="{00000000-0000-0000-0000-000000000000}"/>
          </ac:picMkLst>
        </pc:picChg>
        <pc:picChg chg="del">
          <ac:chgData name="Stéphanie Sirard  (CISSSMO16)" userId="S::stephanie.sirard.cisssmo16@ssss.gouv.qc.ca::e8646349-5ebf-4b09-b004-c79c4f284d21" providerId="AD" clId="Web-{4FAA3EAA-C438-439E-B181-45207E4D4771}" dt="2023-04-11T20:20:59.538" v="15"/>
          <ac:picMkLst>
            <pc:docMk/>
            <pc:sldMk cId="0" sldId="258"/>
            <ac:picMk id="604" creationId="{00000000-0000-0000-0000-000000000000}"/>
          </ac:picMkLst>
        </pc:picChg>
      </pc:sldChg>
      <pc:sldChg chg="modSp">
        <pc:chgData name="Stéphanie Sirard  (CISSSMO16)" userId="S::stephanie.sirard.cisssmo16@ssss.gouv.qc.ca::e8646349-5ebf-4b09-b004-c79c4f284d21" providerId="AD" clId="Web-{4FAA3EAA-C438-439E-B181-45207E4D4771}" dt="2023-04-11T20:34:04.457" v="232" actId="20577"/>
        <pc:sldMkLst>
          <pc:docMk/>
          <pc:sldMk cId="0" sldId="260"/>
        </pc:sldMkLst>
        <pc:spChg chg="mod">
          <ac:chgData name="Stéphanie Sirard  (CISSSMO16)" userId="S::stephanie.sirard.cisssmo16@ssss.gouv.qc.ca::e8646349-5ebf-4b09-b004-c79c4f284d21" providerId="AD" clId="Web-{4FAA3EAA-C438-439E-B181-45207E4D4771}" dt="2023-04-11T20:34:04.457" v="232" actId="20577"/>
          <ac:spMkLst>
            <pc:docMk/>
            <pc:sldMk cId="0" sldId="260"/>
            <ac:spMk id="662" creationId="{00000000-0000-0000-0000-000000000000}"/>
          </ac:spMkLst>
        </pc:spChg>
      </pc:sldChg>
      <pc:sldChg chg="modSp">
        <pc:chgData name="Stéphanie Sirard  (CISSSMO16)" userId="S::stephanie.sirard.cisssmo16@ssss.gouv.qc.ca::e8646349-5ebf-4b09-b004-c79c4f284d21" providerId="AD" clId="Web-{4FAA3EAA-C438-439E-B181-45207E4D4771}" dt="2023-04-11T20:35:25.019" v="252" actId="20577"/>
        <pc:sldMkLst>
          <pc:docMk/>
          <pc:sldMk cId="0" sldId="268"/>
        </pc:sldMkLst>
        <pc:spChg chg="mod">
          <ac:chgData name="Stéphanie Sirard  (CISSSMO16)" userId="S::stephanie.sirard.cisssmo16@ssss.gouv.qc.ca::e8646349-5ebf-4b09-b004-c79c4f284d21" providerId="AD" clId="Web-{4FAA3EAA-C438-439E-B181-45207E4D4771}" dt="2023-04-11T20:35:20.957" v="244" actId="20577"/>
          <ac:spMkLst>
            <pc:docMk/>
            <pc:sldMk cId="0" sldId="268"/>
            <ac:spMk id="821" creationId="{00000000-0000-0000-0000-000000000000}"/>
          </ac:spMkLst>
        </pc:spChg>
        <pc:spChg chg="mod">
          <ac:chgData name="Stéphanie Sirard  (CISSSMO16)" userId="S::stephanie.sirard.cisssmo16@ssss.gouv.qc.ca::e8646349-5ebf-4b09-b004-c79c4f284d21" providerId="AD" clId="Web-{4FAA3EAA-C438-439E-B181-45207E4D4771}" dt="2023-04-11T20:35:25.019" v="252" actId="20577"/>
          <ac:spMkLst>
            <pc:docMk/>
            <pc:sldMk cId="0" sldId="268"/>
            <ac:spMk id="827" creationId="{00000000-0000-0000-0000-000000000000}"/>
          </ac:spMkLst>
        </pc:spChg>
      </pc:sldChg>
      <pc:sldChg chg="modSp add replId">
        <pc:chgData name="Stéphanie Sirard  (CISSSMO16)" userId="S::stephanie.sirard.cisssmo16@ssss.gouv.qc.ca::e8646349-5ebf-4b09-b004-c79c4f284d21" providerId="AD" clId="Web-{4FAA3EAA-C438-439E-B181-45207E4D4771}" dt="2023-04-11T20:20:47.553" v="9" actId="20577"/>
        <pc:sldMkLst>
          <pc:docMk/>
          <pc:sldMk cId="592430383" sldId="341"/>
        </pc:sldMkLst>
        <pc:spChg chg="mod">
          <ac:chgData name="Stéphanie Sirard  (CISSSMO16)" userId="S::stephanie.sirard.cisssmo16@ssss.gouv.qc.ca::e8646349-5ebf-4b09-b004-c79c4f284d21" providerId="AD" clId="Web-{4FAA3EAA-C438-439E-B181-45207E4D4771}" dt="2023-04-11T20:20:47.553" v="9" actId="20577"/>
          <ac:spMkLst>
            <pc:docMk/>
            <pc:sldMk cId="592430383" sldId="341"/>
            <ac:spMk id="617" creationId="{00000000-0000-0000-0000-000000000000}"/>
          </ac:spMkLst>
        </pc:spChg>
      </pc:sldChg>
      <pc:sldChg chg="addSp delSp modSp add replId">
        <pc:chgData name="Stéphanie Sirard  (CISSSMO16)" userId="S::stephanie.sirard.cisssmo16@ssss.gouv.qc.ca::e8646349-5ebf-4b09-b004-c79c4f284d21" providerId="AD" clId="Web-{4FAA3EAA-C438-439E-B181-45207E4D4771}" dt="2023-04-11T20:32:26.567" v="230" actId="1076"/>
        <pc:sldMkLst>
          <pc:docMk/>
          <pc:sldMk cId="1012949829" sldId="342"/>
        </pc:sldMkLst>
        <pc:spChg chg="mod">
          <ac:chgData name="Stéphanie Sirard  (CISSSMO16)" userId="S::stephanie.sirard.cisssmo16@ssss.gouv.qc.ca::e8646349-5ebf-4b09-b004-c79c4f284d21" providerId="AD" clId="Web-{4FAA3EAA-C438-439E-B181-45207E4D4771}" dt="2023-04-11T20:32:26.567" v="230" actId="1076"/>
          <ac:spMkLst>
            <pc:docMk/>
            <pc:sldMk cId="1012949829" sldId="342"/>
            <ac:spMk id="611" creationId="{00000000-0000-0000-0000-000000000000}"/>
          </ac:spMkLst>
        </pc:spChg>
        <pc:spChg chg="mod">
          <ac:chgData name="Stéphanie Sirard  (CISSSMO16)" userId="S::stephanie.sirard.cisssmo16@ssss.gouv.qc.ca::e8646349-5ebf-4b09-b004-c79c4f284d21" providerId="AD" clId="Web-{4FAA3EAA-C438-439E-B181-45207E4D4771}" dt="2023-04-11T20:27:52.193" v="164" actId="20577"/>
          <ac:spMkLst>
            <pc:docMk/>
            <pc:sldMk cId="1012949829" sldId="342"/>
            <ac:spMk id="617" creationId="{00000000-0000-0000-0000-000000000000}"/>
          </ac:spMkLst>
        </pc:spChg>
        <pc:graphicFrameChg chg="add del mod">
          <ac:chgData name="Stéphanie Sirard  (CISSSMO16)" userId="S::stephanie.sirard.cisssmo16@ssss.gouv.qc.ca::e8646349-5ebf-4b09-b004-c79c4f284d21" providerId="AD" clId="Web-{4FAA3EAA-C438-439E-B181-45207E4D4771}" dt="2023-04-11T20:29:30.255" v="199"/>
          <ac:graphicFrameMkLst>
            <pc:docMk/>
            <pc:sldMk cId="1012949829" sldId="342"/>
            <ac:graphicFrameMk id="3" creationId="{406AC4ED-7B76-865E-3E57-5123A7FBAF0F}"/>
          </ac:graphicFrameMkLst>
        </pc:graphicFrameChg>
        <pc:graphicFrameChg chg="add del mod">
          <ac:chgData name="Stéphanie Sirard  (CISSSMO16)" userId="S::stephanie.sirard.cisssmo16@ssss.gouv.qc.ca::e8646349-5ebf-4b09-b004-c79c4f284d21" providerId="AD" clId="Web-{4FAA3EAA-C438-439E-B181-45207E4D4771}" dt="2023-04-11T20:29:40.911" v="203"/>
          <ac:graphicFrameMkLst>
            <pc:docMk/>
            <pc:sldMk cId="1012949829" sldId="342"/>
            <ac:graphicFrameMk id="5" creationId="{FB6281BC-48AC-64A4-6656-A990F3E64685}"/>
          </ac:graphicFrameMkLst>
        </pc:graphicFrameChg>
      </pc:sldChg>
    </pc:docChg>
  </pc:docChgLst>
  <pc:docChgLst>
    <pc:chgData name="Stéphanie Sirard  (CISSSMO16)" userId="S::stephanie.sirard.cisssmo16@ssss.gouv.qc.ca::e8646349-5ebf-4b09-b004-c79c4f284d21" providerId="AD" clId="Web-{20B7160A-49D8-49E6-98BA-0A7C11166D0D}"/>
    <pc:docChg chg="delSld modSld">
      <pc:chgData name="Stéphanie Sirard  (CISSSMO16)" userId="S::stephanie.sirard.cisssmo16@ssss.gouv.qc.ca::e8646349-5ebf-4b09-b004-c79c4f284d21" providerId="AD" clId="Web-{20B7160A-49D8-49E6-98BA-0A7C11166D0D}" dt="2023-05-09T13:18:19.972" v="19" actId="1076"/>
      <pc:docMkLst>
        <pc:docMk/>
      </pc:docMkLst>
      <pc:sldChg chg="modSp">
        <pc:chgData name="Stéphanie Sirard  (CISSSMO16)" userId="S::stephanie.sirard.cisssmo16@ssss.gouv.qc.ca::e8646349-5ebf-4b09-b004-c79c4f284d21" providerId="AD" clId="Web-{20B7160A-49D8-49E6-98BA-0A7C11166D0D}" dt="2023-05-09T13:15:45.971" v="10" actId="14100"/>
        <pc:sldMkLst>
          <pc:docMk/>
          <pc:sldMk cId="0" sldId="256"/>
        </pc:sldMkLst>
        <pc:spChg chg="mod">
          <ac:chgData name="Stéphanie Sirard  (CISSSMO16)" userId="S::stephanie.sirard.cisssmo16@ssss.gouv.qc.ca::e8646349-5ebf-4b09-b004-c79c4f284d21" providerId="AD" clId="Web-{20B7160A-49D8-49E6-98BA-0A7C11166D0D}" dt="2023-05-09T13:15:39.768" v="5" actId="20577"/>
          <ac:spMkLst>
            <pc:docMk/>
            <pc:sldMk cId="0" sldId="256"/>
            <ac:spMk id="4" creationId="{0D800A50-0C83-3FE4-6E9D-53E2B4613DB2}"/>
          </ac:spMkLst>
        </pc:spChg>
        <pc:spChg chg="mod">
          <ac:chgData name="Stéphanie Sirard  (CISSSMO16)" userId="S::stephanie.sirard.cisssmo16@ssss.gouv.qc.ca::e8646349-5ebf-4b09-b004-c79c4f284d21" providerId="AD" clId="Web-{20B7160A-49D8-49E6-98BA-0A7C11166D0D}" dt="2023-05-09T13:15:12.580" v="0" actId="1076"/>
          <ac:spMkLst>
            <pc:docMk/>
            <pc:sldMk cId="0" sldId="256"/>
            <ac:spMk id="586" creationId="{00000000-0000-0000-0000-000000000000}"/>
          </ac:spMkLst>
        </pc:spChg>
        <pc:spChg chg="mod">
          <ac:chgData name="Stéphanie Sirard  (CISSSMO16)" userId="S::stephanie.sirard.cisssmo16@ssss.gouv.qc.ca::e8646349-5ebf-4b09-b004-c79c4f284d21" providerId="AD" clId="Web-{20B7160A-49D8-49E6-98BA-0A7C11166D0D}" dt="2023-05-09T13:15:45.971" v="10" actId="14100"/>
          <ac:spMkLst>
            <pc:docMk/>
            <pc:sldMk cId="0" sldId="256"/>
            <ac:spMk id="587" creationId="{00000000-0000-0000-0000-000000000000}"/>
          </ac:spMkLst>
        </pc:spChg>
      </pc:sldChg>
      <pc:sldChg chg="del">
        <pc:chgData name="Stéphanie Sirard  (CISSSMO16)" userId="S::stephanie.sirard.cisssmo16@ssss.gouv.qc.ca::e8646349-5ebf-4b09-b004-c79c4f284d21" providerId="AD" clId="Web-{20B7160A-49D8-49E6-98BA-0A7C11166D0D}" dt="2023-05-09T13:17:27.394" v="11"/>
        <pc:sldMkLst>
          <pc:docMk/>
          <pc:sldMk cId="0" sldId="260"/>
        </pc:sldMkLst>
      </pc:sldChg>
      <pc:sldChg chg="modSp">
        <pc:chgData name="Stéphanie Sirard  (CISSSMO16)" userId="S::stephanie.sirard.cisssmo16@ssss.gouv.qc.ca::e8646349-5ebf-4b09-b004-c79c4f284d21" providerId="AD" clId="Web-{20B7160A-49D8-49E6-98BA-0A7C11166D0D}" dt="2023-05-09T13:18:19.972" v="19" actId="1076"/>
        <pc:sldMkLst>
          <pc:docMk/>
          <pc:sldMk cId="2304175870" sldId="348"/>
        </pc:sldMkLst>
        <pc:spChg chg="mod">
          <ac:chgData name="Stéphanie Sirard  (CISSSMO16)" userId="S::stephanie.sirard.cisssmo16@ssss.gouv.qc.ca::e8646349-5ebf-4b09-b004-c79c4f284d21" providerId="AD" clId="Web-{20B7160A-49D8-49E6-98BA-0A7C11166D0D}" dt="2023-05-09T13:18:08.269" v="15" actId="1076"/>
          <ac:spMkLst>
            <pc:docMk/>
            <pc:sldMk cId="2304175870" sldId="348"/>
            <ac:spMk id="9" creationId="{19D011CF-3034-FD1B-258A-9C50D8BE728E}"/>
          </ac:spMkLst>
        </pc:spChg>
        <pc:spChg chg="mod">
          <ac:chgData name="Stéphanie Sirard  (CISSSMO16)" userId="S::stephanie.sirard.cisssmo16@ssss.gouv.qc.ca::e8646349-5ebf-4b09-b004-c79c4f284d21" providerId="AD" clId="Web-{20B7160A-49D8-49E6-98BA-0A7C11166D0D}" dt="2023-05-09T13:18:08.285" v="16" actId="1076"/>
          <ac:spMkLst>
            <pc:docMk/>
            <pc:sldMk cId="2304175870" sldId="348"/>
            <ac:spMk id="10" creationId="{91D07941-825D-BBFD-3AA2-1E2263F59856}"/>
          </ac:spMkLst>
        </pc:spChg>
        <pc:spChg chg="mod">
          <ac:chgData name="Stéphanie Sirard  (CISSSMO16)" userId="S::stephanie.sirard.cisssmo16@ssss.gouv.qc.ca::e8646349-5ebf-4b09-b004-c79c4f284d21" providerId="AD" clId="Web-{20B7160A-49D8-49E6-98BA-0A7C11166D0D}" dt="2023-05-09T13:18:19.972" v="19" actId="1076"/>
          <ac:spMkLst>
            <pc:docMk/>
            <pc:sldMk cId="2304175870" sldId="348"/>
            <ac:spMk id="11" creationId="{B8371B56-E8BD-2574-99FA-741EE6EA6199}"/>
          </ac:spMkLst>
        </pc:spChg>
        <pc:spChg chg="mod">
          <ac:chgData name="Stéphanie Sirard  (CISSSMO16)" userId="S::stephanie.sirard.cisssmo16@ssss.gouv.qc.ca::e8646349-5ebf-4b09-b004-c79c4f284d21" providerId="AD" clId="Web-{20B7160A-49D8-49E6-98BA-0A7C11166D0D}" dt="2023-05-09T13:18:16.503" v="18" actId="1076"/>
          <ac:spMkLst>
            <pc:docMk/>
            <pc:sldMk cId="2304175870" sldId="348"/>
            <ac:spMk id="662" creationId="{00000000-0000-0000-0000-000000000000}"/>
          </ac:spMkLst>
        </pc:spChg>
      </pc:sldChg>
    </pc:docChg>
  </pc:docChgLst>
  <pc:docChgLst>
    <pc:chgData name="Stéphanie Sirard  (CISSSMO16)" userId="S::stephanie.sirard.cisssmo16@ssss.gouv.qc.ca::e8646349-5ebf-4b09-b004-c79c4f284d21" providerId="AD" clId="Web-{7912D302-A274-47FC-9BD0-B28BFF8F12E8}"/>
    <pc:docChg chg="modSld">
      <pc:chgData name="Stéphanie Sirard  (CISSSMO16)" userId="S::stephanie.sirard.cisssmo16@ssss.gouv.qc.ca::e8646349-5ebf-4b09-b004-c79c4f284d21" providerId="AD" clId="Web-{7912D302-A274-47FC-9BD0-B28BFF8F12E8}" dt="2023-04-12T16:16:44.281" v="40" actId="20577"/>
      <pc:docMkLst>
        <pc:docMk/>
      </pc:docMkLst>
      <pc:sldChg chg="modSp">
        <pc:chgData name="Stéphanie Sirard  (CISSSMO16)" userId="S::stephanie.sirard.cisssmo16@ssss.gouv.qc.ca::e8646349-5ebf-4b09-b004-c79c4f284d21" providerId="AD" clId="Web-{7912D302-A274-47FC-9BD0-B28BFF8F12E8}" dt="2023-04-12T16:16:44.281" v="40" actId="20577"/>
        <pc:sldMkLst>
          <pc:docMk/>
          <pc:sldMk cId="0" sldId="258"/>
        </pc:sldMkLst>
        <pc:spChg chg="mod">
          <ac:chgData name="Stéphanie Sirard  (CISSSMO16)" userId="S::stephanie.sirard.cisssmo16@ssss.gouv.qc.ca::e8646349-5ebf-4b09-b004-c79c4f284d21" providerId="AD" clId="Web-{7912D302-A274-47FC-9BD0-B28BFF8F12E8}" dt="2023-04-12T16:16:44.281" v="40" actId="20577"/>
          <ac:spMkLst>
            <pc:docMk/>
            <pc:sldMk cId="0" sldId="258"/>
            <ac:spMk id="611" creationId="{00000000-0000-0000-0000-000000000000}"/>
          </ac:spMkLst>
        </pc:spChg>
      </pc:sldChg>
    </pc:docChg>
  </pc:docChgLst>
  <pc:docChgLst>
    <pc:chgData name="Stéphanie Sirard  (CISSSMO16)" userId="S::stephanie.sirard.cisssmo16@ssss.gouv.qc.ca::e8646349-5ebf-4b09-b004-c79c4f284d21" providerId="AD" clId="Web-{00DFB152-ACCB-4F0E-B865-DFD9529E8739}"/>
    <pc:docChg chg="modSld">
      <pc:chgData name="Stéphanie Sirard  (CISSSMO16)" userId="S::stephanie.sirard.cisssmo16@ssss.gouv.qc.ca::e8646349-5ebf-4b09-b004-c79c4f284d21" providerId="AD" clId="Web-{00DFB152-ACCB-4F0E-B865-DFD9529E8739}" dt="2023-05-04T18:16:59.632" v="6" actId="20577"/>
      <pc:docMkLst>
        <pc:docMk/>
      </pc:docMkLst>
      <pc:sldChg chg="modSp">
        <pc:chgData name="Stéphanie Sirard  (CISSSMO16)" userId="S::stephanie.sirard.cisssmo16@ssss.gouv.qc.ca::e8646349-5ebf-4b09-b004-c79c4f284d21" providerId="AD" clId="Web-{00DFB152-ACCB-4F0E-B865-DFD9529E8739}" dt="2023-05-04T18:16:45.507" v="2" actId="20577"/>
        <pc:sldMkLst>
          <pc:docMk/>
          <pc:sldMk cId="0" sldId="258"/>
        </pc:sldMkLst>
        <pc:spChg chg="mod">
          <ac:chgData name="Stéphanie Sirard  (CISSSMO16)" userId="S::stephanie.sirard.cisssmo16@ssss.gouv.qc.ca::e8646349-5ebf-4b09-b004-c79c4f284d21" providerId="AD" clId="Web-{00DFB152-ACCB-4F0E-B865-DFD9529E8739}" dt="2023-05-04T18:16:45.507" v="2" actId="20577"/>
          <ac:spMkLst>
            <pc:docMk/>
            <pc:sldMk cId="0" sldId="258"/>
            <ac:spMk id="611" creationId="{00000000-0000-0000-0000-000000000000}"/>
          </ac:spMkLst>
        </pc:spChg>
      </pc:sldChg>
      <pc:sldChg chg="modSp">
        <pc:chgData name="Stéphanie Sirard  (CISSSMO16)" userId="S::stephanie.sirard.cisssmo16@ssss.gouv.qc.ca::e8646349-5ebf-4b09-b004-c79c4f284d21" providerId="AD" clId="Web-{00DFB152-ACCB-4F0E-B865-DFD9529E8739}" dt="2023-05-04T18:16:59.632" v="6" actId="20577"/>
        <pc:sldMkLst>
          <pc:docMk/>
          <pc:sldMk cId="0" sldId="276"/>
        </pc:sldMkLst>
        <pc:spChg chg="mod">
          <ac:chgData name="Stéphanie Sirard  (CISSSMO16)" userId="S::stephanie.sirard.cisssmo16@ssss.gouv.qc.ca::e8646349-5ebf-4b09-b004-c79c4f284d21" providerId="AD" clId="Web-{00DFB152-ACCB-4F0E-B865-DFD9529E8739}" dt="2023-05-04T18:16:59.632" v="6" actId="20577"/>
          <ac:spMkLst>
            <pc:docMk/>
            <pc:sldMk cId="0" sldId="276"/>
            <ac:spMk id="974" creationId="{00000000-0000-0000-0000-000000000000}"/>
          </ac:spMkLst>
        </pc:spChg>
      </pc:sldChg>
    </pc:docChg>
  </pc:docChgLst>
  <pc:docChgLst>
    <pc:chgData name="Kathy Perreault (CISSSMC16)" userId="S::kathy.perreault.cssshrr16@ssss.gouv.qc.ca::84a01ded-b12e-4b73-bc17-094bb0a54022" providerId="AD" clId="Web-{7B730E97-F024-4AB0-909D-A5878E17082E}"/>
    <pc:docChg chg="modSld sldOrd">
      <pc:chgData name="Kathy Perreault (CISSSMC16)" userId="S::kathy.perreault.cssshrr16@ssss.gouv.qc.ca::84a01ded-b12e-4b73-bc17-094bb0a54022" providerId="AD" clId="Web-{7B730E97-F024-4AB0-909D-A5878E17082E}" dt="2023-05-10T15:13:54.873" v="6"/>
      <pc:docMkLst>
        <pc:docMk/>
      </pc:docMkLst>
      <pc:sldChg chg="modSp">
        <pc:chgData name="Kathy Perreault (CISSSMC16)" userId="S::kathy.perreault.cssshrr16@ssss.gouv.qc.ca::84a01ded-b12e-4b73-bc17-094bb0a54022" providerId="AD" clId="Web-{7B730E97-F024-4AB0-909D-A5878E17082E}" dt="2023-05-10T15:10:49.562" v="4" actId="14100"/>
        <pc:sldMkLst>
          <pc:docMk/>
          <pc:sldMk cId="1870931132" sldId="345"/>
        </pc:sldMkLst>
        <pc:spChg chg="mod">
          <ac:chgData name="Kathy Perreault (CISSSMC16)" userId="S::kathy.perreault.cssshrr16@ssss.gouv.qc.ca::84a01ded-b12e-4b73-bc17-094bb0a54022" providerId="AD" clId="Web-{7B730E97-F024-4AB0-909D-A5878E17082E}" dt="2023-05-10T15:10:49.562" v="4" actId="14100"/>
          <ac:spMkLst>
            <pc:docMk/>
            <pc:sldMk cId="1870931132" sldId="345"/>
            <ac:spMk id="3" creationId="{B16DE49D-8090-F5E9-39F8-AB828768F45E}"/>
          </ac:spMkLst>
        </pc:spChg>
      </pc:sldChg>
      <pc:sldChg chg="delSp ord">
        <pc:chgData name="Kathy Perreault (CISSSMC16)" userId="S::kathy.perreault.cssshrr16@ssss.gouv.qc.ca::84a01ded-b12e-4b73-bc17-094bb0a54022" providerId="AD" clId="Web-{7B730E97-F024-4AB0-909D-A5878E17082E}" dt="2023-05-10T15:13:54.873" v="6"/>
        <pc:sldMkLst>
          <pc:docMk/>
          <pc:sldMk cId="2730508283" sldId="353"/>
        </pc:sldMkLst>
        <pc:graphicFrameChg chg="del">
          <ac:chgData name="Kathy Perreault (CISSSMC16)" userId="S::kathy.perreault.cssshrr16@ssss.gouv.qc.ca::84a01ded-b12e-4b73-bc17-094bb0a54022" providerId="AD" clId="Web-{7B730E97-F024-4AB0-909D-A5878E17082E}" dt="2023-05-10T15:13:42.530" v="5"/>
          <ac:graphicFrameMkLst>
            <pc:docMk/>
            <pc:sldMk cId="2730508283" sldId="353"/>
            <ac:graphicFrameMk id="4" creationId="{BE8D4A41-C945-4B68-3AF7-59A1A9953D1E}"/>
          </ac:graphicFrameMkLst>
        </pc:graphicFrameChg>
      </pc:sldChg>
    </pc:docChg>
  </pc:docChgLst>
  <pc:docChgLst>
    <pc:chgData name="Stéphanie Sirard  (CISSSMO16)" userId="S::stephanie.sirard.cisssmo16@ssss.gouv.qc.ca::e8646349-5ebf-4b09-b004-c79c4f284d21" providerId="AD" clId="Web-{BB39CD0D-191B-42F2-9B89-C1C430B755F5}"/>
    <pc:docChg chg="modSld">
      <pc:chgData name="Stéphanie Sirard  (CISSSMO16)" userId="S::stephanie.sirard.cisssmo16@ssss.gouv.qc.ca::e8646349-5ebf-4b09-b004-c79c4f284d21" providerId="AD" clId="Web-{BB39CD0D-191B-42F2-9B89-C1C430B755F5}" dt="2023-04-14T15:16:11.462" v="36" actId="20577"/>
      <pc:docMkLst>
        <pc:docMk/>
      </pc:docMkLst>
      <pc:sldChg chg="modSp">
        <pc:chgData name="Stéphanie Sirard  (CISSSMO16)" userId="S::stephanie.sirard.cisssmo16@ssss.gouv.qc.ca::e8646349-5ebf-4b09-b004-c79c4f284d21" providerId="AD" clId="Web-{BB39CD0D-191B-42F2-9B89-C1C430B755F5}" dt="2023-04-14T15:16:11.462" v="36" actId="20577"/>
        <pc:sldMkLst>
          <pc:docMk/>
          <pc:sldMk cId="0" sldId="258"/>
        </pc:sldMkLst>
        <pc:spChg chg="mod">
          <ac:chgData name="Stéphanie Sirard  (CISSSMO16)" userId="S::stephanie.sirard.cisssmo16@ssss.gouv.qc.ca::e8646349-5ebf-4b09-b004-c79c4f284d21" providerId="AD" clId="Web-{BB39CD0D-191B-42F2-9B89-C1C430B755F5}" dt="2023-04-14T15:16:11.462" v="36" actId="20577"/>
          <ac:spMkLst>
            <pc:docMk/>
            <pc:sldMk cId="0" sldId="258"/>
            <ac:spMk id="611" creationId="{00000000-0000-0000-0000-000000000000}"/>
          </ac:spMkLst>
        </pc:spChg>
      </pc:sldChg>
    </pc:docChg>
  </pc:docChgLst>
  <pc:docChgLst>
    <pc:chgData name="Stéphanie Sirard  (CISSSMO16)" userId="S::stephanie.sirard.cisssmo16@ssss.gouv.qc.ca::e8646349-5ebf-4b09-b004-c79c4f284d21" providerId="AD" clId="Web-{477905B0-5198-4DBC-9EDC-80AA7DEC6C1B}"/>
    <pc:docChg chg="modSld">
      <pc:chgData name="Stéphanie Sirard  (CISSSMO16)" userId="S::stephanie.sirard.cisssmo16@ssss.gouv.qc.ca::e8646349-5ebf-4b09-b004-c79c4f284d21" providerId="AD" clId="Web-{477905B0-5198-4DBC-9EDC-80AA7DEC6C1B}" dt="2023-04-27T17:59:15.676" v="39" actId="20577"/>
      <pc:docMkLst>
        <pc:docMk/>
      </pc:docMkLst>
      <pc:sldChg chg="addSp delSp modSp">
        <pc:chgData name="Stéphanie Sirard  (CISSSMO16)" userId="S::stephanie.sirard.cisssmo16@ssss.gouv.qc.ca::e8646349-5ebf-4b09-b004-c79c4f284d21" providerId="AD" clId="Web-{477905B0-5198-4DBC-9EDC-80AA7DEC6C1B}" dt="2023-04-27T17:59:15.676" v="39" actId="20577"/>
        <pc:sldMkLst>
          <pc:docMk/>
          <pc:sldMk cId="0" sldId="316"/>
        </pc:sldMkLst>
        <pc:spChg chg="add mod">
          <ac:chgData name="Stéphanie Sirard  (CISSSMO16)" userId="S::stephanie.sirard.cisssmo16@ssss.gouv.qc.ca::e8646349-5ebf-4b09-b004-c79c4f284d21" providerId="AD" clId="Web-{477905B0-5198-4DBC-9EDC-80AA7DEC6C1B}" dt="2023-04-27T17:58:25.113" v="13" actId="1076"/>
          <ac:spMkLst>
            <pc:docMk/>
            <pc:sldMk cId="0" sldId="316"/>
            <ac:spMk id="3" creationId="{F5FAC533-3CF3-4B1F-895E-BD8506BEA4F1}"/>
          </ac:spMkLst>
        </pc:spChg>
        <pc:spChg chg="mod">
          <ac:chgData name="Stéphanie Sirard  (CISSSMO16)" userId="S::stephanie.sirard.cisssmo16@ssss.gouv.qc.ca::e8646349-5ebf-4b09-b004-c79c4f284d21" providerId="AD" clId="Web-{477905B0-5198-4DBC-9EDC-80AA7DEC6C1B}" dt="2023-04-27T17:59:15.676" v="39" actId="20577"/>
          <ac:spMkLst>
            <pc:docMk/>
            <pc:sldMk cId="0" sldId="316"/>
            <ac:spMk id="2018" creationId="{00000000-0000-0000-0000-000000000000}"/>
          </ac:spMkLst>
        </pc:spChg>
        <pc:spChg chg="del">
          <ac:chgData name="Stéphanie Sirard  (CISSSMO16)" userId="S::stephanie.sirard.cisssmo16@ssss.gouv.qc.ca::e8646349-5ebf-4b09-b004-c79c4f284d21" providerId="AD" clId="Web-{477905B0-5198-4DBC-9EDC-80AA7DEC6C1B}" dt="2023-04-27T17:57:29.332" v="0"/>
          <ac:spMkLst>
            <pc:docMk/>
            <pc:sldMk cId="0" sldId="316"/>
            <ac:spMk id="2020" creationId="{00000000-0000-0000-0000-000000000000}"/>
          </ac:spMkLst>
        </pc:spChg>
      </pc:sldChg>
    </pc:docChg>
  </pc:docChgLst>
  <pc:docChgLst>
    <pc:chgData name="Kathy Perreault (CISSSMC16)" userId="84a01ded-b12e-4b73-bc17-094bb0a54022" providerId="ADAL" clId="{A4FA6B56-F3F2-4D9A-9E35-9E9F1C5B91F4}"/>
    <pc:docChg chg="undo redo custSel addSld delSld modSld sldOrd delMainMaster addSection modSection">
      <pc:chgData name="Kathy Perreault (CISSSMC16)" userId="84a01ded-b12e-4b73-bc17-094bb0a54022" providerId="ADAL" clId="{A4FA6B56-F3F2-4D9A-9E35-9E9F1C5B91F4}" dt="2023-05-18T02:59:12.829" v="12732" actId="255"/>
      <pc:docMkLst>
        <pc:docMk/>
      </pc:docMkLst>
      <pc:sldChg chg="modSp mod">
        <pc:chgData name="Kathy Perreault (CISSSMC16)" userId="84a01ded-b12e-4b73-bc17-094bb0a54022" providerId="ADAL" clId="{A4FA6B56-F3F2-4D9A-9E35-9E9F1C5B91F4}" dt="2023-05-04T20:14:10.248" v="957" actId="1076"/>
        <pc:sldMkLst>
          <pc:docMk/>
          <pc:sldMk cId="0" sldId="256"/>
        </pc:sldMkLst>
        <pc:spChg chg="mod">
          <ac:chgData name="Kathy Perreault (CISSSMC16)" userId="84a01ded-b12e-4b73-bc17-094bb0a54022" providerId="ADAL" clId="{A4FA6B56-F3F2-4D9A-9E35-9E9F1C5B91F4}" dt="2023-05-04T20:13:37.432" v="948" actId="1076"/>
          <ac:spMkLst>
            <pc:docMk/>
            <pc:sldMk cId="0" sldId="256"/>
            <ac:spMk id="4" creationId="{0D800A50-0C83-3FE4-6E9D-53E2B4613DB2}"/>
          </ac:spMkLst>
        </pc:spChg>
        <pc:spChg chg="mod">
          <ac:chgData name="Kathy Perreault (CISSSMC16)" userId="84a01ded-b12e-4b73-bc17-094bb0a54022" providerId="ADAL" clId="{A4FA6B56-F3F2-4D9A-9E35-9E9F1C5B91F4}" dt="2023-05-04T20:12:02.523" v="941" actId="255"/>
          <ac:spMkLst>
            <pc:docMk/>
            <pc:sldMk cId="0" sldId="256"/>
            <ac:spMk id="586" creationId="{00000000-0000-0000-0000-000000000000}"/>
          </ac:spMkLst>
        </pc:spChg>
        <pc:spChg chg="mod">
          <ac:chgData name="Kathy Perreault (CISSSMC16)" userId="84a01ded-b12e-4b73-bc17-094bb0a54022" providerId="ADAL" clId="{A4FA6B56-F3F2-4D9A-9E35-9E9F1C5B91F4}" dt="2023-05-04T20:14:10.248" v="957" actId="1076"/>
          <ac:spMkLst>
            <pc:docMk/>
            <pc:sldMk cId="0" sldId="256"/>
            <ac:spMk id="587" creationId="{00000000-0000-0000-0000-000000000000}"/>
          </ac:spMkLst>
        </pc:spChg>
        <pc:grpChg chg="mod">
          <ac:chgData name="Kathy Perreault (CISSSMC16)" userId="84a01ded-b12e-4b73-bc17-094bb0a54022" providerId="ADAL" clId="{A4FA6B56-F3F2-4D9A-9E35-9E9F1C5B91F4}" dt="2023-05-04T20:12:19.505" v="942" actId="1076"/>
          <ac:grpSpMkLst>
            <pc:docMk/>
            <pc:sldMk cId="0" sldId="256"/>
            <ac:grpSpMk id="568" creationId="{00000000-0000-0000-0000-000000000000}"/>
          </ac:grpSpMkLst>
        </pc:grpChg>
        <pc:picChg chg="mod">
          <ac:chgData name="Kathy Perreault (CISSSMC16)" userId="84a01ded-b12e-4b73-bc17-094bb0a54022" providerId="ADAL" clId="{A4FA6B56-F3F2-4D9A-9E35-9E9F1C5B91F4}" dt="2023-05-04T20:12:26.299" v="943" actId="1076"/>
          <ac:picMkLst>
            <pc:docMk/>
            <pc:sldMk cId="0" sldId="256"/>
            <ac:picMk id="567" creationId="{00000000-0000-0000-0000-000000000000}"/>
          </ac:picMkLst>
        </pc:picChg>
      </pc:sldChg>
      <pc:sldChg chg="modSp mod">
        <pc:chgData name="Kathy Perreault (CISSSMC16)" userId="84a01ded-b12e-4b73-bc17-094bb0a54022" providerId="ADAL" clId="{A4FA6B56-F3F2-4D9A-9E35-9E9F1C5B91F4}" dt="2023-05-12T16:20:35.504" v="9774" actId="5793"/>
        <pc:sldMkLst>
          <pc:docMk/>
          <pc:sldMk cId="0" sldId="258"/>
        </pc:sldMkLst>
        <pc:spChg chg="mod">
          <ac:chgData name="Kathy Perreault (CISSSMC16)" userId="84a01ded-b12e-4b73-bc17-094bb0a54022" providerId="ADAL" clId="{A4FA6B56-F3F2-4D9A-9E35-9E9F1C5B91F4}" dt="2023-05-12T16:20:35.504" v="9774" actId="5793"/>
          <ac:spMkLst>
            <pc:docMk/>
            <pc:sldMk cId="0" sldId="258"/>
            <ac:spMk id="611" creationId="{00000000-0000-0000-0000-000000000000}"/>
          </ac:spMkLst>
        </pc:spChg>
      </pc:sldChg>
      <pc:sldChg chg="modSp mod ord modNotesTx">
        <pc:chgData name="Kathy Perreault (CISSSMC16)" userId="84a01ded-b12e-4b73-bc17-094bb0a54022" providerId="ADAL" clId="{A4FA6B56-F3F2-4D9A-9E35-9E9F1C5B91F4}" dt="2023-05-14T17:42:19.256" v="10088" actId="404"/>
        <pc:sldMkLst>
          <pc:docMk/>
          <pc:sldMk cId="0" sldId="259"/>
        </pc:sldMkLst>
        <pc:spChg chg="mod">
          <ac:chgData name="Kathy Perreault (CISSSMC16)" userId="84a01ded-b12e-4b73-bc17-094bb0a54022" providerId="ADAL" clId="{A4FA6B56-F3F2-4D9A-9E35-9E9F1C5B91F4}" dt="2023-05-14T17:40:46.066" v="9821" actId="207"/>
          <ac:spMkLst>
            <pc:docMk/>
            <pc:sldMk cId="0" sldId="259"/>
            <ac:spMk id="636" creationId="{00000000-0000-0000-0000-000000000000}"/>
          </ac:spMkLst>
        </pc:spChg>
        <pc:spChg chg="mod">
          <ac:chgData name="Kathy Perreault (CISSSMC16)" userId="84a01ded-b12e-4b73-bc17-094bb0a54022" providerId="ADAL" clId="{A4FA6B56-F3F2-4D9A-9E35-9E9F1C5B91F4}" dt="2023-05-14T17:42:19.256" v="10088" actId="404"/>
          <ac:spMkLst>
            <pc:docMk/>
            <pc:sldMk cId="0" sldId="259"/>
            <ac:spMk id="641" creationId="{00000000-0000-0000-0000-000000000000}"/>
          </ac:spMkLst>
        </pc:spChg>
      </pc:sldChg>
      <pc:sldChg chg="addSp delSp modSp mod">
        <pc:chgData name="Kathy Perreault (CISSSMC16)" userId="84a01ded-b12e-4b73-bc17-094bb0a54022" providerId="ADAL" clId="{A4FA6B56-F3F2-4D9A-9E35-9E9F1C5B91F4}" dt="2023-05-04T19:39:49.469" v="267" actId="21"/>
        <pc:sldMkLst>
          <pc:docMk/>
          <pc:sldMk cId="0" sldId="260"/>
        </pc:sldMkLst>
        <pc:spChg chg="add mod">
          <ac:chgData name="Kathy Perreault (CISSSMC16)" userId="84a01ded-b12e-4b73-bc17-094bb0a54022" providerId="ADAL" clId="{A4FA6B56-F3F2-4D9A-9E35-9E9F1C5B91F4}" dt="2023-05-04T19:39:44.601" v="266" actId="21"/>
          <ac:spMkLst>
            <pc:docMk/>
            <pc:sldMk cId="0" sldId="260"/>
            <ac:spMk id="3" creationId="{8DB328D2-FFA9-A426-8EB7-DB75B1CC4E8F}"/>
          </ac:spMkLst>
        </pc:spChg>
        <pc:spChg chg="del">
          <ac:chgData name="Kathy Perreault (CISSSMC16)" userId="84a01ded-b12e-4b73-bc17-094bb0a54022" providerId="ADAL" clId="{A4FA6B56-F3F2-4D9A-9E35-9E9F1C5B91F4}" dt="2023-05-04T19:39:44.601" v="266" actId="21"/>
          <ac:spMkLst>
            <pc:docMk/>
            <pc:sldMk cId="0" sldId="260"/>
            <ac:spMk id="661" creationId="{00000000-0000-0000-0000-000000000000}"/>
          </ac:spMkLst>
        </pc:spChg>
        <pc:spChg chg="mod">
          <ac:chgData name="Kathy Perreault (CISSSMC16)" userId="84a01ded-b12e-4b73-bc17-094bb0a54022" providerId="ADAL" clId="{A4FA6B56-F3F2-4D9A-9E35-9E9F1C5B91F4}" dt="2023-05-04T19:14:28.326" v="2" actId="120"/>
          <ac:spMkLst>
            <pc:docMk/>
            <pc:sldMk cId="0" sldId="260"/>
            <ac:spMk id="662" creationId="{00000000-0000-0000-0000-000000000000}"/>
          </ac:spMkLst>
        </pc:spChg>
        <pc:grpChg chg="del">
          <ac:chgData name="Kathy Perreault (CISSSMC16)" userId="84a01ded-b12e-4b73-bc17-094bb0a54022" providerId="ADAL" clId="{A4FA6B56-F3F2-4D9A-9E35-9E9F1C5B91F4}" dt="2023-05-04T19:39:49.469" v="267" actId="21"/>
          <ac:grpSpMkLst>
            <pc:docMk/>
            <pc:sldMk cId="0" sldId="260"/>
            <ac:grpSpMk id="663" creationId="{00000000-0000-0000-0000-000000000000}"/>
          </ac:grpSpMkLst>
        </pc:grpChg>
        <pc:picChg chg="del">
          <ac:chgData name="Kathy Perreault (CISSSMC16)" userId="84a01ded-b12e-4b73-bc17-094bb0a54022" providerId="ADAL" clId="{A4FA6B56-F3F2-4D9A-9E35-9E9F1C5B91F4}" dt="2023-05-04T19:39:40.078" v="265" actId="21"/>
          <ac:picMkLst>
            <pc:docMk/>
            <pc:sldMk cId="0" sldId="260"/>
            <ac:picMk id="673" creationId="{00000000-0000-0000-0000-000000000000}"/>
          </ac:picMkLst>
        </pc:picChg>
      </pc:sldChg>
      <pc:sldChg chg="delSp modSp mod ord setBg">
        <pc:chgData name="Kathy Perreault (CISSSMC16)" userId="84a01ded-b12e-4b73-bc17-094bb0a54022" providerId="ADAL" clId="{A4FA6B56-F3F2-4D9A-9E35-9E9F1C5B91F4}" dt="2023-05-18T02:49:33.361" v="12597" actId="1076"/>
        <pc:sldMkLst>
          <pc:docMk/>
          <pc:sldMk cId="0" sldId="261"/>
        </pc:sldMkLst>
        <pc:spChg chg="mod">
          <ac:chgData name="Kathy Perreault (CISSSMC16)" userId="84a01ded-b12e-4b73-bc17-094bb0a54022" providerId="ADAL" clId="{A4FA6B56-F3F2-4D9A-9E35-9E9F1C5B91F4}" dt="2023-05-18T02:49:33.361" v="12597" actId="1076"/>
          <ac:spMkLst>
            <pc:docMk/>
            <pc:sldMk cId="0" sldId="261"/>
            <ac:spMk id="686" creationId="{00000000-0000-0000-0000-000000000000}"/>
          </ac:spMkLst>
        </pc:spChg>
        <pc:spChg chg="del">
          <ac:chgData name="Kathy Perreault (CISSSMC16)" userId="84a01ded-b12e-4b73-bc17-094bb0a54022" providerId="ADAL" clId="{A4FA6B56-F3F2-4D9A-9E35-9E9F1C5B91F4}" dt="2023-05-18T02:49:29.008" v="12594" actId="478"/>
          <ac:spMkLst>
            <pc:docMk/>
            <pc:sldMk cId="0" sldId="261"/>
            <ac:spMk id="688" creationId="{00000000-0000-0000-0000-000000000000}"/>
          </ac:spMkLst>
        </pc:spChg>
        <pc:spChg chg="del">
          <ac:chgData name="Kathy Perreault (CISSSMC16)" userId="84a01ded-b12e-4b73-bc17-094bb0a54022" providerId="ADAL" clId="{A4FA6B56-F3F2-4D9A-9E35-9E9F1C5B91F4}" dt="2023-05-18T02:49:30.898" v="12596" actId="478"/>
          <ac:spMkLst>
            <pc:docMk/>
            <pc:sldMk cId="0" sldId="261"/>
            <ac:spMk id="689" creationId="{00000000-0000-0000-0000-000000000000}"/>
          </ac:spMkLst>
        </pc:spChg>
        <pc:spChg chg="del">
          <ac:chgData name="Kathy Perreault (CISSSMC16)" userId="84a01ded-b12e-4b73-bc17-094bb0a54022" providerId="ADAL" clId="{A4FA6B56-F3F2-4D9A-9E35-9E9F1C5B91F4}" dt="2023-05-18T02:49:29.912" v="12595" actId="478"/>
          <ac:spMkLst>
            <pc:docMk/>
            <pc:sldMk cId="0" sldId="261"/>
            <ac:spMk id="690" creationId="{00000000-0000-0000-0000-000000000000}"/>
          </ac:spMkLst>
        </pc:spChg>
        <pc:picChg chg="mod">
          <ac:chgData name="Kathy Perreault (CISSSMC16)" userId="84a01ded-b12e-4b73-bc17-094bb0a54022" providerId="ADAL" clId="{A4FA6B56-F3F2-4D9A-9E35-9E9F1C5B91F4}" dt="2023-05-10T15:22:26.568" v="1669" actId="1076"/>
          <ac:picMkLst>
            <pc:docMk/>
            <pc:sldMk cId="0" sldId="261"/>
            <ac:picMk id="8" creationId="{00000000-0000-0000-0000-000000000000}"/>
          </ac:picMkLst>
        </pc:picChg>
        <pc:picChg chg="del">
          <ac:chgData name="Kathy Perreault (CISSSMC16)" userId="84a01ded-b12e-4b73-bc17-094bb0a54022" providerId="ADAL" clId="{A4FA6B56-F3F2-4D9A-9E35-9E9F1C5B91F4}" dt="2023-05-10T15:22:06.263" v="1664" actId="478"/>
          <ac:picMkLst>
            <pc:docMk/>
            <pc:sldMk cId="0" sldId="261"/>
            <ac:picMk id="685" creationId="{00000000-0000-0000-0000-000000000000}"/>
          </ac:picMkLst>
        </pc:picChg>
      </pc:sldChg>
      <pc:sldChg chg="modSp mod ord modNotesTx">
        <pc:chgData name="Kathy Perreault (CISSSMC16)" userId="84a01ded-b12e-4b73-bc17-094bb0a54022" providerId="ADAL" clId="{A4FA6B56-F3F2-4D9A-9E35-9E9F1C5B91F4}" dt="2023-05-18T02:37:59.220" v="12455" actId="20577"/>
        <pc:sldMkLst>
          <pc:docMk/>
          <pc:sldMk cId="0" sldId="262"/>
        </pc:sldMkLst>
        <pc:spChg chg="mod">
          <ac:chgData name="Kathy Perreault (CISSSMC16)" userId="84a01ded-b12e-4b73-bc17-094bb0a54022" providerId="ADAL" clId="{A4FA6B56-F3F2-4D9A-9E35-9E9F1C5B91F4}" dt="2023-05-14T23:38:43.322" v="11553" actId="207"/>
          <ac:spMkLst>
            <pc:docMk/>
            <pc:sldMk cId="0" sldId="262"/>
            <ac:spMk id="31" creationId="{00000000-0000-0000-0000-000000000000}"/>
          </ac:spMkLst>
        </pc:spChg>
        <pc:spChg chg="mod">
          <ac:chgData name="Kathy Perreault (CISSSMC16)" userId="84a01ded-b12e-4b73-bc17-094bb0a54022" providerId="ADAL" clId="{A4FA6B56-F3F2-4D9A-9E35-9E9F1C5B91F4}" dt="2023-05-18T02:37:59.220" v="12455" actId="20577"/>
          <ac:spMkLst>
            <pc:docMk/>
            <pc:sldMk cId="0" sldId="262"/>
            <ac:spMk id="698" creationId="{00000000-0000-0000-0000-000000000000}"/>
          </ac:spMkLst>
        </pc:spChg>
        <pc:spChg chg="mod">
          <ac:chgData name="Kathy Perreault (CISSSMC16)" userId="84a01ded-b12e-4b73-bc17-094bb0a54022" providerId="ADAL" clId="{A4FA6B56-F3F2-4D9A-9E35-9E9F1C5B91F4}" dt="2023-05-14T23:38:50.401" v="11560" actId="207"/>
          <ac:spMkLst>
            <pc:docMk/>
            <pc:sldMk cId="0" sldId="262"/>
            <ac:spMk id="699" creationId="{00000000-0000-0000-0000-000000000000}"/>
          </ac:spMkLst>
        </pc:spChg>
      </pc:sldChg>
      <pc:sldChg chg="ord modNotesTx">
        <pc:chgData name="Kathy Perreault (CISSSMC16)" userId="84a01ded-b12e-4b73-bc17-094bb0a54022" providerId="ADAL" clId="{A4FA6B56-F3F2-4D9A-9E35-9E9F1C5B91F4}" dt="2023-05-14T23:40:17.594" v="11728" actId="20577"/>
        <pc:sldMkLst>
          <pc:docMk/>
          <pc:sldMk cId="0" sldId="263"/>
        </pc:sldMkLst>
      </pc:sldChg>
      <pc:sldChg chg="modSp mod ord modNotesTx">
        <pc:chgData name="Kathy Perreault (CISSSMC16)" userId="84a01ded-b12e-4b73-bc17-094bb0a54022" providerId="ADAL" clId="{A4FA6B56-F3F2-4D9A-9E35-9E9F1C5B91F4}" dt="2023-05-14T17:44:24.838" v="10185" actId="404"/>
        <pc:sldMkLst>
          <pc:docMk/>
          <pc:sldMk cId="0" sldId="264"/>
        </pc:sldMkLst>
        <pc:spChg chg="mod">
          <ac:chgData name="Kathy Perreault (CISSSMC16)" userId="84a01ded-b12e-4b73-bc17-094bb0a54022" providerId="ADAL" clId="{A4FA6B56-F3F2-4D9A-9E35-9E9F1C5B91F4}" dt="2023-05-14T17:44:24.838" v="10185" actId="404"/>
          <ac:spMkLst>
            <pc:docMk/>
            <pc:sldMk cId="0" sldId="264"/>
            <ac:spMk id="756" creationId="{00000000-0000-0000-0000-000000000000}"/>
          </ac:spMkLst>
        </pc:spChg>
      </pc:sldChg>
      <pc:sldChg chg="modSp mod ord">
        <pc:chgData name="Kathy Perreault (CISSSMC16)" userId="84a01ded-b12e-4b73-bc17-094bb0a54022" providerId="ADAL" clId="{A4FA6B56-F3F2-4D9A-9E35-9E9F1C5B91F4}" dt="2023-05-14T17:39:59.057" v="9788" actId="20577"/>
        <pc:sldMkLst>
          <pc:docMk/>
          <pc:sldMk cId="0" sldId="268"/>
        </pc:sldMkLst>
        <pc:spChg chg="mod">
          <ac:chgData name="Kathy Perreault (CISSSMC16)" userId="84a01ded-b12e-4b73-bc17-094bb0a54022" providerId="ADAL" clId="{A4FA6B56-F3F2-4D9A-9E35-9E9F1C5B91F4}" dt="2023-05-11T01:59:03.116" v="4553" actId="207"/>
          <ac:spMkLst>
            <pc:docMk/>
            <pc:sldMk cId="0" sldId="268"/>
            <ac:spMk id="3" creationId="{00000000-0000-0000-0000-000000000000}"/>
          </ac:spMkLst>
        </pc:spChg>
        <pc:spChg chg="mod">
          <ac:chgData name="Kathy Perreault (CISSSMC16)" userId="84a01ded-b12e-4b73-bc17-094bb0a54022" providerId="ADAL" clId="{A4FA6B56-F3F2-4D9A-9E35-9E9F1C5B91F4}" dt="2023-05-14T17:39:59.057" v="9788" actId="20577"/>
          <ac:spMkLst>
            <pc:docMk/>
            <pc:sldMk cId="0" sldId="268"/>
            <ac:spMk id="6" creationId="{00000000-0000-0000-0000-000000000000}"/>
          </ac:spMkLst>
        </pc:spChg>
      </pc:sldChg>
      <pc:sldChg chg="modSp mod">
        <pc:chgData name="Kathy Perreault (CISSSMC16)" userId="84a01ded-b12e-4b73-bc17-094bb0a54022" providerId="ADAL" clId="{A4FA6B56-F3F2-4D9A-9E35-9E9F1C5B91F4}" dt="2023-05-18T02:32:29.688" v="12218" actId="20577"/>
        <pc:sldMkLst>
          <pc:docMk/>
          <pc:sldMk cId="0" sldId="269"/>
        </pc:sldMkLst>
        <pc:spChg chg="mod">
          <ac:chgData name="Kathy Perreault (CISSSMC16)" userId="84a01ded-b12e-4b73-bc17-094bb0a54022" providerId="ADAL" clId="{A4FA6B56-F3F2-4D9A-9E35-9E9F1C5B91F4}" dt="2023-05-18T02:32:29.688" v="12218" actId="20577"/>
          <ac:spMkLst>
            <pc:docMk/>
            <pc:sldMk cId="0" sldId="269"/>
            <ac:spMk id="838" creationId="{00000000-0000-0000-0000-000000000000}"/>
          </ac:spMkLst>
        </pc:spChg>
      </pc:sldChg>
      <pc:sldChg chg="modSp mod ord">
        <pc:chgData name="Kathy Perreault (CISSSMC16)" userId="84a01ded-b12e-4b73-bc17-094bb0a54022" providerId="ADAL" clId="{A4FA6B56-F3F2-4D9A-9E35-9E9F1C5B91F4}" dt="2023-05-12T15:04:09.144" v="6136" actId="404"/>
        <pc:sldMkLst>
          <pc:docMk/>
          <pc:sldMk cId="0" sldId="274"/>
        </pc:sldMkLst>
        <pc:spChg chg="mod">
          <ac:chgData name="Kathy Perreault (CISSSMC16)" userId="84a01ded-b12e-4b73-bc17-094bb0a54022" providerId="ADAL" clId="{A4FA6B56-F3F2-4D9A-9E35-9E9F1C5B91F4}" dt="2023-05-12T15:04:09.144" v="6136" actId="404"/>
          <ac:spMkLst>
            <pc:docMk/>
            <pc:sldMk cId="0" sldId="274"/>
            <ac:spMk id="942" creationId="{00000000-0000-0000-0000-000000000000}"/>
          </ac:spMkLst>
        </pc:spChg>
      </pc:sldChg>
      <pc:sldChg chg="addSp delSp modSp mod ord modNotesTx">
        <pc:chgData name="Kathy Perreault (CISSSMC16)" userId="84a01ded-b12e-4b73-bc17-094bb0a54022" providerId="ADAL" clId="{A4FA6B56-F3F2-4D9A-9E35-9E9F1C5B91F4}" dt="2023-05-18T02:49:25.355" v="12593" actId="478"/>
        <pc:sldMkLst>
          <pc:docMk/>
          <pc:sldMk cId="0" sldId="278"/>
        </pc:sldMkLst>
        <pc:spChg chg="mod">
          <ac:chgData name="Kathy Perreault (CISSSMC16)" userId="84a01ded-b12e-4b73-bc17-094bb0a54022" providerId="ADAL" clId="{A4FA6B56-F3F2-4D9A-9E35-9E9F1C5B91F4}" dt="2023-05-11T02:12:39.345" v="5090" actId="1076"/>
          <ac:spMkLst>
            <pc:docMk/>
            <pc:sldMk cId="0" sldId="278"/>
            <ac:spMk id="1075" creationId="{00000000-0000-0000-0000-000000000000}"/>
          </ac:spMkLst>
        </pc:spChg>
        <pc:spChg chg="mod">
          <ac:chgData name="Kathy Perreault (CISSSMC16)" userId="84a01ded-b12e-4b73-bc17-094bb0a54022" providerId="ADAL" clId="{A4FA6B56-F3F2-4D9A-9E35-9E9F1C5B91F4}" dt="2023-05-11T02:14:04.202" v="5104" actId="1076"/>
          <ac:spMkLst>
            <pc:docMk/>
            <pc:sldMk cId="0" sldId="278"/>
            <ac:spMk id="1076" creationId="{00000000-0000-0000-0000-000000000000}"/>
          </ac:spMkLst>
        </pc:spChg>
        <pc:spChg chg="del">
          <ac:chgData name="Kathy Perreault (CISSSMC16)" userId="84a01ded-b12e-4b73-bc17-094bb0a54022" providerId="ADAL" clId="{A4FA6B56-F3F2-4D9A-9E35-9E9F1C5B91F4}" dt="2023-05-18T02:49:22.762" v="12591" actId="478"/>
          <ac:spMkLst>
            <pc:docMk/>
            <pc:sldMk cId="0" sldId="278"/>
            <ac:spMk id="1077" creationId="{00000000-0000-0000-0000-000000000000}"/>
          </ac:spMkLst>
        </pc:spChg>
        <pc:spChg chg="del">
          <ac:chgData name="Kathy Perreault (CISSSMC16)" userId="84a01ded-b12e-4b73-bc17-094bb0a54022" providerId="ADAL" clId="{A4FA6B56-F3F2-4D9A-9E35-9E9F1C5B91F4}" dt="2023-05-18T02:49:24.153" v="12592" actId="478"/>
          <ac:spMkLst>
            <pc:docMk/>
            <pc:sldMk cId="0" sldId="278"/>
            <ac:spMk id="1078" creationId="{00000000-0000-0000-0000-000000000000}"/>
          </ac:spMkLst>
        </pc:spChg>
        <pc:spChg chg="del">
          <ac:chgData name="Kathy Perreault (CISSSMC16)" userId="84a01ded-b12e-4b73-bc17-094bb0a54022" providerId="ADAL" clId="{A4FA6B56-F3F2-4D9A-9E35-9E9F1C5B91F4}" dt="2023-05-18T02:49:25.355" v="12593" actId="478"/>
          <ac:spMkLst>
            <pc:docMk/>
            <pc:sldMk cId="0" sldId="278"/>
            <ac:spMk id="1079" creationId="{00000000-0000-0000-0000-000000000000}"/>
          </ac:spMkLst>
        </pc:spChg>
        <pc:grpChg chg="mod">
          <ac:chgData name="Kathy Perreault (CISSSMC16)" userId="84a01ded-b12e-4b73-bc17-094bb0a54022" providerId="ADAL" clId="{A4FA6B56-F3F2-4D9A-9E35-9E9F1C5B91F4}" dt="2023-05-11T02:13:43.886" v="5101" actId="14100"/>
          <ac:grpSpMkLst>
            <pc:docMk/>
            <pc:sldMk cId="0" sldId="278"/>
            <ac:grpSpMk id="1081" creationId="{00000000-0000-0000-0000-000000000000}"/>
          </ac:grpSpMkLst>
        </pc:grpChg>
        <pc:picChg chg="add mod">
          <ac:chgData name="Kathy Perreault (CISSSMC16)" userId="84a01ded-b12e-4b73-bc17-094bb0a54022" providerId="ADAL" clId="{A4FA6B56-F3F2-4D9A-9E35-9E9F1C5B91F4}" dt="2023-05-11T02:13:09.838" v="5097" actId="14100"/>
          <ac:picMkLst>
            <pc:docMk/>
            <pc:sldMk cId="0" sldId="278"/>
            <ac:picMk id="2" creationId="{C617E259-57ED-FC22-8DA1-E04E4A31420C}"/>
          </ac:picMkLst>
        </pc:picChg>
        <pc:picChg chg="del">
          <ac:chgData name="Kathy Perreault (CISSSMC16)" userId="84a01ded-b12e-4b73-bc17-094bb0a54022" providerId="ADAL" clId="{A4FA6B56-F3F2-4D9A-9E35-9E9F1C5B91F4}" dt="2023-05-11T02:11:47.677" v="5077" actId="478"/>
          <ac:picMkLst>
            <pc:docMk/>
            <pc:sldMk cId="0" sldId="278"/>
            <ac:picMk id="1080" creationId="{00000000-0000-0000-0000-000000000000}"/>
          </ac:picMkLst>
        </pc:picChg>
        <pc:picChg chg="del">
          <ac:chgData name="Kathy Perreault (CISSSMC16)" userId="84a01ded-b12e-4b73-bc17-094bb0a54022" providerId="ADAL" clId="{A4FA6B56-F3F2-4D9A-9E35-9E9F1C5B91F4}" dt="2023-05-11T02:12:19.535" v="5085" actId="478"/>
          <ac:picMkLst>
            <pc:docMk/>
            <pc:sldMk cId="0" sldId="278"/>
            <ac:picMk id="1092" creationId="{00000000-0000-0000-0000-000000000000}"/>
          </ac:picMkLst>
        </pc:picChg>
        <pc:picChg chg="del">
          <ac:chgData name="Kathy Perreault (CISSSMC16)" userId="84a01ded-b12e-4b73-bc17-094bb0a54022" providerId="ADAL" clId="{A4FA6B56-F3F2-4D9A-9E35-9E9F1C5B91F4}" dt="2023-05-11T02:12:26.972" v="5088" actId="478"/>
          <ac:picMkLst>
            <pc:docMk/>
            <pc:sldMk cId="0" sldId="278"/>
            <ac:picMk id="1093" creationId="{00000000-0000-0000-0000-000000000000}"/>
          </ac:picMkLst>
        </pc:picChg>
        <pc:picChg chg="del">
          <ac:chgData name="Kathy Perreault (CISSSMC16)" userId="84a01ded-b12e-4b73-bc17-094bb0a54022" providerId="ADAL" clId="{A4FA6B56-F3F2-4D9A-9E35-9E9F1C5B91F4}" dt="2023-05-11T02:12:22.656" v="5086" actId="478"/>
          <ac:picMkLst>
            <pc:docMk/>
            <pc:sldMk cId="0" sldId="278"/>
            <ac:picMk id="1094" creationId="{00000000-0000-0000-0000-000000000000}"/>
          </ac:picMkLst>
        </pc:picChg>
        <pc:picChg chg="del">
          <ac:chgData name="Kathy Perreault (CISSSMC16)" userId="84a01ded-b12e-4b73-bc17-094bb0a54022" providerId="ADAL" clId="{A4FA6B56-F3F2-4D9A-9E35-9E9F1C5B91F4}" dt="2023-05-11T02:12:24.882" v="5087" actId="478"/>
          <ac:picMkLst>
            <pc:docMk/>
            <pc:sldMk cId="0" sldId="278"/>
            <ac:picMk id="1095" creationId="{00000000-0000-0000-0000-000000000000}"/>
          </ac:picMkLst>
        </pc:picChg>
      </pc:sldChg>
      <pc:sldChg chg="addSp delSp modSp mod ord modNotesTx">
        <pc:chgData name="Kathy Perreault (CISSSMC16)" userId="84a01ded-b12e-4b73-bc17-094bb0a54022" providerId="ADAL" clId="{A4FA6B56-F3F2-4D9A-9E35-9E9F1C5B91F4}" dt="2023-05-18T02:35:08.863" v="12358" actId="404"/>
        <pc:sldMkLst>
          <pc:docMk/>
          <pc:sldMk cId="0" sldId="281"/>
        </pc:sldMkLst>
        <pc:spChg chg="mod">
          <ac:chgData name="Kathy Perreault (CISSSMC16)" userId="84a01ded-b12e-4b73-bc17-094bb0a54022" providerId="ADAL" clId="{A4FA6B56-F3F2-4D9A-9E35-9E9F1C5B91F4}" dt="2023-05-12T15:08:12.880" v="6325"/>
          <ac:spMkLst>
            <pc:docMk/>
            <pc:sldMk cId="0" sldId="281"/>
            <ac:spMk id="4" creationId="{1D770F66-F141-C243-BFC7-D606FACAA787}"/>
          </ac:spMkLst>
        </pc:spChg>
        <pc:spChg chg="mod">
          <ac:chgData name="Kathy Perreault (CISSSMC16)" userId="84a01ded-b12e-4b73-bc17-094bb0a54022" providerId="ADAL" clId="{A4FA6B56-F3F2-4D9A-9E35-9E9F1C5B91F4}" dt="2023-05-12T15:08:12.880" v="6325"/>
          <ac:spMkLst>
            <pc:docMk/>
            <pc:sldMk cId="0" sldId="281"/>
            <ac:spMk id="5" creationId="{91A1F3B8-B0C1-28BA-E8D8-B3DCA22491F5}"/>
          </ac:spMkLst>
        </pc:spChg>
        <pc:spChg chg="mod">
          <ac:chgData name="Kathy Perreault (CISSSMC16)" userId="84a01ded-b12e-4b73-bc17-094bb0a54022" providerId="ADAL" clId="{A4FA6B56-F3F2-4D9A-9E35-9E9F1C5B91F4}" dt="2023-05-12T15:08:12.880" v="6325"/>
          <ac:spMkLst>
            <pc:docMk/>
            <pc:sldMk cId="0" sldId="281"/>
            <ac:spMk id="6" creationId="{D67B62E1-D0DB-F0DF-AEC5-11A693A0C2F9}"/>
          </ac:spMkLst>
        </pc:spChg>
        <pc:spChg chg="mod">
          <ac:chgData name="Kathy Perreault (CISSSMC16)" userId="84a01ded-b12e-4b73-bc17-094bb0a54022" providerId="ADAL" clId="{A4FA6B56-F3F2-4D9A-9E35-9E9F1C5B91F4}" dt="2023-05-12T15:08:12.880" v="6325"/>
          <ac:spMkLst>
            <pc:docMk/>
            <pc:sldMk cId="0" sldId="281"/>
            <ac:spMk id="7" creationId="{3CFB6438-73D1-A07F-7535-3866942ED409}"/>
          </ac:spMkLst>
        </pc:spChg>
        <pc:spChg chg="mod">
          <ac:chgData name="Kathy Perreault (CISSSMC16)" userId="84a01ded-b12e-4b73-bc17-094bb0a54022" providerId="ADAL" clId="{A4FA6B56-F3F2-4D9A-9E35-9E9F1C5B91F4}" dt="2023-05-12T15:08:12.880" v="6325"/>
          <ac:spMkLst>
            <pc:docMk/>
            <pc:sldMk cId="0" sldId="281"/>
            <ac:spMk id="8" creationId="{7DCCA694-9B63-F1E9-A63F-254F193CDC04}"/>
          </ac:spMkLst>
        </pc:spChg>
        <pc:spChg chg="mod">
          <ac:chgData name="Kathy Perreault (CISSSMC16)" userId="84a01ded-b12e-4b73-bc17-094bb0a54022" providerId="ADAL" clId="{A4FA6B56-F3F2-4D9A-9E35-9E9F1C5B91F4}" dt="2023-05-12T15:09:50.128" v="6330"/>
          <ac:spMkLst>
            <pc:docMk/>
            <pc:sldMk cId="0" sldId="281"/>
            <ac:spMk id="10" creationId="{3F45F37F-83FC-54F1-A174-75E26ADA57EF}"/>
          </ac:spMkLst>
        </pc:spChg>
        <pc:spChg chg="mod">
          <ac:chgData name="Kathy Perreault (CISSSMC16)" userId="84a01ded-b12e-4b73-bc17-094bb0a54022" providerId="ADAL" clId="{A4FA6B56-F3F2-4D9A-9E35-9E9F1C5B91F4}" dt="2023-05-12T15:09:50.128" v="6330"/>
          <ac:spMkLst>
            <pc:docMk/>
            <pc:sldMk cId="0" sldId="281"/>
            <ac:spMk id="11" creationId="{12F90A36-C6F2-2FE4-937A-E3F2C34AA828}"/>
          </ac:spMkLst>
        </pc:spChg>
        <pc:spChg chg="mod">
          <ac:chgData name="Kathy Perreault (CISSSMC16)" userId="84a01ded-b12e-4b73-bc17-094bb0a54022" providerId="ADAL" clId="{A4FA6B56-F3F2-4D9A-9E35-9E9F1C5B91F4}" dt="2023-05-12T15:09:50.128" v="6330"/>
          <ac:spMkLst>
            <pc:docMk/>
            <pc:sldMk cId="0" sldId="281"/>
            <ac:spMk id="12" creationId="{2424FCA1-559A-8D1F-2914-1EA6077E4CF2}"/>
          </ac:spMkLst>
        </pc:spChg>
        <pc:spChg chg="mod">
          <ac:chgData name="Kathy Perreault (CISSSMC16)" userId="84a01ded-b12e-4b73-bc17-094bb0a54022" providerId="ADAL" clId="{A4FA6B56-F3F2-4D9A-9E35-9E9F1C5B91F4}" dt="2023-05-12T15:09:50.128" v="6330"/>
          <ac:spMkLst>
            <pc:docMk/>
            <pc:sldMk cId="0" sldId="281"/>
            <ac:spMk id="13" creationId="{C10BF8FE-0F4E-D610-CEAE-CF8C32797EAB}"/>
          </ac:spMkLst>
        </pc:spChg>
        <pc:spChg chg="mod">
          <ac:chgData name="Kathy Perreault (CISSSMC16)" userId="84a01ded-b12e-4b73-bc17-094bb0a54022" providerId="ADAL" clId="{A4FA6B56-F3F2-4D9A-9E35-9E9F1C5B91F4}" dt="2023-05-12T15:09:50.128" v="6330"/>
          <ac:spMkLst>
            <pc:docMk/>
            <pc:sldMk cId="0" sldId="281"/>
            <ac:spMk id="14" creationId="{94992244-115E-07C8-98F7-9675750C04C5}"/>
          </ac:spMkLst>
        </pc:spChg>
        <pc:spChg chg="mod">
          <ac:chgData name="Kathy Perreault (CISSSMC16)" userId="84a01ded-b12e-4b73-bc17-094bb0a54022" providerId="ADAL" clId="{A4FA6B56-F3F2-4D9A-9E35-9E9F1C5B91F4}" dt="2023-05-12T15:09:50.128" v="6330"/>
          <ac:spMkLst>
            <pc:docMk/>
            <pc:sldMk cId="0" sldId="281"/>
            <ac:spMk id="15" creationId="{FFF3DAF1-2544-D78F-1437-F96C535EA8BD}"/>
          </ac:spMkLst>
        </pc:spChg>
        <pc:spChg chg="mod">
          <ac:chgData name="Kathy Perreault (CISSSMC16)" userId="84a01ded-b12e-4b73-bc17-094bb0a54022" providerId="ADAL" clId="{A4FA6B56-F3F2-4D9A-9E35-9E9F1C5B91F4}" dt="2023-05-12T15:05:50.068" v="6315" actId="20577"/>
          <ac:spMkLst>
            <pc:docMk/>
            <pc:sldMk cId="0" sldId="281"/>
            <ac:spMk id="54" creationId="{00000000-0000-0000-0000-000000000000}"/>
          </ac:spMkLst>
        </pc:spChg>
        <pc:spChg chg="mod">
          <ac:chgData name="Kathy Perreault (CISSSMC16)" userId="84a01ded-b12e-4b73-bc17-094bb0a54022" providerId="ADAL" clId="{A4FA6B56-F3F2-4D9A-9E35-9E9F1C5B91F4}" dt="2023-05-18T02:35:08.863" v="12358" actId="404"/>
          <ac:spMkLst>
            <pc:docMk/>
            <pc:sldMk cId="0" sldId="281"/>
            <ac:spMk id="1129" creationId="{00000000-0000-0000-0000-000000000000}"/>
          </ac:spMkLst>
        </pc:spChg>
        <pc:spChg chg="del">
          <ac:chgData name="Kathy Perreault (CISSSMC16)" userId="84a01ded-b12e-4b73-bc17-094bb0a54022" providerId="ADAL" clId="{A4FA6B56-F3F2-4D9A-9E35-9E9F1C5B91F4}" dt="2023-05-12T15:09:48.471" v="6329" actId="478"/>
          <ac:spMkLst>
            <pc:docMk/>
            <pc:sldMk cId="0" sldId="281"/>
            <ac:spMk id="1143" creationId="{00000000-0000-0000-0000-000000000000}"/>
          </ac:spMkLst>
        </pc:spChg>
        <pc:grpChg chg="add mod">
          <ac:chgData name="Kathy Perreault (CISSSMC16)" userId="84a01ded-b12e-4b73-bc17-094bb0a54022" providerId="ADAL" clId="{A4FA6B56-F3F2-4D9A-9E35-9E9F1C5B91F4}" dt="2023-05-12T15:08:23.490" v="6327" actId="1076"/>
          <ac:grpSpMkLst>
            <pc:docMk/>
            <pc:sldMk cId="0" sldId="281"/>
            <ac:grpSpMk id="3" creationId="{9B68F0F8-B65A-23DF-C3DE-51691BFCC190}"/>
          </ac:grpSpMkLst>
        </pc:grpChg>
        <pc:grpChg chg="add mod">
          <ac:chgData name="Kathy Perreault (CISSSMC16)" userId="84a01ded-b12e-4b73-bc17-094bb0a54022" providerId="ADAL" clId="{A4FA6B56-F3F2-4D9A-9E35-9E9F1C5B91F4}" dt="2023-05-12T15:09:50.128" v="6330"/>
          <ac:grpSpMkLst>
            <pc:docMk/>
            <pc:sldMk cId="0" sldId="281"/>
            <ac:grpSpMk id="9" creationId="{F92699D5-BF51-0289-C52D-0BC7ADFA47FA}"/>
          </ac:grpSpMkLst>
        </pc:grpChg>
        <pc:grpChg chg="add del">
          <ac:chgData name="Kathy Perreault (CISSSMC16)" userId="84a01ded-b12e-4b73-bc17-094bb0a54022" providerId="ADAL" clId="{A4FA6B56-F3F2-4D9A-9E35-9E9F1C5B91F4}" dt="2023-05-12T15:07:42.565" v="6324" actId="21"/>
          <ac:grpSpMkLst>
            <pc:docMk/>
            <pc:sldMk cId="0" sldId="281"/>
            <ac:grpSpMk id="1159" creationId="{00000000-0000-0000-0000-000000000000}"/>
          </ac:grpSpMkLst>
        </pc:grpChg>
        <pc:picChg chg="add del mod">
          <ac:chgData name="Kathy Perreault (CISSSMC16)" userId="84a01ded-b12e-4b73-bc17-094bb0a54022" providerId="ADAL" clId="{A4FA6B56-F3F2-4D9A-9E35-9E9F1C5B91F4}" dt="2023-05-12T15:07:22.566" v="6320"/>
          <ac:picMkLst>
            <pc:docMk/>
            <pc:sldMk cId="0" sldId="281"/>
            <ac:picMk id="2" creationId="{7571E180-5B11-42C8-3C95-0A4BA6145364}"/>
          </ac:picMkLst>
        </pc:picChg>
        <pc:picChg chg="mod">
          <ac:chgData name="Kathy Perreault (CISSSMC16)" userId="84a01ded-b12e-4b73-bc17-094bb0a54022" providerId="ADAL" clId="{A4FA6B56-F3F2-4D9A-9E35-9E9F1C5B91F4}" dt="2023-05-12T15:10:46.899" v="6334" actId="14826"/>
          <ac:picMkLst>
            <pc:docMk/>
            <pc:sldMk cId="0" sldId="281"/>
            <ac:picMk id="1139" creationId="{00000000-0000-0000-0000-000000000000}"/>
          </ac:picMkLst>
        </pc:picChg>
        <pc:picChg chg="add del mod">
          <ac:chgData name="Kathy Perreault (CISSSMC16)" userId="84a01ded-b12e-4b73-bc17-094bb0a54022" providerId="ADAL" clId="{A4FA6B56-F3F2-4D9A-9E35-9E9F1C5B91F4}" dt="2023-05-12T15:07:34.321" v="6323" actId="1076"/>
          <ac:picMkLst>
            <pc:docMk/>
            <pc:sldMk cId="0" sldId="281"/>
            <ac:picMk id="1140" creationId="{00000000-0000-0000-0000-000000000000}"/>
          </ac:picMkLst>
        </pc:picChg>
        <pc:picChg chg="mod">
          <ac:chgData name="Kathy Perreault (CISSSMC16)" userId="84a01ded-b12e-4b73-bc17-094bb0a54022" providerId="ADAL" clId="{A4FA6B56-F3F2-4D9A-9E35-9E9F1C5B91F4}" dt="2023-05-12T15:09:36.751" v="6328" actId="1076"/>
          <ac:picMkLst>
            <pc:docMk/>
            <pc:sldMk cId="0" sldId="281"/>
            <ac:picMk id="1141" creationId="{00000000-0000-0000-0000-000000000000}"/>
          </ac:picMkLst>
        </pc:picChg>
      </pc:sldChg>
      <pc:sldChg chg="modSp mod ord">
        <pc:chgData name="Kathy Perreault (CISSSMC16)" userId="84a01ded-b12e-4b73-bc17-094bb0a54022" providerId="ADAL" clId="{A4FA6B56-F3F2-4D9A-9E35-9E9F1C5B91F4}" dt="2023-05-14T17:43:17.023" v="10090" actId="14100"/>
        <pc:sldMkLst>
          <pc:docMk/>
          <pc:sldMk cId="0" sldId="287"/>
        </pc:sldMkLst>
        <pc:spChg chg="mod">
          <ac:chgData name="Kathy Perreault (CISSSMC16)" userId="84a01ded-b12e-4b73-bc17-094bb0a54022" providerId="ADAL" clId="{A4FA6B56-F3F2-4D9A-9E35-9E9F1C5B91F4}" dt="2023-05-14T17:43:17.023" v="10090" actId="14100"/>
          <ac:spMkLst>
            <pc:docMk/>
            <pc:sldMk cId="0" sldId="287"/>
            <ac:spMk id="32" creationId="{00000000-0000-0000-0000-000000000000}"/>
          </ac:spMkLst>
        </pc:spChg>
      </pc:sldChg>
      <pc:sldChg chg="modSp mod ord">
        <pc:chgData name="Kathy Perreault (CISSSMC16)" userId="84a01ded-b12e-4b73-bc17-094bb0a54022" providerId="ADAL" clId="{A4FA6B56-F3F2-4D9A-9E35-9E9F1C5B91F4}" dt="2023-05-18T02:40:28.572" v="12479" actId="1076"/>
        <pc:sldMkLst>
          <pc:docMk/>
          <pc:sldMk cId="0" sldId="299"/>
        </pc:sldMkLst>
        <pc:spChg chg="mod">
          <ac:chgData name="Kathy Perreault (CISSSMC16)" userId="84a01ded-b12e-4b73-bc17-094bb0a54022" providerId="ADAL" clId="{A4FA6B56-F3F2-4D9A-9E35-9E9F1C5B91F4}" dt="2023-05-18T02:39:50.864" v="12464" actId="403"/>
          <ac:spMkLst>
            <pc:docMk/>
            <pc:sldMk cId="0" sldId="299"/>
            <ac:spMk id="8" creationId="{00000000-0000-0000-0000-000000000000}"/>
          </ac:spMkLst>
        </pc:spChg>
        <pc:spChg chg="mod">
          <ac:chgData name="Kathy Perreault (CISSSMC16)" userId="84a01ded-b12e-4b73-bc17-094bb0a54022" providerId="ADAL" clId="{A4FA6B56-F3F2-4D9A-9E35-9E9F1C5B91F4}" dt="2023-05-18T02:39:55.061" v="12466" actId="113"/>
          <ac:spMkLst>
            <pc:docMk/>
            <pc:sldMk cId="0" sldId="299"/>
            <ac:spMk id="12" creationId="{00000000-0000-0000-0000-000000000000}"/>
          </ac:spMkLst>
        </pc:spChg>
        <pc:spChg chg="mod">
          <ac:chgData name="Kathy Perreault (CISSSMC16)" userId="84a01ded-b12e-4b73-bc17-094bb0a54022" providerId="ADAL" clId="{A4FA6B56-F3F2-4D9A-9E35-9E9F1C5B91F4}" dt="2023-05-18T02:40:01.528" v="12469" actId="14100"/>
          <ac:spMkLst>
            <pc:docMk/>
            <pc:sldMk cId="0" sldId="299"/>
            <ac:spMk id="13" creationId="{00000000-0000-0000-0000-000000000000}"/>
          </ac:spMkLst>
        </pc:spChg>
        <pc:spChg chg="mod">
          <ac:chgData name="Kathy Perreault (CISSSMC16)" userId="84a01ded-b12e-4b73-bc17-094bb0a54022" providerId="ADAL" clId="{A4FA6B56-F3F2-4D9A-9E35-9E9F1C5B91F4}" dt="2023-05-18T02:40:15.215" v="12478" actId="20577"/>
          <ac:spMkLst>
            <pc:docMk/>
            <pc:sldMk cId="0" sldId="299"/>
            <ac:spMk id="14" creationId="{00000000-0000-0000-0000-000000000000}"/>
          </ac:spMkLst>
        </pc:spChg>
        <pc:spChg chg="mod">
          <ac:chgData name="Kathy Perreault (CISSSMC16)" userId="84a01ded-b12e-4b73-bc17-094bb0a54022" providerId="ADAL" clId="{A4FA6B56-F3F2-4D9A-9E35-9E9F1C5B91F4}" dt="2023-05-18T02:40:28.572" v="12479" actId="1076"/>
          <ac:spMkLst>
            <pc:docMk/>
            <pc:sldMk cId="0" sldId="299"/>
            <ac:spMk id="1627" creationId="{00000000-0000-0000-0000-000000000000}"/>
          </ac:spMkLst>
        </pc:spChg>
      </pc:sldChg>
      <pc:sldChg chg="delSp modSp mod ord modNotesTx">
        <pc:chgData name="Kathy Perreault (CISSSMC16)" userId="84a01ded-b12e-4b73-bc17-094bb0a54022" providerId="ADAL" clId="{A4FA6B56-F3F2-4D9A-9E35-9E9F1C5B91F4}" dt="2023-05-18T02:37:34.176" v="12438" actId="1076"/>
        <pc:sldMkLst>
          <pc:docMk/>
          <pc:sldMk cId="0" sldId="307"/>
        </pc:sldMkLst>
        <pc:spChg chg="mod">
          <ac:chgData name="Kathy Perreault (CISSSMC16)" userId="84a01ded-b12e-4b73-bc17-094bb0a54022" providerId="ADAL" clId="{A4FA6B56-F3F2-4D9A-9E35-9E9F1C5B91F4}" dt="2023-05-18T02:37:28.360" v="12437" actId="1076"/>
          <ac:spMkLst>
            <pc:docMk/>
            <pc:sldMk cId="0" sldId="307"/>
            <ac:spMk id="2" creationId="{00000000-0000-0000-0000-000000000000}"/>
          </ac:spMkLst>
        </pc:spChg>
        <pc:spChg chg="mod">
          <ac:chgData name="Kathy Perreault (CISSSMC16)" userId="84a01ded-b12e-4b73-bc17-094bb0a54022" providerId="ADAL" clId="{A4FA6B56-F3F2-4D9A-9E35-9E9F1C5B91F4}" dt="2023-05-05T15:35:17.731" v="1097" actId="1076"/>
          <ac:spMkLst>
            <pc:docMk/>
            <pc:sldMk cId="0" sldId="307"/>
            <ac:spMk id="9" creationId="{373D245F-0EE0-FDC7-0136-8F5A6A1E64E2}"/>
          </ac:spMkLst>
        </pc:spChg>
        <pc:spChg chg="mod">
          <ac:chgData name="Kathy Perreault (CISSSMC16)" userId="84a01ded-b12e-4b73-bc17-094bb0a54022" providerId="ADAL" clId="{A4FA6B56-F3F2-4D9A-9E35-9E9F1C5B91F4}" dt="2023-05-18T02:36:59.605" v="12432" actId="404"/>
          <ac:spMkLst>
            <pc:docMk/>
            <pc:sldMk cId="0" sldId="307"/>
            <ac:spMk id="1822" creationId="{00000000-0000-0000-0000-000000000000}"/>
          </ac:spMkLst>
        </pc:spChg>
        <pc:spChg chg="mod">
          <ac:chgData name="Kathy Perreault (CISSSMC16)" userId="84a01ded-b12e-4b73-bc17-094bb0a54022" providerId="ADAL" clId="{A4FA6B56-F3F2-4D9A-9E35-9E9F1C5B91F4}" dt="2023-05-11T01:50:09.410" v="4362" actId="20577"/>
          <ac:spMkLst>
            <pc:docMk/>
            <pc:sldMk cId="0" sldId="307"/>
            <ac:spMk id="1834" creationId="{00000000-0000-0000-0000-000000000000}"/>
          </ac:spMkLst>
        </pc:spChg>
        <pc:spChg chg="mod">
          <ac:chgData name="Kathy Perreault (CISSSMC16)" userId="84a01ded-b12e-4b73-bc17-094bb0a54022" providerId="ADAL" clId="{A4FA6B56-F3F2-4D9A-9E35-9E9F1C5B91F4}" dt="2023-05-05T15:35:13.310" v="1096" actId="1076"/>
          <ac:spMkLst>
            <pc:docMk/>
            <pc:sldMk cId="0" sldId="307"/>
            <ac:spMk id="1849" creationId="{00000000-0000-0000-0000-000000000000}"/>
          </ac:spMkLst>
        </pc:spChg>
        <pc:spChg chg="mod">
          <ac:chgData name="Kathy Perreault (CISSSMC16)" userId="84a01ded-b12e-4b73-bc17-094bb0a54022" providerId="ADAL" clId="{A4FA6B56-F3F2-4D9A-9E35-9E9F1C5B91F4}" dt="2023-05-05T15:35:09.478" v="1095" actId="1076"/>
          <ac:spMkLst>
            <pc:docMk/>
            <pc:sldMk cId="0" sldId="307"/>
            <ac:spMk id="1852" creationId="{00000000-0000-0000-0000-000000000000}"/>
          </ac:spMkLst>
        </pc:spChg>
        <pc:grpChg chg="mod">
          <ac:chgData name="Kathy Perreault (CISSSMC16)" userId="84a01ded-b12e-4b73-bc17-094bb0a54022" providerId="ADAL" clId="{A4FA6B56-F3F2-4D9A-9E35-9E9F1C5B91F4}" dt="2023-05-18T02:37:34.176" v="12438" actId="1076"/>
          <ac:grpSpMkLst>
            <pc:docMk/>
            <pc:sldMk cId="0" sldId="307"/>
            <ac:grpSpMk id="32" creationId="{00000000-0000-0000-0000-000000000000}"/>
          </ac:grpSpMkLst>
        </pc:grpChg>
        <pc:graphicFrameChg chg="mod">
          <ac:chgData name="Kathy Perreault (CISSSMC16)" userId="84a01ded-b12e-4b73-bc17-094bb0a54022" providerId="ADAL" clId="{A4FA6B56-F3F2-4D9A-9E35-9E9F1C5B91F4}" dt="2023-05-18T02:37:20.530" v="12436" actId="1076"/>
          <ac:graphicFrameMkLst>
            <pc:docMk/>
            <pc:sldMk cId="0" sldId="307"/>
            <ac:graphicFrameMk id="45" creationId="{00000000-0000-0000-0000-000000000000}"/>
          </ac:graphicFrameMkLst>
        </pc:graphicFrameChg>
        <pc:picChg chg="del">
          <ac:chgData name="Kathy Perreault (CISSSMC16)" userId="84a01ded-b12e-4b73-bc17-094bb0a54022" providerId="ADAL" clId="{A4FA6B56-F3F2-4D9A-9E35-9E9F1C5B91F4}" dt="2023-05-11T01:49:34.059" v="4342" actId="21"/>
          <ac:picMkLst>
            <pc:docMk/>
            <pc:sldMk cId="0" sldId="307"/>
            <ac:picMk id="1838" creationId="{00000000-0000-0000-0000-000000000000}"/>
          </ac:picMkLst>
        </pc:picChg>
      </pc:sldChg>
      <pc:sldChg chg="delSp modSp mod">
        <pc:chgData name="Kathy Perreault (CISSSMC16)" userId="84a01ded-b12e-4b73-bc17-094bb0a54022" providerId="ADAL" clId="{A4FA6B56-F3F2-4D9A-9E35-9E9F1C5B91F4}" dt="2023-05-18T02:48:31.441" v="12587" actId="1076"/>
        <pc:sldMkLst>
          <pc:docMk/>
          <pc:sldMk cId="0" sldId="308"/>
        </pc:sldMkLst>
        <pc:spChg chg="mod">
          <ac:chgData name="Kathy Perreault (CISSSMC16)" userId="84a01ded-b12e-4b73-bc17-094bb0a54022" providerId="ADAL" clId="{A4FA6B56-F3F2-4D9A-9E35-9E9F1C5B91F4}" dt="2023-05-18T02:48:01.741" v="12580" actId="1076"/>
          <ac:spMkLst>
            <pc:docMk/>
            <pc:sldMk cId="0" sldId="308"/>
            <ac:spMk id="1861" creationId="{00000000-0000-0000-0000-000000000000}"/>
          </ac:spMkLst>
        </pc:spChg>
        <pc:spChg chg="mod">
          <ac:chgData name="Kathy Perreault (CISSSMC16)" userId="84a01ded-b12e-4b73-bc17-094bb0a54022" providerId="ADAL" clId="{A4FA6B56-F3F2-4D9A-9E35-9E9F1C5B91F4}" dt="2023-05-18T02:48:31.441" v="12587" actId="1076"/>
          <ac:spMkLst>
            <pc:docMk/>
            <pc:sldMk cId="0" sldId="308"/>
            <ac:spMk id="1862" creationId="{00000000-0000-0000-0000-000000000000}"/>
          </ac:spMkLst>
        </pc:spChg>
        <pc:spChg chg="del">
          <ac:chgData name="Kathy Perreault (CISSSMC16)" userId="84a01ded-b12e-4b73-bc17-094bb0a54022" providerId="ADAL" clId="{A4FA6B56-F3F2-4D9A-9E35-9E9F1C5B91F4}" dt="2023-05-18T02:47:51.575" v="12577" actId="478"/>
          <ac:spMkLst>
            <pc:docMk/>
            <pc:sldMk cId="0" sldId="308"/>
            <ac:spMk id="1863" creationId="{00000000-0000-0000-0000-000000000000}"/>
          </ac:spMkLst>
        </pc:spChg>
        <pc:spChg chg="del">
          <ac:chgData name="Kathy Perreault (CISSSMC16)" userId="84a01ded-b12e-4b73-bc17-094bb0a54022" providerId="ADAL" clId="{A4FA6B56-F3F2-4D9A-9E35-9E9F1C5B91F4}" dt="2023-05-18T02:47:55.820" v="12579" actId="478"/>
          <ac:spMkLst>
            <pc:docMk/>
            <pc:sldMk cId="0" sldId="308"/>
            <ac:spMk id="1864" creationId="{00000000-0000-0000-0000-000000000000}"/>
          </ac:spMkLst>
        </pc:spChg>
        <pc:spChg chg="del">
          <ac:chgData name="Kathy Perreault (CISSSMC16)" userId="84a01ded-b12e-4b73-bc17-094bb0a54022" providerId="ADAL" clId="{A4FA6B56-F3F2-4D9A-9E35-9E9F1C5B91F4}" dt="2023-05-18T02:47:53.926" v="12578" actId="478"/>
          <ac:spMkLst>
            <pc:docMk/>
            <pc:sldMk cId="0" sldId="308"/>
            <ac:spMk id="1865" creationId="{00000000-0000-0000-0000-000000000000}"/>
          </ac:spMkLst>
        </pc:spChg>
      </pc:sldChg>
      <pc:sldChg chg="addSp delSp modSp mod">
        <pc:chgData name="Kathy Perreault (CISSSMC16)" userId="84a01ded-b12e-4b73-bc17-094bb0a54022" providerId="ADAL" clId="{A4FA6B56-F3F2-4D9A-9E35-9E9F1C5B91F4}" dt="2023-05-14T23:34:03.399" v="11259" actId="14100"/>
        <pc:sldMkLst>
          <pc:docMk/>
          <pc:sldMk cId="0" sldId="316"/>
        </pc:sldMkLst>
        <pc:spChg chg="mod">
          <ac:chgData name="Kathy Perreault (CISSSMC16)" userId="84a01ded-b12e-4b73-bc17-094bb0a54022" providerId="ADAL" clId="{A4FA6B56-F3F2-4D9A-9E35-9E9F1C5B91F4}" dt="2023-05-14T23:21:54.800" v="11218" actId="1076"/>
          <ac:spMkLst>
            <pc:docMk/>
            <pc:sldMk cId="0" sldId="316"/>
            <ac:spMk id="3" creationId="{F5FAC533-3CF3-4B1F-895E-BD8506BEA4F1}"/>
          </ac:spMkLst>
        </pc:spChg>
        <pc:spChg chg="add del mod">
          <ac:chgData name="Kathy Perreault (CISSSMC16)" userId="84a01ded-b12e-4b73-bc17-094bb0a54022" providerId="ADAL" clId="{A4FA6B56-F3F2-4D9A-9E35-9E9F1C5B91F4}" dt="2023-05-14T17:47:11.969" v="10298" actId="21"/>
          <ac:spMkLst>
            <pc:docMk/>
            <pc:sldMk cId="0" sldId="316"/>
            <ac:spMk id="4" creationId="{8B3145B5-5C14-2C81-7FF1-025C57AF22B6}"/>
          </ac:spMkLst>
        </pc:spChg>
        <pc:spChg chg="add del mod ord">
          <ac:chgData name="Kathy Perreault (CISSSMC16)" userId="84a01ded-b12e-4b73-bc17-094bb0a54022" providerId="ADAL" clId="{A4FA6B56-F3F2-4D9A-9E35-9E9F1C5B91F4}" dt="2023-05-14T17:47:58.262" v="10304"/>
          <ac:spMkLst>
            <pc:docMk/>
            <pc:sldMk cId="0" sldId="316"/>
            <ac:spMk id="5" creationId="{ADF0D4ED-ADD0-56B2-1EE8-45620723071C}"/>
          </ac:spMkLst>
        </pc:spChg>
        <pc:spChg chg="mod">
          <ac:chgData name="Kathy Perreault (CISSSMC16)" userId="84a01ded-b12e-4b73-bc17-094bb0a54022" providerId="ADAL" clId="{A4FA6B56-F3F2-4D9A-9E35-9E9F1C5B91F4}" dt="2023-05-14T23:22:19.008" v="11224" actId="1076"/>
          <ac:spMkLst>
            <pc:docMk/>
            <pc:sldMk cId="0" sldId="316"/>
            <ac:spMk id="2017" creationId="{00000000-0000-0000-0000-000000000000}"/>
          </ac:spMkLst>
        </pc:spChg>
        <pc:spChg chg="mod">
          <ac:chgData name="Kathy Perreault (CISSSMC16)" userId="84a01ded-b12e-4b73-bc17-094bb0a54022" providerId="ADAL" clId="{A4FA6B56-F3F2-4D9A-9E35-9E9F1C5B91F4}" dt="2023-05-14T23:22:09.148" v="11223" actId="20577"/>
          <ac:spMkLst>
            <pc:docMk/>
            <pc:sldMk cId="0" sldId="316"/>
            <ac:spMk id="2018" creationId="{00000000-0000-0000-0000-000000000000}"/>
          </ac:spMkLst>
        </pc:spChg>
        <pc:picChg chg="mod">
          <ac:chgData name="Kathy Perreault (CISSSMC16)" userId="84a01ded-b12e-4b73-bc17-094bb0a54022" providerId="ADAL" clId="{A4FA6B56-F3F2-4D9A-9E35-9E9F1C5B91F4}" dt="2023-05-14T23:22:03.777" v="11221" actId="1076"/>
          <ac:picMkLst>
            <pc:docMk/>
            <pc:sldMk cId="0" sldId="316"/>
            <ac:picMk id="2" creationId="{00000000-0000-0000-0000-000000000000}"/>
          </ac:picMkLst>
        </pc:picChg>
        <pc:picChg chg="add mod">
          <ac:chgData name="Kathy Perreault (CISSSMC16)" userId="84a01ded-b12e-4b73-bc17-094bb0a54022" providerId="ADAL" clId="{A4FA6B56-F3F2-4D9A-9E35-9E9F1C5B91F4}" dt="2023-05-14T23:34:03.399" v="11259" actId="14100"/>
          <ac:picMkLst>
            <pc:docMk/>
            <pc:sldMk cId="0" sldId="316"/>
            <ac:picMk id="6" creationId="{FC84A54A-6371-CC78-69E0-296AD54E79D5}"/>
          </ac:picMkLst>
        </pc:picChg>
        <pc:picChg chg="del">
          <ac:chgData name="Kathy Perreault (CISSSMC16)" userId="84a01ded-b12e-4b73-bc17-094bb0a54022" providerId="ADAL" clId="{A4FA6B56-F3F2-4D9A-9E35-9E9F1C5B91F4}" dt="2023-05-14T23:21:57.487" v="11219" actId="478"/>
          <ac:picMkLst>
            <pc:docMk/>
            <pc:sldMk cId="0" sldId="316"/>
            <ac:picMk id="39" creationId="{00000000-0000-0000-0000-000000000000}"/>
          </ac:picMkLst>
        </pc:picChg>
        <pc:picChg chg="mod">
          <ac:chgData name="Kathy Perreault (CISSSMC16)" userId="84a01ded-b12e-4b73-bc17-094bb0a54022" providerId="ADAL" clId="{A4FA6B56-F3F2-4D9A-9E35-9E9F1C5B91F4}" dt="2023-05-14T23:22:31.575" v="11225" actId="1076"/>
          <ac:picMkLst>
            <pc:docMk/>
            <pc:sldMk cId="0" sldId="316"/>
            <ac:picMk id="2021" creationId="{00000000-0000-0000-0000-000000000000}"/>
          </ac:picMkLst>
        </pc:picChg>
        <pc:picChg chg="mod">
          <ac:chgData name="Kathy Perreault (CISSSMC16)" userId="84a01ded-b12e-4b73-bc17-094bb0a54022" providerId="ADAL" clId="{A4FA6B56-F3F2-4D9A-9E35-9E9F1C5B91F4}" dt="2023-05-14T17:48:02.388" v="10305" actId="1076"/>
          <ac:picMkLst>
            <pc:docMk/>
            <pc:sldMk cId="0" sldId="316"/>
            <ac:picMk id="2022" creationId="{00000000-0000-0000-0000-000000000000}"/>
          </ac:picMkLst>
        </pc:picChg>
        <pc:picChg chg="del">
          <ac:chgData name="Kathy Perreault (CISSSMC16)" userId="84a01ded-b12e-4b73-bc17-094bb0a54022" providerId="ADAL" clId="{A4FA6B56-F3F2-4D9A-9E35-9E9F1C5B91F4}" dt="2023-05-14T23:21:44.538" v="11217" actId="478"/>
          <ac:picMkLst>
            <pc:docMk/>
            <pc:sldMk cId="0" sldId="316"/>
            <ac:picMk id="2026" creationId="{00000000-0000-0000-0000-000000000000}"/>
          </ac:picMkLst>
        </pc:picChg>
      </pc:sldChg>
      <pc:sldChg chg="modSp ord">
        <pc:chgData name="Kathy Perreault (CISSSMC16)" userId="84a01ded-b12e-4b73-bc17-094bb0a54022" providerId="ADAL" clId="{A4FA6B56-F3F2-4D9A-9E35-9E9F1C5B91F4}" dt="2023-05-11T02:00:05.871" v="4699"/>
        <pc:sldMkLst>
          <pc:docMk/>
          <pc:sldMk cId="1012949829" sldId="342"/>
        </pc:sldMkLst>
        <pc:spChg chg="mod">
          <ac:chgData name="Kathy Perreault (CISSSMC16)" userId="84a01ded-b12e-4b73-bc17-094bb0a54022" providerId="ADAL" clId="{A4FA6B56-F3F2-4D9A-9E35-9E9F1C5B91F4}" dt="2023-05-11T01:50:31.936" v="4363" actId="207"/>
          <ac:spMkLst>
            <pc:docMk/>
            <pc:sldMk cId="1012949829" sldId="342"/>
            <ac:spMk id="7" creationId="{00000000-0000-0000-0000-000000000000}"/>
          </ac:spMkLst>
        </pc:spChg>
        <pc:spChg chg="mod">
          <ac:chgData name="Kathy Perreault (CISSSMC16)" userId="84a01ded-b12e-4b73-bc17-094bb0a54022" providerId="ADAL" clId="{A4FA6B56-F3F2-4D9A-9E35-9E9F1C5B91F4}" dt="2023-05-11T01:50:40.360" v="4364" actId="207"/>
          <ac:spMkLst>
            <pc:docMk/>
            <pc:sldMk cId="1012949829" sldId="342"/>
            <ac:spMk id="11" creationId="{00000000-0000-0000-0000-000000000000}"/>
          </ac:spMkLst>
        </pc:spChg>
      </pc:sldChg>
      <pc:sldChg chg="modSp mod ord">
        <pc:chgData name="Kathy Perreault (CISSSMC16)" userId="84a01ded-b12e-4b73-bc17-094bb0a54022" providerId="ADAL" clId="{A4FA6B56-F3F2-4D9A-9E35-9E9F1C5B91F4}" dt="2023-05-18T02:35:42.006" v="12412" actId="404"/>
        <pc:sldMkLst>
          <pc:docMk/>
          <pc:sldMk cId="436980970" sldId="343"/>
        </pc:sldMkLst>
        <pc:spChg chg="mod">
          <ac:chgData name="Kathy Perreault (CISSSMC16)" userId="84a01ded-b12e-4b73-bc17-094bb0a54022" providerId="ADAL" clId="{A4FA6B56-F3F2-4D9A-9E35-9E9F1C5B91F4}" dt="2023-05-18T02:35:42.006" v="12412" actId="404"/>
          <ac:spMkLst>
            <pc:docMk/>
            <pc:sldMk cId="436980970" sldId="343"/>
            <ac:spMk id="942" creationId="{00000000-0000-0000-0000-000000000000}"/>
          </ac:spMkLst>
        </pc:spChg>
      </pc:sldChg>
      <pc:sldChg chg="modSp mod ord">
        <pc:chgData name="Kathy Perreault (CISSSMC16)" userId="84a01ded-b12e-4b73-bc17-094bb0a54022" providerId="ADAL" clId="{A4FA6B56-F3F2-4D9A-9E35-9E9F1C5B91F4}" dt="2023-05-14T17:50:04.296" v="10384" actId="404"/>
        <pc:sldMkLst>
          <pc:docMk/>
          <pc:sldMk cId="2888099685" sldId="344"/>
        </pc:sldMkLst>
        <pc:spChg chg="mod">
          <ac:chgData name="Kathy Perreault (CISSSMC16)" userId="84a01ded-b12e-4b73-bc17-094bb0a54022" providerId="ADAL" clId="{A4FA6B56-F3F2-4D9A-9E35-9E9F1C5B91F4}" dt="2023-05-14T17:48:26.001" v="10307" actId="14100"/>
          <ac:spMkLst>
            <pc:docMk/>
            <pc:sldMk cId="2888099685" sldId="344"/>
            <ac:spMk id="2" creationId="{00000000-0000-0000-0000-000000000000}"/>
          </ac:spMkLst>
        </pc:spChg>
        <pc:spChg chg="mod">
          <ac:chgData name="Kathy Perreault (CISSSMC16)" userId="84a01ded-b12e-4b73-bc17-094bb0a54022" providerId="ADAL" clId="{A4FA6B56-F3F2-4D9A-9E35-9E9F1C5B91F4}" dt="2023-05-14T17:50:04.296" v="10384" actId="404"/>
          <ac:spMkLst>
            <pc:docMk/>
            <pc:sldMk cId="2888099685" sldId="344"/>
            <ac:spMk id="7" creationId="{7DBF40AE-CB4E-9E05-9FFC-6A6E984B2C3E}"/>
          </ac:spMkLst>
        </pc:spChg>
      </pc:sldChg>
      <pc:sldChg chg="addSp modSp mod ord modNotesTx">
        <pc:chgData name="Kathy Perreault (CISSSMC16)" userId="84a01ded-b12e-4b73-bc17-094bb0a54022" providerId="ADAL" clId="{A4FA6B56-F3F2-4D9A-9E35-9E9F1C5B91F4}" dt="2023-05-18T01:38:09.632" v="11768" actId="1076"/>
        <pc:sldMkLst>
          <pc:docMk/>
          <pc:sldMk cId="1870931132" sldId="345"/>
        </pc:sldMkLst>
        <pc:spChg chg="mod">
          <ac:chgData name="Kathy Perreault (CISSSMC16)" userId="84a01ded-b12e-4b73-bc17-094bb0a54022" providerId="ADAL" clId="{A4FA6B56-F3F2-4D9A-9E35-9E9F1C5B91F4}" dt="2023-05-11T02:15:58.052" v="5159" actId="1076"/>
          <ac:spMkLst>
            <pc:docMk/>
            <pc:sldMk cId="1870931132" sldId="345"/>
            <ac:spMk id="2" creationId="{FBEE1706-936D-ACFE-F357-6D6EB09BD99C}"/>
          </ac:spMkLst>
        </pc:spChg>
        <pc:spChg chg="add mod">
          <ac:chgData name="Kathy Perreault (CISSSMC16)" userId="84a01ded-b12e-4b73-bc17-094bb0a54022" providerId="ADAL" clId="{A4FA6B56-F3F2-4D9A-9E35-9E9F1C5B91F4}" dt="2023-05-18T01:38:09.632" v="11768" actId="1076"/>
          <ac:spMkLst>
            <pc:docMk/>
            <pc:sldMk cId="1870931132" sldId="345"/>
            <ac:spMk id="3" creationId="{B16DE49D-8090-F5E9-39F8-AB828768F45E}"/>
          </ac:spMkLst>
        </pc:spChg>
      </pc:sldChg>
      <pc:sldChg chg="modSp mod">
        <pc:chgData name="Kathy Perreault (CISSSMC16)" userId="84a01ded-b12e-4b73-bc17-094bb0a54022" providerId="ADAL" clId="{A4FA6B56-F3F2-4D9A-9E35-9E9F1C5B91F4}" dt="2023-05-05T15:34:15.993" v="1094" actId="27918"/>
        <pc:sldMkLst>
          <pc:docMk/>
          <pc:sldMk cId="1423705564" sldId="347"/>
        </pc:sldMkLst>
        <pc:graphicFrameChg chg="mod">
          <ac:chgData name="Kathy Perreault (CISSSMC16)" userId="84a01ded-b12e-4b73-bc17-094bb0a54022" providerId="ADAL" clId="{A4FA6B56-F3F2-4D9A-9E35-9E9F1C5B91F4}" dt="2023-05-05T15:34:05.240" v="1022"/>
          <ac:graphicFrameMkLst>
            <pc:docMk/>
            <pc:sldMk cId="1423705564" sldId="347"/>
            <ac:graphicFrameMk id="9" creationId="{363DF362-FFA3-49C5-B541-74FBE49E10E6}"/>
          </ac:graphicFrameMkLst>
        </pc:graphicFrameChg>
      </pc:sldChg>
      <pc:sldChg chg="addSp delSp modSp add del mod modClrScheme chgLayout">
        <pc:chgData name="Kathy Perreault (CISSSMC16)" userId="84a01ded-b12e-4b73-bc17-094bb0a54022" providerId="ADAL" clId="{A4FA6B56-F3F2-4D9A-9E35-9E9F1C5B91F4}" dt="2023-05-11T01:48:04.047" v="4335" actId="2696"/>
        <pc:sldMkLst>
          <pc:docMk/>
          <pc:sldMk cId="2304175870" sldId="348"/>
        </pc:sldMkLst>
        <pc:spChg chg="add del mod ord">
          <ac:chgData name="Kathy Perreault (CISSSMC16)" userId="84a01ded-b12e-4b73-bc17-094bb0a54022" providerId="ADAL" clId="{A4FA6B56-F3F2-4D9A-9E35-9E9F1C5B91F4}" dt="2023-05-04T19:19:23.794" v="45" actId="700"/>
          <ac:spMkLst>
            <pc:docMk/>
            <pc:sldMk cId="2304175870" sldId="348"/>
            <ac:spMk id="2" creationId="{BCA4C20E-E5A3-8734-0FC5-228D892E7CB1}"/>
          </ac:spMkLst>
        </pc:spChg>
        <pc:spChg chg="add del mod ord">
          <ac:chgData name="Kathy Perreault (CISSSMC16)" userId="84a01ded-b12e-4b73-bc17-094bb0a54022" providerId="ADAL" clId="{A4FA6B56-F3F2-4D9A-9E35-9E9F1C5B91F4}" dt="2023-05-04T19:19:23.794" v="45" actId="700"/>
          <ac:spMkLst>
            <pc:docMk/>
            <pc:sldMk cId="2304175870" sldId="348"/>
            <ac:spMk id="3" creationId="{6DCE760D-0CA2-05B6-FF4C-B90CCD3CB9F6}"/>
          </ac:spMkLst>
        </pc:spChg>
        <pc:spChg chg="add del mod ord">
          <ac:chgData name="Kathy Perreault (CISSSMC16)" userId="84a01ded-b12e-4b73-bc17-094bb0a54022" providerId="ADAL" clId="{A4FA6B56-F3F2-4D9A-9E35-9E9F1C5B91F4}" dt="2023-05-04T19:19:23.794" v="45" actId="700"/>
          <ac:spMkLst>
            <pc:docMk/>
            <pc:sldMk cId="2304175870" sldId="348"/>
            <ac:spMk id="4" creationId="{FFDA72EC-342A-446C-C997-93C0F7D2C3F7}"/>
          </ac:spMkLst>
        </pc:spChg>
        <pc:spChg chg="add del mod ord">
          <ac:chgData name="Kathy Perreault (CISSSMC16)" userId="84a01ded-b12e-4b73-bc17-094bb0a54022" providerId="ADAL" clId="{A4FA6B56-F3F2-4D9A-9E35-9E9F1C5B91F4}" dt="2023-05-04T19:19:23.794" v="45" actId="700"/>
          <ac:spMkLst>
            <pc:docMk/>
            <pc:sldMk cId="2304175870" sldId="348"/>
            <ac:spMk id="5" creationId="{580FAA61-E957-EC38-03CC-2747D222D532}"/>
          </ac:spMkLst>
        </pc:spChg>
        <pc:spChg chg="add del mod ord">
          <ac:chgData name="Kathy Perreault (CISSSMC16)" userId="84a01ded-b12e-4b73-bc17-094bb0a54022" providerId="ADAL" clId="{A4FA6B56-F3F2-4D9A-9E35-9E9F1C5B91F4}" dt="2023-05-04T19:19:23.794" v="45" actId="700"/>
          <ac:spMkLst>
            <pc:docMk/>
            <pc:sldMk cId="2304175870" sldId="348"/>
            <ac:spMk id="6" creationId="{51523040-DD0C-0C80-6E80-A273DA4DAD07}"/>
          </ac:spMkLst>
        </pc:spChg>
        <pc:spChg chg="add del mod ord">
          <ac:chgData name="Kathy Perreault (CISSSMC16)" userId="84a01ded-b12e-4b73-bc17-094bb0a54022" providerId="ADAL" clId="{A4FA6B56-F3F2-4D9A-9E35-9E9F1C5B91F4}" dt="2023-05-04T19:19:23.794" v="45" actId="700"/>
          <ac:spMkLst>
            <pc:docMk/>
            <pc:sldMk cId="2304175870" sldId="348"/>
            <ac:spMk id="7" creationId="{C44CA41E-CD09-D6AF-1CD0-BC0FC4933FFB}"/>
          </ac:spMkLst>
        </pc:spChg>
        <pc:spChg chg="add del mod ord">
          <ac:chgData name="Kathy Perreault (CISSSMC16)" userId="84a01ded-b12e-4b73-bc17-094bb0a54022" providerId="ADAL" clId="{A4FA6B56-F3F2-4D9A-9E35-9E9F1C5B91F4}" dt="2023-05-04T19:19:23.794" v="45" actId="700"/>
          <ac:spMkLst>
            <pc:docMk/>
            <pc:sldMk cId="2304175870" sldId="348"/>
            <ac:spMk id="8" creationId="{893495F1-E407-4D4A-7131-86C3442BFEC6}"/>
          </ac:spMkLst>
        </pc:spChg>
        <pc:spChg chg="add mod ord">
          <ac:chgData name="Kathy Perreault (CISSSMC16)" userId="84a01ded-b12e-4b73-bc17-094bb0a54022" providerId="ADAL" clId="{A4FA6B56-F3F2-4D9A-9E35-9E9F1C5B91F4}" dt="2023-05-04T19:20:12.712" v="173" actId="1076"/>
          <ac:spMkLst>
            <pc:docMk/>
            <pc:sldMk cId="2304175870" sldId="348"/>
            <ac:spMk id="9" creationId="{19D011CF-3034-FD1B-258A-9C50D8BE728E}"/>
          </ac:spMkLst>
        </pc:spChg>
        <pc:spChg chg="add mod ord">
          <ac:chgData name="Kathy Perreault (CISSSMC16)" userId="84a01ded-b12e-4b73-bc17-094bb0a54022" providerId="ADAL" clId="{A4FA6B56-F3F2-4D9A-9E35-9E9F1C5B91F4}" dt="2023-05-04T19:20:18.889" v="174" actId="1076"/>
          <ac:spMkLst>
            <pc:docMk/>
            <pc:sldMk cId="2304175870" sldId="348"/>
            <ac:spMk id="10" creationId="{91D07941-825D-BBFD-3AA2-1E2263F59856}"/>
          </ac:spMkLst>
        </pc:spChg>
        <pc:spChg chg="add mod ord">
          <ac:chgData name="Kathy Perreault (CISSSMC16)" userId="84a01ded-b12e-4b73-bc17-094bb0a54022" providerId="ADAL" clId="{A4FA6B56-F3F2-4D9A-9E35-9E9F1C5B91F4}" dt="2023-05-04T19:19:59.609" v="170" actId="20577"/>
          <ac:spMkLst>
            <pc:docMk/>
            <pc:sldMk cId="2304175870" sldId="348"/>
            <ac:spMk id="11" creationId="{B8371B56-E8BD-2574-99FA-741EE6EA6199}"/>
          </ac:spMkLst>
        </pc:spChg>
        <pc:spChg chg="mod ord">
          <ac:chgData name="Kathy Perreault (CISSSMC16)" userId="84a01ded-b12e-4b73-bc17-094bb0a54022" providerId="ADAL" clId="{A4FA6B56-F3F2-4D9A-9E35-9E9F1C5B91F4}" dt="2023-05-04T19:19:23.794" v="45" actId="700"/>
          <ac:spMkLst>
            <pc:docMk/>
            <pc:sldMk cId="2304175870" sldId="348"/>
            <ac:spMk id="661" creationId="{00000000-0000-0000-0000-000000000000}"/>
          </ac:spMkLst>
        </pc:spChg>
        <pc:spChg chg="mod ord">
          <ac:chgData name="Kathy Perreault (CISSSMC16)" userId="84a01ded-b12e-4b73-bc17-094bb0a54022" providerId="ADAL" clId="{A4FA6B56-F3F2-4D9A-9E35-9E9F1C5B91F4}" dt="2023-05-04T19:19:23.794" v="45" actId="700"/>
          <ac:spMkLst>
            <pc:docMk/>
            <pc:sldMk cId="2304175870" sldId="348"/>
            <ac:spMk id="662" creationId="{00000000-0000-0000-0000-000000000000}"/>
          </ac:spMkLst>
        </pc:spChg>
        <pc:grpChg chg="mod">
          <ac:chgData name="Kathy Perreault (CISSSMC16)" userId="84a01ded-b12e-4b73-bc17-094bb0a54022" providerId="ADAL" clId="{A4FA6B56-F3F2-4D9A-9E35-9E9F1C5B91F4}" dt="2023-05-04T19:20:05.009" v="172" actId="1076"/>
          <ac:grpSpMkLst>
            <pc:docMk/>
            <pc:sldMk cId="2304175870" sldId="348"/>
            <ac:grpSpMk id="663" creationId="{00000000-0000-0000-0000-000000000000}"/>
          </ac:grpSpMkLst>
        </pc:grpChg>
        <pc:picChg chg="mod">
          <ac:chgData name="Kathy Perreault (CISSSMC16)" userId="84a01ded-b12e-4b73-bc17-094bb0a54022" providerId="ADAL" clId="{A4FA6B56-F3F2-4D9A-9E35-9E9F1C5B91F4}" dt="2023-05-04T19:18:29.127" v="43" actId="1076"/>
          <ac:picMkLst>
            <pc:docMk/>
            <pc:sldMk cId="2304175870" sldId="348"/>
            <ac:picMk id="673" creationId="{00000000-0000-0000-0000-000000000000}"/>
          </ac:picMkLst>
        </pc:picChg>
      </pc:sldChg>
      <pc:sldChg chg="addSp modSp add del mod modClrScheme chgLayout">
        <pc:chgData name="Kathy Perreault (CISSSMC16)" userId="84a01ded-b12e-4b73-bc17-094bb0a54022" providerId="ADAL" clId="{A4FA6B56-F3F2-4D9A-9E35-9E9F1C5B91F4}" dt="2023-05-04T20:09:45.603" v="929" actId="2696"/>
        <pc:sldMkLst>
          <pc:docMk/>
          <pc:sldMk cId="2644673985" sldId="349"/>
        </pc:sldMkLst>
        <pc:spChg chg="mod ord">
          <ac:chgData name="Kathy Perreault (CISSSMC16)" userId="84a01ded-b12e-4b73-bc17-094bb0a54022" providerId="ADAL" clId="{A4FA6B56-F3F2-4D9A-9E35-9E9F1C5B91F4}" dt="2023-05-04T20:00:52.969" v="833" actId="700"/>
          <ac:spMkLst>
            <pc:docMk/>
            <pc:sldMk cId="2644673985" sldId="349"/>
            <ac:spMk id="2" creationId="{FBEE1706-936D-ACFE-F357-6D6EB09BD99C}"/>
          </ac:spMkLst>
        </pc:spChg>
        <pc:spChg chg="mod">
          <ac:chgData name="Kathy Perreault (CISSSMC16)" userId="84a01ded-b12e-4b73-bc17-094bb0a54022" providerId="ADAL" clId="{A4FA6B56-F3F2-4D9A-9E35-9E9F1C5B91F4}" dt="2023-05-04T20:00:35.585" v="832" actId="20577"/>
          <ac:spMkLst>
            <pc:docMk/>
            <pc:sldMk cId="2644673985" sldId="349"/>
            <ac:spMk id="3" creationId="{B16DE49D-8090-F5E9-39F8-AB828768F45E}"/>
          </ac:spMkLst>
        </pc:spChg>
        <pc:spChg chg="add mod ord">
          <ac:chgData name="Kathy Perreault (CISSSMC16)" userId="84a01ded-b12e-4b73-bc17-094bb0a54022" providerId="ADAL" clId="{A4FA6B56-F3F2-4D9A-9E35-9E9F1C5B91F4}" dt="2023-05-04T20:00:52.969" v="833" actId="700"/>
          <ac:spMkLst>
            <pc:docMk/>
            <pc:sldMk cId="2644673985" sldId="349"/>
            <ac:spMk id="4" creationId="{A4297741-1D01-C31E-6F73-78A1405D14A4}"/>
          </ac:spMkLst>
        </pc:spChg>
        <pc:spChg chg="add mod ord">
          <ac:chgData name="Kathy Perreault (CISSSMC16)" userId="84a01ded-b12e-4b73-bc17-094bb0a54022" providerId="ADAL" clId="{A4FA6B56-F3F2-4D9A-9E35-9E9F1C5B91F4}" dt="2023-05-04T20:00:52.969" v="833" actId="700"/>
          <ac:spMkLst>
            <pc:docMk/>
            <pc:sldMk cId="2644673985" sldId="349"/>
            <ac:spMk id="5" creationId="{2BE38590-5C49-8F2E-CF46-FCD66514DDD1}"/>
          </ac:spMkLst>
        </pc:spChg>
        <pc:spChg chg="add mod ord">
          <ac:chgData name="Kathy Perreault (CISSSMC16)" userId="84a01ded-b12e-4b73-bc17-094bb0a54022" providerId="ADAL" clId="{A4FA6B56-F3F2-4D9A-9E35-9E9F1C5B91F4}" dt="2023-05-04T20:00:52.969" v="833" actId="700"/>
          <ac:spMkLst>
            <pc:docMk/>
            <pc:sldMk cId="2644673985" sldId="349"/>
            <ac:spMk id="6" creationId="{85081F4A-17FB-A7BC-8DD8-DAB95E45F0D3}"/>
          </ac:spMkLst>
        </pc:spChg>
        <pc:spChg chg="add mod ord">
          <ac:chgData name="Kathy Perreault (CISSSMC16)" userId="84a01ded-b12e-4b73-bc17-094bb0a54022" providerId="ADAL" clId="{A4FA6B56-F3F2-4D9A-9E35-9E9F1C5B91F4}" dt="2023-05-04T20:00:52.969" v="833" actId="700"/>
          <ac:spMkLst>
            <pc:docMk/>
            <pc:sldMk cId="2644673985" sldId="349"/>
            <ac:spMk id="7" creationId="{4692C3EB-30B0-CA9A-DE0A-20EC95ED6DBE}"/>
          </ac:spMkLst>
        </pc:spChg>
      </pc:sldChg>
      <pc:sldChg chg="add del">
        <pc:chgData name="Kathy Perreault (CISSSMC16)" userId="84a01ded-b12e-4b73-bc17-094bb0a54022" providerId="ADAL" clId="{A4FA6B56-F3F2-4D9A-9E35-9E9F1C5B91F4}" dt="2023-05-04T20:09:50.240" v="930" actId="2696"/>
        <pc:sldMkLst>
          <pc:docMk/>
          <pc:sldMk cId="1859838402" sldId="350"/>
        </pc:sldMkLst>
      </pc:sldChg>
      <pc:sldChg chg="addSp delSp modSp new del mod ord modClrScheme chgLayout modNotesTx">
        <pc:chgData name="Kathy Perreault (CISSSMC16)" userId="84a01ded-b12e-4b73-bc17-094bb0a54022" providerId="ADAL" clId="{A4FA6B56-F3F2-4D9A-9E35-9E9F1C5B91F4}" dt="2023-05-12T15:53:12.658" v="8565" actId="2696"/>
        <pc:sldMkLst>
          <pc:docMk/>
          <pc:sldMk cId="3974613654" sldId="351"/>
        </pc:sldMkLst>
        <pc:spChg chg="del mod ord">
          <ac:chgData name="Kathy Perreault (CISSSMC16)" userId="84a01ded-b12e-4b73-bc17-094bb0a54022" providerId="ADAL" clId="{A4FA6B56-F3F2-4D9A-9E35-9E9F1C5B91F4}" dt="2023-05-04T20:01:18.349" v="836" actId="700"/>
          <ac:spMkLst>
            <pc:docMk/>
            <pc:sldMk cId="3974613654" sldId="351"/>
            <ac:spMk id="2" creationId="{DD90F58F-91AA-3963-B175-EDC4F5F9B8CF}"/>
          </ac:spMkLst>
        </pc:spChg>
        <pc:spChg chg="add mod ord">
          <ac:chgData name="Kathy Perreault (CISSSMC16)" userId="84a01ded-b12e-4b73-bc17-094bb0a54022" providerId="ADAL" clId="{A4FA6B56-F3F2-4D9A-9E35-9E9F1C5B91F4}" dt="2023-05-11T02:21:13.537" v="5470" actId="207"/>
          <ac:spMkLst>
            <pc:docMk/>
            <pc:sldMk cId="3974613654" sldId="351"/>
            <ac:spMk id="3" creationId="{96887F12-5DEF-607D-0E38-B9696844C212}"/>
          </ac:spMkLst>
        </pc:spChg>
        <pc:spChg chg="add mod ord">
          <ac:chgData name="Kathy Perreault (CISSSMC16)" userId="84a01ded-b12e-4b73-bc17-094bb0a54022" providerId="ADAL" clId="{A4FA6B56-F3F2-4D9A-9E35-9E9F1C5B91F4}" dt="2023-05-04T20:09:35.202" v="928" actId="20577"/>
          <ac:spMkLst>
            <pc:docMk/>
            <pc:sldMk cId="3974613654" sldId="351"/>
            <ac:spMk id="4" creationId="{C2E997AB-DEF3-BDFE-3D07-6211214919C0}"/>
          </ac:spMkLst>
        </pc:spChg>
        <pc:spChg chg="add mod ord">
          <ac:chgData name="Kathy Perreault (CISSSMC16)" userId="84a01ded-b12e-4b73-bc17-094bb0a54022" providerId="ADAL" clId="{A4FA6B56-F3F2-4D9A-9E35-9E9F1C5B91F4}" dt="2023-05-04T20:07:03.808" v="904" actId="1076"/>
          <ac:spMkLst>
            <pc:docMk/>
            <pc:sldMk cId="3974613654" sldId="351"/>
            <ac:spMk id="5" creationId="{7B574AF6-7D40-549A-94A9-4F651D607237}"/>
          </ac:spMkLst>
        </pc:spChg>
        <pc:spChg chg="add mod ord">
          <ac:chgData name="Kathy Perreault (CISSSMC16)" userId="84a01ded-b12e-4b73-bc17-094bb0a54022" providerId="ADAL" clId="{A4FA6B56-F3F2-4D9A-9E35-9E9F1C5B91F4}" dt="2023-05-04T20:09:17.751" v="927" actId="1076"/>
          <ac:spMkLst>
            <pc:docMk/>
            <pc:sldMk cId="3974613654" sldId="351"/>
            <ac:spMk id="6" creationId="{563AB5BF-7BBE-CAB1-603A-8FA8B7BED1F2}"/>
          </ac:spMkLst>
        </pc:spChg>
        <pc:spChg chg="add mod ord">
          <ac:chgData name="Kathy Perreault (CISSSMC16)" userId="84a01ded-b12e-4b73-bc17-094bb0a54022" providerId="ADAL" clId="{A4FA6B56-F3F2-4D9A-9E35-9E9F1C5B91F4}" dt="2023-05-04T20:09:06.299" v="926" actId="1076"/>
          <ac:spMkLst>
            <pc:docMk/>
            <pc:sldMk cId="3974613654" sldId="351"/>
            <ac:spMk id="7" creationId="{68E9719F-70E9-5E97-D17B-436D8A2A84E7}"/>
          </ac:spMkLst>
        </pc:spChg>
      </pc:sldChg>
      <pc:sldChg chg="addSp delSp modSp new mod ord modClrScheme chgLayout modNotesTx">
        <pc:chgData name="Kathy Perreault (CISSSMC16)" userId="84a01ded-b12e-4b73-bc17-094bb0a54022" providerId="ADAL" clId="{A4FA6B56-F3F2-4D9A-9E35-9E9F1C5B91F4}" dt="2023-05-18T02:30:23.171" v="12188" actId="1076"/>
        <pc:sldMkLst>
          <pc:docMk/>
          <pc:sldMk cId="3324673362" sldId="352"/>
        </pc:sldMkLst>
        <pc:spChg chg="add mod">
          <ac:chgData name="Kathy Perreault (CISSSMC16)" userId="84a01ded-b12e-4b73-bc17-094bb0a54022" providerId="ADAL" clId="{A4FA6B56-F3F2-4D9A-9E35-9E9F1C5B91F4}" dt="2023-05-18T02:30:23.171" v="12188" actId="1076"/>
          <ac:spMkLst>
            <pc:docMk/>
            <pc:sldMk cId="3324673362" sldId="352"/>
            <ac:spMk id="2" creationId="{7C1D98C7-CCE2-2526-6648-F40CD91F2688}"/>
          </ac:spMkLst>
        </pc:spChg>
        <pc:spChg chg="del mod ord">
          <ac:chgData name="Kathy Perreault (CISSSMC16)" userId="84a01ded-b12e-4b73-bc17-094bb0a54022" providerId="ADAL" clId="{A4FA6B56-F3F2-4D9A-9E35-9E9F1C5B91F4}" dt="2023-05-05T15:38:38.039" v="1099" actId="700"/>
          <ac:spMkLst>
            <pc:docMk/>
            <pc:sldMk cId="3324673362" sldId="352"/>
            <ac:spMk id="2" creationId="{D2345A94-952E-B6E0-3F3E-B0FD4C39196C}"/>
          </ac:spMkLst>
        </pc:spChg>
        <pc:spChg chg="del mod">
          <ac:chgData name="Kathy Perreault (CISSSMC16)" userId="84a01ded-b12e-4b73-bc17-094bb0a54022" providerId="ADAL" clId="{A4FA6B56-F3F2-4D9A-9E35-9E9F1C5B91F4}" dt="2023-05-18T02:21:47.313" v="12085" actId="21"/>
          <ac:spMkLst>
            <pc:docMk/>
            <pc:sldMk cId="3324673362" sldId="352"/>
            <ac:spMk id="3" creationId="{00000000-0000-0000-0000-000000000000}"/>
          </ac:spMkLst>
        </pc:spChg>
        <pc:spChg chg="add del mod ord">
          <ac:chgData name="Kathy Perreault (CISSSMC16)" userId="84a01ded-b12e-4b73-bc17-094bb0a54022" providerId="ADAL" clId="{A4FA6B56-F3F2-4D9A-9E35-9E9F1C5B91F4}" dt="2023-05-05T15:44:04.729" v="1110" actId="21"/>
          <ac:spMkLst>
            <pc:docMk/>
            <pc:sldMk cId="3324673362" sldId="352"/>
            <ac:spMk id="3" creationId="{861BEC6F-223F-1227-B98E-F77DFBA1D0E8}"/>
          </ac:spMkLst>
        </pc:spChg>
        <pc:spChg chg="add del mod ord">
          <ac:chgData name="Kathy Perreault (CISSSMC16)" userId="84a01ded-b12e-4b73-bc17-094bb0a54022" providerId="ADAL" clId="{A4FA6B56-F3F2-4D9A-9E35-9E9F1C5B91F4}" dt="2023-05-05T15:44:09.205" v="1111" actId="21"/>
          <ac:spMkLst>
            <pc:docMk/>
            <pc:sldMk cId="3324673362" sldId="352"/>
            <ac:spMk id="4" creationId="{74974E88-C3FC-73FB-83CA-63E86289C9FC}"/>
          </ac:spMkLst>
        </pc:spChg>
        <pc:spChg chg="add del mod ord">
          <ac:chgData name="Kathy Perreault (CISSSMC16)" userId="84a01ded-b12e-4b73-bc17-094bb0a54022" providerId="ADAL" clId="{A4FA6B56-F3F2-4D9A-9E35-9E9F1C5B91F4}" dt="2023-05-05T15:44:14.400" v="1113" actId="21"/>
          <ac:spMkLst>
            <pc:docMk/>
            <pc:sldMk cId="3324673362" sldId="352"/>
            <ac:spMk id="5" creationId="{17193F89-A528-8437-ABBB-5E7896B0F909}"/>
          </ac:spMkLst>
        </pc:spChg>
        <pc:spChg chg="add del mod ord">
          <ac:chgData name="Kathy Perreault (CISSSMC16)" userId="84a01ded-b12e-4b73-bc17-094bb0a54022" providerId="ADAL" clId="{A4FA6B56-F3F2-4D9A-9E35-9E9F1C5B91F4}" dt="2023-05-05T15:44:18.639" v="1114" actId="21"/>
          <ac:spMkLst>
            <pc:docMk/>
            <pc:sldMk cId="3324673362" sldId="352"/>
            <ac:spMk id="6" creationId="{153F0F49-8020-9611-0661-A8D933976B56}"/>
          </ac:spMkLst>
        </pc:spChg>
        <pc:spChg chg="add del mod ord">
          <ac:chgData name="Kathy Perreault (CISSSMC16)" userId="84a01ded-b12e-4b73-bc17-094bb0a54022" providerId="ADAL" clId="{A4FA6B56-F3F2-4D9A-9E35-9E9F1C5B91F4}" dt="2023-05-05T15:44:29.359" v="1116" actId="21"/>
          <ac:spMkLst>
            <pc:docMk/>
            <pc:sldMk cId="3324673362" sldId="352"/>
            <ac:spMk id="7" creationId="{4680785D-5569-9669-AE0C-7FD1DA359F8B}"/>
          </ac:spMkLst>
        </pc:spChg>
        <pc:spChg chg="add del mod ord">
          <ac:chgData name="Kathy Perreault (CISSSMC16)" userId="84a01ded-b12e-4b73-bc17-094bb0a54022" providerId="ADAL" clId="{A4FA6B56-F3F2-4D9A-9E35-9E9F1C5B91F4}" dt="2023-05-05T15:44:32.341" v="1117" actId="21"/>
          <ac:spMkLst>
            <pc:docMk/>
            <pc:sldMk cId="3324673362" sldId="352"/>
            <ac:spMk id="8" creationId="{79E515C0-2A3E-2FD4-08DA-3DB5702D277B}"/>
          </ac:spMkLst>
        </pc:spChg>
        <pc:spChg chg="add mod ord">
          <ac:chgData name="Kathy Perreault (CISSSMC16)" userId="84a01ded-b12e-4b73-bc17-094bb0a54022" providerId="ADAL" clId="{A4FA6B56-F3F2-4D9A-9E35-9E9F1C5B91F4}" dt="2023-05-18T02:23:24.503" v="12099" actId="1076"/>
          <ac:spMkLst>
            <pc:docMk/>
            <pc:sldMk cId="3324673362" sldId="352"/>
            <ac:spMk id="9" creationId="{565839B1-A7AB-1220-E24D-D57B506A4D60}"/>
          </ac:spMkLst>
        </pc:spChg>
        <pc:graphicFrameChg chg="add mod">
          <ac:chgData name="Kathy Perreault (CISSSMC16)" userId="84a01ded-b12e-4b73-bc17-094bb0a54022" providerId="ADAL" clId="{A4FA6B56-F3F2-4D9A-9E35-9E9F1C5B91F4}" dt="2023-05-05T15:39:32.203" v="1102"/>
          <ac:graphicFrameMkLst>
            <pc:docMk/>
            <pc:sldMk cId="3324673362" sldId="352"/>
            <ac:graphicFrameMk id="10" creationId="{5DF4404E-A98A-4ECB-8D40-559C624D880D}"/>
          </ac:graphicFrameMkLst>
        </pc:graphicFrameChg>
        <pc:graphicFrameChg chg="add mod">
          <ac:chgData name="Kathy Perreault (CISSSMC16)" userId="84a01ded-b12e-4b73-bc17-094bb0a54022" providerId="ADAL" clId="{A4FA6B56-F3F2-4D9A-9E35-9E9F1C5B91F4}" dt="2023-05-05T15:43:27.885" v="1105"/>
          <ac:graphicFrameMkLst>
            <pc:docMk/>
            <pc:sldMk cId="3324673362" sldId="352"/>
            <ac:graphicFrameMk id="11" creationId="{5DF4404E-A98A-4ECB-8D40-559C624D880D}"/>
          </ac:graphicFrameMkLst>
        </pc:graphicFrameChg>
        <pc:graphicFrameChg chg="add mod">
          <ac:chgData name="Kathy Perreault (CISSSMC16)" userId="84a01ded-b12e-4b73-bc17-094bb0a54022" providerId="ADAL" clId="{A4FA6B56-F3F2-4D9A-9E35-9E9F1C5B91F4}" dt="2023-05-18T02:27:46.718" v="12134" actId="14100"/>
          <ac:graphicFrameMkLst>
            <pc:docMk/>
            <pc:sldMk cId="3324673362" sldId="352"/>
            <ac:graphicFrameMk id="12" creationId="{5DF4404E-A98A-4ECB-8D40-559C624D880D}"/>
          </ac:graphicFrameMkLst>
        </pc:graphicFrameChg>
        <pc:graphicFrameChg chg="add mod">
          <ac:chgData name="Kathy Perreault (CISSSMC16)" userId="84a01ded-b12e-4b73-bc17-094bb0a54022" providerId="ADAL" clId="{A4FA6B56-F3F2-4D9A-9E35-9E9F1C5B91F4}" dt="2023-05-05T15:45:50.329" v="1127"/>
          <ac:graphicFrameMkLst>
            <pc:docMk/>
            <pc:sldMk cId="3324673362" sldId="352"/>
            <ac:graphicFrameMk id="13" creationId="{83942631-9FE7-4697-892B-8640E0A43F2B}"/>
          </ac:graphicFrameMkLst>
        </pc:graphicFrameChg>
        <pc:graphicFrameChg chg="add mod">
          <ac:chgData name="Kathy Perreault (CISSSMC16)" userId="84a01ded-b12e-4b73-bc17-094bb0a54022" providerId="ADAL" clId="{A4FA6B56-F3F2-4D9A-9E35-9E9F1C5B91F4}" dt="2023-05-18T02:28:15.789" v="12137"/>
          <ac:graphicFrameMkLst>
            <pc:docMk/>
            <pc:sldMk cId="3324673362" sldId="352"/>
            <ac:graphicFrameMk id="14" creationId="{83942631-9FE7-4697-892B-8640E0A43F2B}"/>
          </ac:graphicFrameMkLst>
        </pc:graphicFrameChg>
        <pc:graphicFrameChg chg="add del mod">
          <ac:chgData name="Kathy Perreault (CISSSMC16)" userId="84a01ded-b12e-4b73-bc17-094bb0a54022" providerId="ADAL" clId="{A4FA6B56-F3F2-4D9A-9E35-9E9F1C5B91F4}" dt="2023-05-05T15:50:46.187" v="1193" actId="21"/>
          <ac:graphicFrameMkLst>
            <pc:docMk/>
            <pc:sldMk cId="3324673362" sldId="352"/>
            <ac:graphicFrameMk id="15" creationId="{7E9FFBF8-C230-4192-B24F-D25AF9B66AC9}"/>
          </ac:graphicFrameMkLst>
        </pc:graphicFrameChg>
      </pc:sldChg>
      <pc:sldChg chg="addSp delSp modSp add mod ord modNotesTx">
        <pc:chgData name="Kathy Perreault (CISSSMC16)" userId="84a01ded-b12e-4b73-bc17-094bb0a54022" providerId="ADAL" clId="{A4FA6B56-F3F2-4D9A-9E35-9E9F1C5B91F4}" dt="2023-05-18T02:58:46.890" v="12726" actId="1076"/>
        <pc:sldMkLst>
          <pc:docMk/>
          <pc:sldMk cId="2730508283" sldId="353"/>
        </pc:sldMkLst>
        <pc:spChg chg="add mod">
          <ac:chgData name="Kathy Perreault (CISSSMC16)" userId="84a01ded-b12e-4b73-bc17-094bb0a54022" providerId="ADAL" clId="{A4FA6B56-F3F2-4D9A-9E35-9E9F1C5B91F4}" dt="2023-05-18T02:20:32.065" v="12077" actId="1076"/>
          <ac:spMkLst>
            <pc:docMk/>
            <pc:sldMk cId="2730508283" sldId="353"/>
            <ac:spMk id="2" creationId="{88B36779-B04C-EC5D-BF1E-664ED8FC649A}"/>
          </ac:spMkLst>
        </pc:spChg>
        <pc:spChg chg="add del mod">
          <ac:chgData name="Kathy Perreault (CISSSMC16)" userId="84a01ded-b12e-4b73-bc17-094bb0a54022" providerId="ADAL" clId="{A4FA6B56-F3F2-4D9A-9E35-9E9F1C5B91F4}" dt="2023-05-11T01:53:56.053" v="4405" actId="21"/>
          <ac:spMkLst>
            <pc:docMk/>
            <pc:sldMk cId="2730508283" sldId="353"/>
            <ac:spMk id="5" creationId="{7E5350D5-6B96-A549-64E8-85EB60DB4FF6}"/>
          </ac:spMkLst>
        </pc:spChg>
        <pc:spChg chg="mod">
          <ac:chgData name="Kathy Perreault (CISSSMC16)" userId="84a01ded-b12e-4b73-bc17-094bb0a54022" providerId="ADAL" clId="{A4FA6B56-F3F2-4D9A-9E35-9E9F1C5B91F4}" dt="2023-05-18T02:58:46.890" v="12726" actId="1076"/>
          <ac:spMkLst>
            <pc:docMk/>
            <pc:sldMk cId="2730508283" sldId="353"/>
            <ac:spMk id="7" creationId="{565839B1-A7AB-1220-E24D-D57B506A4D60}"/>
          </ac:spMkLst>
        </pc:spChg>
        <pc:spChg chg="mod">
          <ac:chgData name="Kathy Perreault (CISSSMC16)" userId="84a01ded-b12e-4b73-bc17-094bb0a54022" providerId="ADAL" clId="{A4FA6B56-F3F2-4D9A-9E35-9E9F1C5B91F4}" dt="2023-05-10T15:25:59.718" v="1713"/>
          <ac:spMkLst>
            <pc:docMk/>
            <pc:sldMk cId="2730508283" sldId="353"/>
            <ac:spMk id="9" creationId="{565839B1-A7AB-1220-E24D-D57B506A4D60}"/>
          </ac:spMkLst>
        </pc:spChg>
        <pc:graphicFrameChg chg="add del mod modGraphic">
          <ac:chgData name="Kathy Perreault (CISSSMC16)" userId="84a01ded-b12e-4b73-bc17-094bb0a54022" providerId="ADAL" clId="{A4FA6B56-F3F2-4D9A-9E35-9E9F1C5B91F4}" dt="2023-05-10T15:35:38.312" v="2288" actId="21"/>
          <ac:graphicFrameMkLst>
            <pc:docMk/>
            <pc:sldMk cId="2730508283" sldId="353"/>
            <ac:graphicFrameMk id="2" creationId="{000D2886-E308-AFF8-16C5-DC55F80B63AF}"/>
          </ac:graphicFrameMkLst>
        </pc:graphicFrameChg>
        <pc:graphicFrameChg chg="add del mod">
          <ac:chgData name="Kathy Perreault (CISSSMC16)" userId="84a01ded-b12e-4b73-bc17-094bb0a54022" providerId="ADAL" clId="{A4FA6B56-F3F2-4D9A-9E35-9E9F1C5B91F4}" dt="2023-05-05T15:51:49.571" v="1201" actId="21"/>
          <ac:graphicFrameMkLst>
            <pc:docMk/>
            <pc:sldMk cId="2730508283" sldId="353"/>
            <ac:graphicFrameMk id="2" creationId="{7E9FFBF8-C230-4192-B24F-D25AF9B66AC9}"/>
          </ac:graphicFrameMkLst>
        </pc:graphicFrameChg>
        <pc:graphicFrameChg chg="add mod">
          <ac:chgData name="Kathy Perreault (CISSSMC16)" userId="84a01ded-b12e-4b73-bc17-094bb0a54022" providerId="ADAL" clId="{A4FA6B56-F3F2-4D9A-9E35-9E9F1C5B91F4}" dt="2023-05-18T02:20:50.612" v="12078" actId="208"/>
          <ac:graphicFrameMkLst>
            <pc:docMk/>
            <pc:sldMk cId="2730508283" sldId="353"/>
            <ac:graphicFrameMk id="3" creationId="{7E9FFBF8-C230-4192-B24F-D25AF9B66AC9}"/>
          </ac:graphicFrameMkLst>
        </pc:graphicFrameChg>
        <pc:graphicFrameChg chg="add mod">
          <ac:chgData name="Kathy Perreault (CISSSMC16)" userId="84a01ded-b12e-4b73-bc17-094bb0a54022" providerId="ADAL" clId="{A4FA6B56-F3F2-4D9A-9E35-9E9F1C5B91F4}" dt="2023-05-05T16:10:31.122" v="1228" actId="14100"/>
          <ac:graphicFrameMkLst>
            <pc:docMk/>
            <pc:sldMk cId="2730508283" sldId="353"/>
            <ac:graphicFrameMk id="4" creationId="{BE8D4A41-C945-4B68-3AF7-59A1A9953D1E}"/>
          </ac:graphicFrameMkLst>
        </pc:graphicFrameChg>
        <pc:graphicFrameChg chg="del">
          <ac:chgData name="Kathy Perreault (CISSSMC16)" userId="84a01ded-b12e-4b73-bc17-094bb0a54022" providerId="ADAL" clId="{A4FA6B56-F3F2-4D9A-9E35-9E9F1C5B91F4}" dt="2023-05-05T15:50:52.454" v="1194" actId="21"/>
          <ac:graphicFrameMkLst>
            <pc:docMk/>
            <pc:sldMk cId="2730508283" sldId="353"/>
            <ac:graphicFrameMk id="12" creationId="{5DF4404E-A98A-4ECB-8D40-559C624D880D}"/>
          </ac:graphicFrameMkLst>
        </pc:graphicFrameChg>
        <pc:graphicFrameChg chg="del">
          <ac:chgData name="Kathy Perreault (CISSSMC16)" userId="84a01ded-b12e-4b73-bc17-094bb0a54022" providerId="ADAL" clId="{A4FA6B56-F3F2-4D9A-9E35-9E9F1C5B91F4}" dt="2023-05-05T15:50:55.040" v="1195" actId="21"/>
          <ac:graphicFrameMkLst>
            <pc:docMk/>
            <pc:sldMk cId="2730508283" sldId="353"/>
            <ac:graphicFrameMk id="14" creationId="{83942631-9FE7-4697-892B-8640E0A43F2B}"/>
          </ac:graphicFrameMkLst>
        </pc:graphicFrameChg>
        <pc:graphicFrameChg chg="del mod">
          <ac:chgData name="Kathy Perreault (CISSSMC16)" userId="84a01ded-b12e-4b73-bc17-094bb0a54022" providerId="ADAL" clId="{A4FA6B56-F3F2-4D9A-9E35-9E9F1C5B91F4}" dt="2023-05-05T15:51:56.513" v="1202" actId="21"/>
          <ac:graphicFrameMkLst>
            <pc:docMk/>
            <pc:sldMk cId="2730508283" sldId="353"/>
            <ac:graphicFrameMk id="15" creationId="{7E9FFBF8-C230-4192-B24F-D25AF9B66AC9}"/>
          </ac:graphicFrameMkLst>
        </pc:graphicFrameChg>
      </pc:sldChg>
      <pc:sldChg chg="addSp delSp modSp new mod ord setBg modClrScheme chgLayout">
        <pc:chgData name="Kathy Perreault (CISSSMC16)" userId="84a01ded-b12e-4b73-bc17-094bb0a54022" providerId="ADAL" clId="{A4FA6B56-F3F2-4D9A-9E35-9E9F1C5B91F4}" dt="2023-05-14T17:52:18.324" v="10391" actId="1076"/>
        <pc:sldMkLst>
          <pc:docMk/>
          <pc:sldMk cId="2549177905" sldId="354"/>
        </pc:sldMkLst>
        <pc:spChg chg="del mod ord">
          <ac:chgData name="Kathy Perreault (CISSSMC16)" userId="84a01ded-b12e-4b73-bc17-094bb0a54022" providerId="ADAL" clId="{A4FA6B56-F3F2-4D9A-9E35-9E9F1C5B91F4}" dt="2023-05-05T16:11:54.533" v="1258" actId="700"/>
          <ac:spMkLst>
            <pc:docMk/>
            <pc:sldMk cId="2549177905" sldId="354"/>
            <ac:spMk id="2" creationId="{2EB6CCB1-E747-6ECA-83A4-E7C9F7B25733}"/>
          </ac:spMkLst>
        </pc:spChg>
        <pc:spChg chg="del mod ord">
          <ac:chgData name="Kathy Perreault (CISSSMC16)" userId="84a01ded-b12e-4b73-bc17-094bb0a54022" providerId="ADAL" clId="{A4FA6B56-F3F2-4D9A-9E35-9E9F1C5B91F4}" dt="2023-05-05T16:11:54.533" v="1258" actId="700"/>
          <ac:spMkLst>
            <pc:docMk/>
            <pc:sldMk cId="2549177905" sldId="354"/>
            <ac:spMk id="3" creationId="{C48835B5-3662-4B3E-4E9D-A3862FD24E95}"/>
          </ac:spMkLst>
        </pc:spChg>
        <pc:spChg chg="del">
          <ac:chgData name="Kathy Perreault (CISSSMC16)" userId="84a01ded-b12e-4b73-bc17-094bb0a54022" providerId="ADAL" clId="{A4FA6B56-F3F2-4D9A-9E35-9E9F1C5B91F4}" dt="2023-05-05T16:11:54.533" v="1258" actId="700"/>
          <ac:spMkLst>
            <pc:docMk/>
            <pc:sldMk cId="2549177905" sldId="354"/>
            <ac:spMk id="4" creationId="{F4D6305F-B942-B0CC-BCF7-0C62C1A0529C}"/>
          </ac:spMkLst>
        </pc:spChg>
        <pc:spChg chg="del">
          <ac:chgData name="Kathy Perreault (CISSSMC16)" userId="84a01ded-b12e-4b73-bc17-094bb0a54022" providerId="ADAL" clId="{A4FA6B56-F3F2-4D9A-9E35-9E9F1C5B91F4}" dt="2023-05-05T16:11:54.533" v="1258" actId="700"/>
          <ac:spMkLst>
            <pc:docMk/>
            <pc:sldMk cId="2549177905" sldId="354"/>
            <ac:spMk id="5" creationId="{C81DE0C1-1F22-2D85-AE0F-DD8C892C13BA}"/>
          </ac:spMkLst>
        </pc:spChg>
        <pc:spChg chg="del">
          <ac:chgData name="Kathy Perreault (CISSSMC16)" userId="84a01ded-b12e-4b73-bc17-094bb0a54022" providerId="ADAL" clId="{A4FA6B56-F3F2-4D9A-9E35-9E9F1C5B91F4}" dt="2023-05-05T16:11:54.533" v="1258" actId="700"/>
          <ac:spMkLst>
            <pc:docMk/>
            <pc:sldMk cId="2549177905" sldId="354"/>
            <ac:spMk id="6" creationId="{0666C4F1-6160-D592-DB61-76A63CC80D3D}"/>
          </ac:spMkLst>
        </pc:spChg>
        <pc:spChg chg="del">
          <ac:chgData name="Kathy Perreault (CISSSMC16)" userId="84a01ded-b12e-4b73-bc17-094bb0a54022" providerId="ADAL" clId="{A4FA6B56-F3F2-4D9A-9E35-9E9F1C5B91F4}" dt="2023-05-05T16:11:54.533" v="1258" actId="700"/>
          <ac:spMkLst>
            <pc:docMk/>
            <pc:sldMk cId="2549177905" sldId="354"/>
            <ac:spMk id="7" creationId="{41A50803-2F34-8AC4-9992-A5AECC882EB4}"/>
          </ac:spMkLst>
        </pc:spChg>
        <pc:spChg chg="del">
          <ac:chgData name="Kathy Perreault (CISSSMC16)" userId="84a01ded-b12e-4b73-bc17-094bb0a54022" providerId="ADAL" clId="{A4FA6B56-F3F2-4D9A-9E35-9E9F1C5B91F4}" dt="2023-05-05T16:11:54.533" v="1258" actId="700"/>
          <ac:spMkLst>
            <pc:docMk/>
            <pc:sldMk cId="2549177905" sldId="354"/>
            <ac:spMk id="8" creationId="{6378196D-270A-24E5-6DFA-6F9E0BE5B9DD}"/>
          </ac:spMkLst>
        </pc:spChg>
        <pc:spChg chg="add mod ord">
          <ac:chgData name="Kathy Perreault (CISSSMC16)" userId="84a01ded-b12e-4b73-bc17-094bb0a54022" providerId="ADAL" clId="{A4FA6B56-F3F2-4D9A-9E35-9E9F1C5B91F4}" dt="2023-05-10T15:36:35.272" v="2307"/>
          <ac:spMkLst>
            <pc:docMk/>
            <pc:sldMk cId="2549177905" sldId="354"/>
            <ac:spMk id="9" creationId="{11C76DAD-4CE0-30B5-58C0-F2790D19724D}"/>
          </ac:spMkLst>
        </pc:spChg>
        <pc:spChg chg="add del mod ord">
          <ac:chgData name="Kathy Perreault (CISSSMC16)" userId="84a01ded-b12e-4b73-bc17-094bb0a54022" providerId="ADAL" clId="{A4FA6B56-F3F2-4D9A-9E35-9E9F1C5B91F4}" dt="2023-05-05T16:23:01.303" v="1493" actId="21"/>
          <ac:spMkLst>
            <pc:docMk/>
            <pc:sldMk cId="2549177905" sldId="354"/>
            <ac:spMk id="10" creationId="{DB1F35B4-968E-5B0F-B0CD-2E80B1F2CFC6}"/>
          </ac:spMkLst>
        </pc:spChg>
        <pc:graphicFrameChg chg="add mod modGraphic">
          <ac:chgData name="Kathy Perreault (CISSSMC16)" userId="84a01ded-b12e-4b73-bc17-094bb0a54022" providerId="ADAL" clId="{A4FA6B56-F3F2-4D9A-9E35-9E9F1C5B91F4}" dt="2023-05-14T17:52:18.324" v="10391" actId="1076"/>
          <ac:graphicFrameMkLst>
            <pc:docMk/>
            <pc:sldMk cId="2549177905" sldId="354"/>
            <ac:graphicFrameMk id="11" creationId="{5E6C6443-BD92-6345-AB52-AFB93D4DEFCE}"/>
          </ac:graphicFrameMkLst>
        </pc:graphicFrameChg>
      </pc:sldChg>
      <pc:sldChg chg="addSp new del mod">
        <pc:chgData name="Kathy Perreault (CISSSMC16)" userId="84a01ded-b12e-4b73-bc17-094bb0a54022" providerId="ADAL" clId="{A4FA6B56-F3F2-4D9A-9E35-9E9F1C5B91F4}" dt="2023-05-14T17:50:24.944" v="10385" actId="2696"/>
        <pc:sldMkLst>
          <pc:docMk/>
          <pc:sldMk cId="2151357607" sldId="355"/>
        </pc:sldMkLst>
        <pc:spChg chg="add">
          <ac:chgData name="Kathy Perreault (CISSSMC16)" userId="84a01ded-b12e-4b73-bc17-094bb0a54022" providerId="ADAL" clId="{A4FA6B56-F3F2-4D9A-9E35-9E9F1C5B91F4}" dt="2023-05-05T16:28:48.036" v="1661" actId="22"/>
          <ac:spMkLst>
            <pc:docMk/>
            <pc:sldMk cId="2151357607" sldId="355"/>
            <ac:spMk id="3" creationId="{9D9C4671-C184-1A8D-0649-5357393D8A58}"/>
          </ac:spMkLst>
        </pc:spChg>
      </pc:sldChg>
      <pc:sldChg chg="addSp delSp modSp add del mod ord">
        <pc:chgData name="Kathy Perreault (CISSSMC16)" userId="84a01ded-b12e-4b73-bc17-094bb0a54022" providerId="ADAL" clId="{A4FA6B56-F3F2-4D9A-9E35-9E9F1C5B91F4}" dt="2023-05-10T15:51:58.496" v="2890" actId="2696"/>
        <pc:sldMkLst>
          <pc:docMk/>
          <pc:sldMk cId="3307226876" sldId="356"/>
        </pc:sldMkLst>
        <pc:spChg chg="add mod">
          <ac:chgData name="Kathy Perreault (CISSSMC16)" userId="84a01ded-b12e-4b73-bc17-094bb0a54022" providerId="ADAL" clId="{A4FA6B56-F3F2-4D9A-9E35-9E9F1C5B91F4}" dt="2023-05-10T15:50:53.518" v="2878" actId="12"/>
          <ac:spMkLst>
            <pc:docMk/>
            <pc:sldMk cId="3307226876" sldId="356"/>
            <ac:spMk id="2" creationId="{66B211DA-28CB-AD2F-4101-B818712E4EC9}"/>
          </ac:spMkLst>
        </pc:spChg>
        <pc:spChg chg="add mod">
          <ac:chgData name="Kathy Perreault (CISSSMC16)" userId="84a01ded-b12e-4b73-bc17-094bb0a54022" providerId="ADAL" clId="{A4FA6B56-F3F2-4D9A-9E35-9E9F1C5B91F4}" dt="2023-05-10T15:45:02.734" v="2688" actId="1076"/>
          <ac:spMkLst>
            <pc:docMk/>
            <pc:sldMk cId="3307226876" sldId="356"/>
            <ac:spMk id="3" creationId="{B7EDCCF9-98FA-B34B-989D-8A39CC76B86E}"/>
          </ac:spMkLst>
        </pc:spChg>
        <pc:spChg chg="mod">
          <ac:chgData name="Kathy Perreault (CISSSMC16)" userId="84a01ded-b12e-4b73-bc17-094bb0a54022" providerId="ADAL" clId="{A4FA6B56-F3F2-4D9A-9E35-9E9F1C5B91F4}" dt="2023-05-10T15:41:13.517" v="2608" actId="20577"/>
          <ac:spMkLst>
            <pc:docMk/>
            <pc:sldMk cId="3307226876" sldId="356"/>
            <ac:spMk id="9" creationId="{565839B1-A7AB-1220-E24D-D57B506A4D60}"/>
          </ac:spMkLst>
        </pc:spChg>
        <pc:graphicFrameChg chg="del">
          <ac:chgData name="Kathy Perreault (CISSSMC16)" userId="84a01ded-b12e-4b73-bc17-094bb0a54022" providerId="ADAL" clId="{A4FA6B56-F3F2-4D9A-9E35-9E9F1C5B91F4}" dt="2023-05-10T15:41:07.193" v="2605" actId="478"/>
          <ac:graphicFrameMkLst>
            <pc:docMk/>
            <pc:sldMk cId="3307226876" sldId="356"/>
            <ac:graphicFrameMk id="12" creationId="{5DF4404E-A98A-4ECB-8D40-559C624D880D}"/>
          </ac:graphicFrameMkLst>
        </pc:graphicFrameChg>
        <pc:graphicFrameChg chg="del">
          <ac:chgData name="Kathy Perreault (CISSSMC16)" userId="84a01ded-b12e-4b73-bc17-094bb0a54022" providerId="ADAL" clId="{A4FA6B56-F3F2-4D9A-9E35-9E9F1C5B91F4}" dt="2023-05-10T15:41:09.672" v="2606" actId="478"/>
          <ac:graphicFrameMkLst>
            <pc:docMk/>
            <pc:sldMk cId="3307226876" sldId="356"/>
            <ac:graphicFrameMk id="14" creationId="{83942631-9FE7-4697-892B-8640E0A43F2B}"/>
          </ac:graphicFrameMkLst>
        </pc:graphicFrameChg>
      </pc:sldChg>
      <pc:sldChg chg="addSp delSp modSp new mod ord setBg modClrScheme chgLayout modNotesTx">
        <pc:chgData name="Kathy Perreault (CISSSMC16)" userId="84a01ded-b12e-4b73-bc17-094bb0a54022" providerId="ADAL" clId="{A4FA6B56-F3F2-4D9A-9E35-9E9F1C5B91F4}" dt="2023-05-18T02:57:32.256" v="12721" actId="20577"/>
        <pc:sldMkLst>
          <pc:docMk/>
          <pc:sldMk cId="1017002714" sldId="357"/>
        </pc:sldMkLst>
        <pc:spChg chg="mod ord">
          <ac:chgData name="Kathy Perreault (CISSSMC16)" userId="84a01ded-b12e-4b73-bc17-094bb0a54022" providerId="ADAL" clId="{A4FA6B56-F3F2-4D9A-9E35-9E9F1C5B91F4}" dt="2023-05-18T02:57:25.916" v="12720" actId="1076"/>
          <ac:spMkLst>
            <pc:docMk/>
            <pc:sldMk cId="1017002714" sldId="357"/>
            <ac:spMk id="2" creationId="{37CE6A4A-CAF3-2DEE-B633-DEEC2FD0DD83}"/>
          </ac:spMkLst>
        </pc:spChg>
        <pc:spChg chg="add del mod ord">
          <ac:chgData name="Kathy Perreault (CISSSMC16)" userId="84a01ded-b12e-4b73-bc17-094bb0a54022" providerId="ADAL" clId="{A4FA6B56-F3F2-4D9A-9E35-9E9F1C5B91F4}" dt="2023-05-18T02:57:32.256" v="12721" actId="20577"/>
          <ac:spMkLst>
            <pc:docMk/>
            <pc:sldMk cId="1017002714" sldId="357"/>
            <ac:spMk id="3" creationId="{7305BB3D-38CF-78A4-E001-896617A0A162}"/>
          </ac:spMkLst>
        </pc:spChg>
        <pc:spChg chg="del">
          <ac:chgData name="Kathy Perreault (CISSSMC16)" userId="84a01ded-b12e-4b73-bc17-094bb0a54022" providerId="ADAL" clId="{A4FA6B56-F3F2-4D9A-9E35-9E9F1C5B91F4}" dt="2023-05-18T01:47:15.610" v="11784" actId="478"/>
          <ac:spMkLst>
            <pc:docMk/>
            <pc:sldMk cId="1017002714" sldId="357"/>
            <ac:spMk id="7" creationId="{00000000-0000-0000-0000-000000000000}"/>
          </ac:spMkLst>
        </pc:spChg>
        <pc:spChg chg="mod">
          <ac:chgData name="Kathy Perreault (CISSSMC16)" userId="84a01ded-b12e-4b73-bc17-094bb0a54022" providerId="ADAL" clId="{A4FA6B56-F3F2-4D9A-9E35-9E9F1C5B91F4}" dt="2023-05-18T01:48:09.172" v="11790" actId="1076"/>
          <ac:spMkLst>
            <pc:docMk/>
            <pc:sldMk cId="1017002714" sldId="357"/>
            <ac:spMk id="8" creationId="{00000000-0000-0000-0000-000000000000}"/>
          </ac:spMkLst>
        </pc:spChg>
        <pc:graphicFrameChg chg="add del mod">
          <ac:chgData name="Kathy Perreault (CISSSMC16)" userId="84a01ded-b12e-4b73-bc17-094bb0a54022" providerId="ADAL" clId="{A4FA6B56-F3F2-4D9A-9E35-9E9F1C5B91F4}" dt="2023-05-10T15:53:05.966" v="2892" actId="12084"/>
          <ac:graphicFrameMkLst>
            <pc:docMk/>
            <pc:sldMk cId="1017002714" sldId="357"/>
            <ac:graphicFrameMk id="4" creationId="{ED3DEC0D-CF36-363A-F7A7-4562CFE0EEAF}"/>
          </ac:graphicFrameMkLst>
        </pc:graphicFrameChg>
      </pc:sldChg>
      <pc:sldChg chg="modSp new mod">
        <pc:chgData name="Kathy Perreault (CISSSMC16)" userId="84a01ded-b12e-4b73-bc17-094bb0a54022" providerId="ADAL" clId="{A4FA6B56-F3F2-4D9A-9E35-9E9F1C5B91F4}" dt="2023-05-10T22:01:28.298" v="3069" actId="20577"/>
        <pc:sldMkLst>
          <pc:docMk/>
          <pc:sldMk cId="2166059489" sldId="358"/>
        </pc:sldMkLst>
        <pc:spChg chg="mod">
          <ac:chgData name="Kathy Perreault (CISSSMC16)" userId="84a01ded-b12e-4b73-bc17-094bb0a54022" providerId="ADAL" clId="{A4FA6B56-F3F2-4D9A-9E35-9E9F1C5B91F4}" dt="2023-05-10T22:01:28.298" v="3069" actId="20577"/>
          <ac:spMkLst>
            <pc:docMk/>
            <pc:sldMk cId="2166059489" sldId="358"/>
            <ac:spMk id="2" creationId="{772DA548-A626-05A8-5D49-7CA05C8F647E}"/>
          </ac:spMkLst>
        </pc:spChg>
      </pc:sldChg>
      <pc:sldChg chg="new">
        <pc:chgData name="Kathy Perreault (CISSSMC16)" userId="84a01ded-b12e-4b73-bc17-094bb0a54022" providerId="ADAL" clId="{A4FA6B56-F3F2-4D9A-9E35-9E9F1C5B91F4}" dt="2023-05-10T22:03:10.710" v="3117" actId="680"/>
        <pc:sldMkLst>
          <pc:docMk/>
          <pc:sldMk cId="1475655642" sldId="359"/>
        </pc:sldMkLst>
      </pc:sldChg>
      <pc:sldChg chg="new">
        <pc:chgData name="Kathy Perreault (CISSSMC16)" userId="84a01ded-b12e-4b73-bc17-094bb0a54022" providerId="ADAL" clId="{A4FA6B56-F3F2-4D9A-9E35-9E9F1C5B91F4}" dt="2023-05-11T00:03:55.628" v="3121" actId="680"/>
        <pc:sldMkLst>
          <pc:docMk/>
          <pc:sldMk cId="76580174" sldId="360"/>
        </pc:sldMkLst>
      </pc:sldChg>
      <pc:sldChg chg="addSp delSp modSp add mod modNotesTx">
        <pc:chgData name="Kathy Perreault (CISSSMC16)" userId="84a01ded-b12e-4b73-bc17-094bb0a54022" providerId="ADAL" clId="{A4FA6B56-F3F2-4D9A-9E35-9E9F1C5B91F4}" dt="2023-05-14T17:54:27.788" v="10645" actId="20577"/>
        <pc:sldMkLst>
          <pc:docMk/>
          <pc:sldMk cId="182849791" sldId="361"/>
        </pc:sldMkLst>
        <pc:spChg chg="add del mod">
          <ac:chgData name="Kathy Perreault (CISSSMC16)" userId="84a01ded-b12e-4b73-bc17-094bb0a54022" providerId="ADAL" clId="{A4FA6B56-F3F2-4D9A-9E35-9E9F1C5B91F4}" dt="2023-05-11T00:44:11.046" v="3545"/>
          <ac:spMkLst>
            <pc:docMk/>
            <pc:sldMk cId="182849791" sldId="361"/>
            <ac:spMk id="4" creationId="{68EBD6AC-A7F5-C882-192F-B7968D2FE7C6}"/>
          </ac:spMkLst>
        </pc:spChg>
        <pc:spChg chg="mod">
          <ac:chgData name="Kathy Perreault (CISSSMC16)" userId="84a01ded-b12e-4b73-bc17-094bb0a54022" providerId="ADAL" clId="{A4FA6B56-F3F2-4D9A-9E35-9E9F1C5B91F4}" dt="2023-05-14T17:54:27.788" v="10645" actId="20577"/>
          <ac:spMkLst>
            <pc:docMk/>
            <pc:sldMk cId="182849791" sldId="361"/>
            <ac:spMk id="686" creationId="{00000000-0000-0000-0000-000000000000}"/>
          </ac:spMkLst>
        </pc:spChg>
        <pc:picChg chg="add mod">
          <ac:chgData name="Kathy Perreault (CISSSMC16)" userId="84a01ded-b12e-4b73-bc17-094bb0a54022" providerId="ADAL" clId="{A4FA6B56-F3F2-4D9A-9E35-9E9F1C5B91F4}" dt="2023-05-11T00:27:54.101" v="3204" actId="1076"/>
          <ac:picMkLst>
            <pc:docMk/>
            <pc:sldMk cId="182849791" sldId="361"/>
            <ac:picMk id="3" creationId="{70CA1A1E-EAB6-8008-18BE-2F92A9A2988D}"/>
          </ac:picMkLst>
        </pc:picChg>
        <pc:picChg chg="del">
          <ac:chgData name="Kathy Perreault (CISSSMC16)" userId="84a01ded-b12e-4b73-bc17-094bb0a54022" providerId="ADAL" clId="{A4FA6B56-F3F2-4D9A-9E35-9E9F1C5B91F4}" dt="2023-05-11T00:04:23.096" v="3123" actId="478"/>
          <ac:picMkLst>
            <pc:docMk/>
            <pc:sldMk cId="182849791" sldId="361"/>
            <ac:picMk id="8" creationId="{00000000-0000-0000-0000-000000000000}"/>
          </ac:picMkLst>
        </pc:picChg>
      </pc:sldChg>
      <pc:sldChg chg="modSp mod ord modNotesTx">
        <pc:chgData name="Kathy Perreault (CISSSMC16)" userId="84a01ded-b12e-4b73-bc17-094bb0a54022" providerId="ADAL" clId="{A4FA6B56-F3F2-4D9A-9E35-9E9F1C5B91F4}" dt="2023-05-12T15:39:56.528" v="7363" actId="20577"/>
        <pc:sldMkLst>
          <pc:docMk/>
          <pc:sldMk cId="1192112691" sldId="362"/>
        </pc:sldMkLst>
        <pc:spChg chg="mod">
          <ac:chgData name="Kathy Perreault (CISSSMC16)" userId="84a01ded-b12e-4b73-bc17-094bb0a54022" providerId="ADAL" clId="{A4FA6B56-F3F2-4D9A-9E35-9E9F1C5B91F4}" dt="2023-05-11T00:12:36.209" v="3174" actId="1076"/>
          <ac:spMkLst>
            <pc:docMk/>
            <pc:sldMk cId="1192112691" sldId="362"/>
            <ac:spMk id="3" creationId="{00000000-0000-0000-0000-000000000000}"/>
          </ac:spMkLst>
        </pc:spChg>
        <pc:graphicFrameChg chg="mod modGraphic">
          <ac:chgData name="Kathy Perreault (CISSSMC16)" userId="84a01ded-b12e-4b73-bc17-094bb0a54022" providerId="ADAL" clId="{A4FA6B56-F3F2-4D9A-9E35-9E9F1C5B91F4}" dt="2023-05-11T00:12:11.632" v="3172" actId="14100"/>
          <ac:graphicFrameMkLst>
            <pc:docMk/>
            <pc:sldMk cId="1192112691" sldId="362"/>
            <ac:graphicFrameMk id="2" creationId="{00000000-0000-0000-0000-000000000000}"/>
          </ac:graphicFrameMkLst>
        </pc:graphicFrameChg>
      </pc:sldChg>
      <pc:sldChg chg="modSp add mod">
        <pc:chgData name="Kathy Perreault (CISSSMC16)" userId="84a01ded-b12e-4b73-bc17-094bb0a54022" providerId="ADAL" clId="{A4FA6B56-F3F2-4D9A-9E35-9E9F1C5B91F4}" dt="2023-05-12T14:50:04.218" v="5659" actId="5793"/>
        <pc:sldMkLst>
          <pc:docMk/>
          <pc:sldMk cId="2111237892" sldId="363"/>
        </pc:sldMkLst>
        <pc:spChg chg="mod">
          <ac:chgData name="Kathy Perreault (CISSSMC16)" userId="84a01ded-b12e-4b73-bc17-094bb0a54022" providerId="ADAL" clId="{A4FA6B56-F3F2-4D9A-9E35-9E9F1C5B91F4}" dt="2023-05-12T14:50:04.218" v="5659" actId="5793"/>
          <ac:spMkLst>
            <pc:docMk/>
            <pc:sldMk cId="2111237892" sldId="363"/>
            <ac:spMk id="611" creationId="{00000000-0000-0000-0000-000000000000}"/>
          </ac:spMkLst>
        </pc:spChg>
        <pc:spChg chg="mod">
          <ac:chgData name="Kathy Perreault (CISSSMC16)" userId="84a01ded-b12e-4b73-bc17-094bb0a54022" providerId="ADAL" clId="{A4FA6B56-F3F2-4D9A-9E35-9E9F1C5B91F4}" dt="2023-05-11T00:28:16.508" v="3238" actId="20577"/>
          <ac:spMkLst>
            <pc:docMk/>
            <pc:sldMk cId="2111237892" sldId="363"/>
            <ac:spMk id="617" creationId="{00000000-0000-0000-0000-000000000000}"/>
          </ac:spMkLst>
        </pc:spChg>
      </pc:sldChg>
      <pc:sldChg chg="addSp modSp new mod ord">
        <pc:chgData name="Kathy Perreault (CISSSMC16)" userId="84a01ded-b12e-4b73-bc17-094bb0a54022" providerId="ADAL" clId="{A4FA6B56-F3F2-4D9A-9E35-9E9F1C5B91F4}" dt="2023-05-18T02:51:14.926" v="12643" actId="255"/>
        <pc:sldMkLst>
          <pc:docMk/>
          <pc:sldMk cId="4008460362" sldId="364"/>
        </pc:sldMkLst>
        <pc:spChg chg="mod">
          <ac:chgData name="Kathy Perreault (CISSSMC16)" userId="84a01ded-b12e-4b73-bc17-094bb0a54022" providerId="ADAL" clId="{A4FA6B56-F3F2-4D9A-9E35-9E9F1C5B91F4}" dt="2023-05-18T02:51:14.926" v="12643" actId="255"/>
          <ac:spMkLst>
            <pc:docMk/>
            <pc:sldMk cId="4008460362" sldId="364"/>
            <ac:spMk id="2" creationId="{6A435CFA-D13E-D039-A5F3-FCACFBFAC4ED}"/>
          </ac:spMkLst>
        </pc:spChg>
        <pc:picChg chg="add mod">
          <ac:chgData name="Kathy Perreault (CISSSMC16)" userId="84a01ded-b12e-4b73-bc17-094bb0a54022" providerId="ADAL" clId="{A4FA6B56-F3F2-4D9A-9E35-9E9F1C5B91F4}" dt="2023-05-18T01:44:57.473" v="11780" actId="1076"/>
          <ac:picMkLst>
            <pc:docMk/>
            <pc:sldMk cId="4008460362" sldId="364"/>
            <ac:picMk id="4" creationId="{17AC42D0-5EAA-EC45-2526-9C4115B03F01}"/>
          </ac:picMkLst>
        </pc:picChg>
      </pc:sldChg>
      <pc:sldChg chg="modSp add mod">
        <pc:chgData name="Kathy Perreault (CISSSMC16)" userId="84a01ded-b12e-4b73-bc17-094bb0a54022" providerId="ADAL" clId="{A4FA6B56-F3F2-4D9A-9E35-9E9F1C5B91F4}" dt="2023-05-18T02:59:12.829" v="12732" actId="255"/>
        <pc:sldMkLst>
          <pc:docMk/>
          <pc:sldMk cId="3065696542" sldId="365"/>
        </pc:sldMkLst>
        <pc:spChg chg="mod">
          <ac:chgData name="Kathy Perreault (CISSSMC16)" userId="84a01ded-b12e-4b73-bc17-094bb0a54022" providerId="ADAL" clId="{A4FA6B56-F3F2-4D9A-9E35-9E9F1C5B91F4}" dt="2023-05-18T02:59:12.829" v="12732" actId="255"/>
          <ac:spMkLst>
            <pc:docMk/>
            <pc:sldMk cId="3065696542" sldId="365"/>
            <ac:spMk id="2" creationId="{6A435CFA-D13E-D039-A5F3-FCACFBFAC4ED}"/>
          </ac:spMkLst>
        </pc:spChg>
        <pc:picChg chg="mod">
          <ac:chgData name="Kathy Perreault (CISSSMC16)" userId="84a01ded-b12e-4b73-bc17-094bb0a54022" providerId="ADAL" clId="{A4FA6B56-F3F2-4D9A-9E35-9E9F1C5B91F4}" dt="2023-05-18T02:58:55.542" v="12727" actId="1076"/>
          <ac:picMkLst>
            <pc:docMk/>
            <pc:sldMk cId="3065696542" sldId="365"/>
            <ac:picMk id="4" creationId="{17AC42D0-5EAA-EC45-2526-9C4115B03F01}"/>
          </ac:picMkLst>
        </pc:picChg>
      </pc:sldChg>
      <pc:sldChg chg="modSp add mod">
        <pc:chgData name="Kathy Perreault (CISSSMC16)" userId="84a01ded-b12e-4b73-bc17-094bb0a54022" providerId="ADAL" clId="{A4FA6B56-F3F2-4D9A-9E35-9E9F1C5B91F4}" dt="2023-05-14T17:42:32.233" v="10089" actId="167"/>
        <pc:sldMkLst>
          <pc:docMk/>
          <pc:sldMk cId="4280766353" sldId="366"/>
        </pc:sldMkLst>
        <pc:spChg chg="mod">
          <ac:chgData name="Kathy Perreault (CISSSMC16)" userId="84a01ded-b12e-4b73-bc17-094bb0a54022" providerId="ADAL" clId="{A4FA6B56-F3F2-4D9A-9E35-9E9F1C5B91F4}" dt="2023-05-11T00:35:05.738" v="3478" actId="20577"/>
          <ac:spMkLst>
            <pc:docMk/>
            <pc:sldMk cId="4280766353" sldId="366"/>
            <ac:spMk id="2" creationId="{6A435CFA-D13E-D039-A5F3-FCACFBFAC4ED}"/>
          </ac:spMkLst>
        </pc:spChg>
        <pc:picChg chg="mod ord">
          <ac:chgData name="Kathy Perreault (CISSSMC16)" userId="84a01ded-b12e-4b73-bc17-094bb0a54022" providerId="ADAL" clId="{A4FA6B56-F3F2-4D9A-9E35-9E9F1C5B91F4}" dt="2023-05-14T17:42:32.233" v="10089" actId="167"/>
          <ac:picMkLst>
            <pc:docMk/>
            <pc:sldMk cId="4280766353" sldId="366"/>
            <ac:picMk id="4" creationId="{17AC42D0-5EAA-EC45-2526-9C4115B03F01}"/>
          </ac:picMkLst>
        </pc:picChg>
      </pc:sldChg>
      <pc:sldChg chg="modSp add mod ord">
        <pc:chgData name="Kathy Perreault (CISSSMC16)" userId="84a01ded-b12e-4b73-bc17-094bb0a54022" providerId="ADAL" clId="{A4FA6B56-F3F2-4D9A-9E35-9E9F1C5B91F4}" dt="2023-05-18T02:49:09.432" v="12590" actId="1076"/>
        <pc:sldMkLst>
          <pc:docMk/>
          <pc:sldMk cId="2776122065" sldId="367"/>
        </pc:sldMkLst>
        <pc:spChg chg="mod">
          <ac:chgData name="Kathy Perreault (CISSSMC16)" userId="84a01ded-b12e-4b73-bc17-094bb0a54022" providerId="ADAL" clId="{A4FA6B56-F3F2-4D9A-9E35-9E9F1C5B91F4}" dt="2023-05-18T02:49:07.160" v="12589" actId="1076"/>
          <ac:spMkLst>
            <pc:docMk/>
            <pc:sldMk cId="2776122065" sldId="367"/>
            <ac:spMk id="2" creationId="{6A435CFA-D13E-D039-A5F3-FCACFBFAC4ED}"/>
          </ac:spMkLst>
        </pc:spChg>
        <pc:picChg chg="mod">
          <ac:chgData name="Kathy Perreault (CISSSMC16)" userId="84a01ded-b12e-4b73-bc17-094bb0a54022" providerId="ADAL" clId="{A4FA6B56-F3F2-4D9A-9E35-9E9F1C5B91F4}" dt="2023-05-18T02:49:09.432" v="12590" actId="1076"/>
          <ac:picMkLst>
            <pc:docMk/>
            <pc:sldMk cId="2776122065" sldId="367"/>
            <ac:picMk id="4" creationId="{17AC42D0-5EAA-EC45-2526-9C4115B03F01}"/>
          </ac:picMkLst>
        </pc:picChg>
      </pc:sldChg>
      <pc:sldChg chg="addSp delSp modSp add del mod">
        <pc:chgData name="Kathy Perreault (CISSSMC16)" userId="84a01ded-b12e-4b73-bc17-094bb0a54022" providerId="ADAL" clId="{A4FA6B56-F3F2-4D9A-9E35-9E9F1C5B91F4}" dt="2023-05-11T00:57:45.357" v="4037" actId="2696"/>
        <pc:sldMkLst>
          <pc:docMk/>
          <pc:sldMk cId="3590885140" sldId="368"/>
        </pc:sldMkLst>
        <pc:spChg chg="add del mod">
          <ac:chgData name="Kathy Perreault (CISSSMC16)" userId="84a01ded-b12e-4b73-bc17-094bb0a54022" providerId="ADAL" clId="{A4FA6B56-F3F2-4D9A-9E35-9E9F1C5B91F4}" dt="2023-05-11T00:45:53.002" v="3580" actId="1076"/>
          <ac:spMkLst>
            <pc:docMk/>
            <pc:sldMk cId="3590885140" sldId="368"/>
            <ac:spMk id="4" creationId="{FC6F2A05-48A4-746C-9FF4-2366A08B123F}"/>
          </ac:spMkLst>
        </pc:spChg>
        <pc:spChg chg="add del mod">
          <ac:chgData name="Kathy Perreault (CISSSMC16)" userId="84a01ded-b12e-4b73-bc17-094bb0a54022" providerId="ADAL" clId="{A4FA6B56-F3F2-4D9A-9E35-9E9F1C5B91F4}" dt="2023-05-11T00:44:11.491" v="3546"/>
          <ac:spMkLst>
            <pc:docMk/>
            <pc:sldMk cId="3590885140" sldId="368"/>
            <ac:spMk id="5" creationId="{D7F3152E-E17E-C42B-9B0B-E66BD4BB78BC}"/>
          </ac:spMkLst>
        </pc:spChg>
        <pc:spChg chg="del mod">
          <ac:chgData name="Kathy Perreault (CISSSMC16)" userId="84a01ded-b12e-4b73-bc17-094bb0a54022" providerId="ADAL" clId="{A4FA6B56-F3F2-4D9A-9E35-9E9F1C5B91F4}" dt="2023-05-11T00:43:59.481" v="3542" actId="21"/>
          <ac:spMkLst>
            <pc:docMk/>
            <pc:sldMk cId="3590885140" sldId="368"/>
            <ac:spMk id="686" creationId="{00000000-0000-0000-0000-000000000000}"/>
          </ac:spMkLst>
        </pc:spChg>
        <pc:graphicFrameChg chg="add mod modGraphic">
          <ac:chgData name="Kathy Perreault (CISSSMC16)" userId="84a01ded-b12e-4b73-bc17-094bb0a54022" providerId="ADAL" clId="{A4FA6B56-F3F2-4D9A-9E35-9E9F1C5B91F4}" dt="2023-05-11T00:46:57.015" v="3591" actId="403"/>
          <ac:graphicFrameMkLst>
            <pc:docMk/>
            <pc:sldMk cId="3590885140" sldId="368"/>
            <ac:graphicFrameMk id="6" creationId="{60EFD862-31FA-C3E4-E917-3D5D34328D4A}"/>
          </ac:graphicFrameMkLst>
        </pc:graphicFrameChg>
        <pc:graphicFrameChg chg="add modGraphic">
          <ac:chgData name="Kathy Perreault (CISSSMC16)" userId="84a01ded-b12e-4b73-bc17-094bb0a54022" providerId="ADAL" clId="{A4FA6B56-F3F2-4D9A-9E35-9E9F1C5B91F4}" dt="2023-05-11T00:48:25.884" v="3592" actId="1032"/>
          <ac:graphicFrameMkLst>
            <pc:docMk/>
            <pc:sldMk cId="3590885140" sldId="368"/>
            <ac:graphicFrameMk id="7" creationId="{E8D3DA31-629F-6F6F-ACEF-E1AE52EC5641}"/>
          </ac:graphicFrameMkLst>
        </pc:graphicFrameChg>
        <pc:picChg chg="del">
          <ac:chgData name="Kathy Perreault (CISSSMC16)" userId="84a01ded-b12e-4b73-bc17-094bb0a54022" providerId="ADAL" clId="{A4FA6B56-F3F2-4D9A-9E35-9E9F1C5B91F4}" dt="2023-05-11T00:43:53.687" v="3540" actId="478"/>
          <ac:picMkLst>
            <pc:docMk/>
            <pc:sldMk cId="3590885140" sldId="368"/>
            <ac:picMk id="3" creationId="{70CA1A1E-EAB6-8008-18BE-2F92A9A2988D}"/>
          </ac:picMkLst>
        </pc:picChg>
      </pc:sldChg>
      <pc:sldChg chg="delSp modSp add mod ord modNotesTx">
        <pc:chgData name="Kathy Perreault (CISSSMC16)" userId="84a01ded-b12e-4b73-bc17-094bb0a54022" providerId="ADAL" clId="{A4FA6B56-F3F2-4D9A-9E35-9E9F1C5B91F4}" dt="2023-05-18T02:49:49.279" v="12602" actId="1076"/>
        <pc:sldMkLst>
          <pc:docMk/>
          <pc:sldMk cId="3446884978" sldId="369"/>
        </pc:sldMkLst>
        <pc:spChg chg="mod">
          <ac:chgData name="Kathy Perreault (CISSSMC16)" userId="84a01ded-b12e-4b73-bc17-094bb0a54022" providerId="ADAL" clId="{A4FA6B56-F3F2-4D9A-9E35-9E9F1C5B91F4}" dt="2023-05-11T00:57:50.486" v="4038" actId="207"/>
          <ac:spMkLst>
            <pc:docMk/>
            <pc:sldMk cId="3446884978" sldId="369"/>
            <ac:spMk id="4" creationId="{FC6F2A05-48A4-746C-9FF4-2366A08B123F}"/>
          </ac:spMkLst>
        </pc:spChg>
        <pc:spChg chg="mod">
          <ac:chgData name="Kathy Perreault (CISSSMC16)" userId="84a01ded-b12e-4b73-bc17-094bb0a54022" providerId="ADAL" clId="{A4FA6B56-F3F2-4D9A-9E35-9E9F1C5B91F4}" dt="2023-05-18T02:49:49.279" v="12602" actId="1076"/>
          <ac:spMkLst>
            <pc:docMk/>
            <pc:sldMk cId="3446884978" sldId="369"/>
            <ac:spMk id="8" creationId="{00000000-0000-0000-0000-000000000000}"/>
          </ac:spMkLst>
        </pc:spChg>
        <pc:spChg chg="del">
          <ac:chgData name="Kathy Perreault (CISSSMC16)" userId="84a01ded-b12e-4b73-bc17-094bb0a54022" providerId="ADAL" clId="{A4FA6B56-F3F2-4D9A-9E35-9E9F1C5B91F4}" dt="2023-05-18T02:49:43.396" v="12599" actId="478"/>
          <ac:spMkLst>
            <pc:docMk/>
            <pc:sldMk cId="3446884978" sldId="369"/>
            <ac:spMk id="688" creationId="{00000000-0000-0000-0000-000000000000}"/>
          </ac:spMkLst>
        </pc:spChg>
        <pc:spChg chg="del mod">
          <ac:chgData name="Kathy Perreault (CISSSMC16)" userId="84a01ded-b12e-4b73-bc17-094bb0a54022" providerId="ADAL" clId="{A4FA6B56-F3F2-4D9A-9E35-9E9F1C5B91F4}" dt="2023-05-18T02:49:45.249" v="12601" actId="478"/>
          <ac:spMkLst>
            <pc:docMk/>
            <pc:sldMk cId="3446884978" sldId="369"/>
            <ac:spMk id="689" creationId="{00000000-0000-0000-0000-000000000000}"/>
          </ac:spMkLst>
        </pc:spChg>
        <pc:spChg chg="del">
          <ac:chgData name="Kathy Perreault (CISSSMC16)" userId="84a01ded-b12e-4b73-bc17-094bb0a54022" providerId="ADAL" clId="{A4FA6B56-F3F2-4D9A-9E35-9E9F1C5B91F4}" dt="2023-05-18T02:49:44.304" v="12600" actId="478"/>
          <ac:spMkLst>
            <pc:docMk/>
            <pc:sldMk cId="3446884978" sldId="369"/>
            <ac:spMk id="690" creationId="{00000000-0000-0000-0000-000000000000}"/>
          </ac:spMkLst>
        </pc:spChg>
        <pc:graphicFrameChg chg="del">
          <ac:chgData name="Kathy Perreault (CISSSMC16)" userId="84a01ded-b12e-4b73-bc17-094bb0a54022" providerId="ADAL" clId="{A4FA6B56-F3F2-4D9A-9E35-9E9F1C5B91F4}" dt="2023-05-11T00:51:34.650" v="3914" actId="478"/>
          <ac:graphicFrameMkLst>
            <pc:docMk/>
            <pc:sldMk cId="3446884978" sldId="369"/>
            <ac:graphicFrameMk id="6" creationId="{60EFD862-31FA-C3E4-E917-3D5D34328D4A}"/>
          </ac:graphicFrameMkLst>
        </pc:graphicFrameChg>
        <pc:graphicFrameChg chg="mod modGraphic">
          <ac:chgData name="Kathy Perreault (CISSSMC16)" userId="84a01ded-b12e-4b73-bc17-094bb0a54022" providerId="ADAL" clId="{A4FA6B56-F3F2-4D9A-9E35-9E9F1C5B91F4}" dt="2023-05-14T23:42:42.599" v="11759" actId="20577"/>
          <ac:graphicFrameMkLst>
            <pc:docMk/>
            <pc:sldMk cId="3446884978" sldId="369"/>
            <ac:graphicFrameMk id="7" creationId="{E8D3DA31-629F-6F6F-ACEF-E1AE52EC5641}"/>
          </ac:graphicFrameMkLst>
        </pc:graphicFrameChg>
      </pc:sldChg>
      <pc:sldChg chg="addSp delSp modSp add mod setBg">
        <pc:chgData name="Kathy Perreault (CISSSMC16)" userId="84a01ded-b12e-4b73-bc17-094bb0a54022" providerId="ADAL" clId="{A4FA6B56-F3F2-4D9A-9E35-9E9F1C5B91F4}" dt="2023-05-18T02:58:10.783" v="12722" actId="404"/>
        <pc:sldMkLst>
          <pc:docMk/>
          <pc:sldMk cId="2073085317" sldId="370"/>
        </pc:sldMkLst>
        <pc:spChg chg="mod">
          <ac:chgData name="Kathy Perreault (CISSSMC16)" userId="84a01ded-b12e-4b73-bc17-094bb0a54022" providerId="ADAL" clId="{A4FA6B56-F3F2-4D9A-9E35-9E9F1C5B91F4}" dt="2023-05-18T02:58:10.783" v="12722" actId="404"/>
          <ac:spMkLst>
            <pc:docMk/>
            <pc:sldMk cId="2073085317" sldId="370"/>
            <ac:spMk id="2" creationId="{37CE6A4A-CAF3-2DEE-B633-DEEC2FD0DD83}"/>
          </ac:spMkLst>
        </pc:spChg>
        <pc:spChg chg="mod">
          <ac:chgData name="Kathy Perreault (CISSSMC16)" userId="84a01ded-b12e-4b73-bc17-094bb0a54022" providerId="ADAL" clId="{A4FA6B56-F3F2-4D9A-9E35-9E9F1C5B91F4}" dt="2023-05-18T02:52:03.665" v="12645" actId="208"/>
          <ac:spMkLst>
            <pc:docMk/>
            <pc:sldMk cId="2073085317" sldId="370"/>
            <ac:spMk id="3" creationId="{7305BB3D-38CF-78A4-E001-896617A0A162}"/>
          </ac:spMkLst>
        </pc:spChg>
        <pc:spChg chg="add del mod">
          <ac:chgData name="Kathy Perreault (CISSSMC16)" userId="84a01ded-b12e-4b73-bc17-094bb0a54022" providerId="ADAL" clId="{A4FA6B56-F3F2-4D9A-9E35-9E9F1C5B91F4}" dt="2023-05-18T02:10:43.406" v="11892" actId="21"/>
          <ac:spMkLst>
            <pc:docMk/>
            <pc:sldMk cId="2073085317" sldId="370"/>
            <ac:spMk id="4" creationId="{A145BA28-E6A1-394D-8DC7-EC4EFB1A6910}"/>
          </ac:spMkLst>
        </pc:spChg>
        <pc:spChg chg="add mod">
          <ac:chgData name="Kathy Perreault (CISSSMC16)" userId="84a01ded-b12e-4b73-bc17-094bb0a54022" providerId="ADAL" clId="{A4FA6B56-F3F2-4D9A-9E35-9E9F1C5B91F4}" dt="2023-05-11T01:54:22.643" v="4411"/>
          <ac:spMkLst>
            <pc:docMk/>
            <pc:sldMk cId="2073085317" sldId="370"/>
            <ac:spMk id="5" creationId="{E4F8E762-A8F6-12FD-C576-4FAF02C132DE}"/>
          </ac:spMkLst>
        </pc:spChg>
        <pc:spChg chg="mod">
          <ac:chgData name="Kathy Perreault (CISSSMC16)" userId="84a01ded-b12e-4b73-bc17-094bb0a54022" providerId="ADAL" clId="{A4FA6B56-F3F2-4D9A-9E35-9E9F1C5B91F4}" dt="2023-05-18T02:13:28.202" v="11996" actId="1076"/>
          <ac:spMkLst>
            <pc:docMk/>
            <pc:sldMk cId="2073085317" sldId="370"/>
            <ac:spMk id="7" creationId="{00000000-0000-0000-0000-000000000000}"/>
          </ac:spMkLst>
        </pc:spChg>
      </pc:sldChg>
      <pc:sldChg chg="modSp add mod">
        <pc:chgData name="Kathy Perreault (CISSSMC16)" userId="84a01ded-b12e-4b73-bc17-094bb0a54022" providerId="ADAL" clId="{A4FA6B56-F3F2-4D9A-9E35-9E9F1C5B91F4}" dt="2023-05-11T02:02:35.242" v="4767" actId="2711"/>
        <pc:sldMkLst>
          <pc:docMk/>
          <pc:sldMk cId="1037086656" sldId="371"/>
        </pc:sldMkLst>
        <pc:spChg chg="mod">
          <ac:chgData name="Kathy Perreault (CISSSMC16)" userId="84a01ded-b12e-4b73-bc17-094bb0a54022" providerId="ADAL" clId="{A4FA6B56-F3F2-4D9A-9E35-9E9F1C5B91F4}" dt="2023-05-11T02:02:35.242" v="4767" actId="2711"/>
          <ac:spMkLst>
            <pc:docMk/>
            <pc:sldMk cId="1037086656" sldId="371"/>
            <ac:spMk id="2" creationId="{37CE6A4A-CAF3-2DEE-B633-DEEC2FD0DD83}"/>
          </ac:spMkLst>
        </pc:spChg>
        <pc:spChg chg="mod">
          <ac:chgData name="Kathy Perreault (CISSSMC16)" userId="84a01ded-b12e-4b73-bc17-094bb0a54022" providerId="ADAL" clId="{A4FA6B56-F3F2-4D9A-9E35-9E9F1C5B91F4}" dt="2023-05-11T01:52:45.299" v="4399" actId="1076"/>
          <ac:spMkLst>
            <pc:docMk/>
            <pc:sldMk cId="1037086656" sldId="371"/>
            <ac:spMk id="3" creationId="{7305BB3D-38CF-78A4-E001-896617A0A162}"/>
          </ac:spMkLst>
        </pc:spChg>
      </pc:sldChg>
      <pc:sldChg chg="modSp add mod ord">
        <pc:chgData name="Kathy Perreault (CISSSMC16)" userId="84a01ded-b12e-4b73-bc17-094bb0a54022" providerId="ADAL" clId="{A4FA6B56-F3F2-4D9A-9E35-9E9F1C5B91F4}" dt="2023-05-18T02:33:42.835" v="12233" actId="404"/>
        <pc:sldMkLst>
          <pc:docMk/>
          <pc:sldMk cId="3102912133" sldId="372"/>
        </pc:sldMkLst>
        <pc:spChg chg="mod">
          <ac:chgData name="Kathy Perreault (CISSSMC16)" userId="84a01ded-b12e-4b73-bc17-094bb0a54022" providerId="ADAL" clId="{A4FA6B56-F3F2-4D9A-9E35-9E9F1C5B91F4}" dt="2023-05-18T02:33:42.835" v="12233" actId="404"/>
          <ac:spMkLst>
            <pc:docMk/>
            <pc:sldMk cId="3102912133" sldId="372"/>
            <ac:spMk id="942" creationId="{00000000-0000-0000-0000-000000000000}"/>
          </ac:spMkLst>
        </pc:spChg>
      </pc:sldChg>
      <pc:sldChg chg="addSp modSp new mod">
        <pc:chgData name="Kathy Perreault (CISSSMC16)" userId="84a01ded-b12e-4b73-bc17-094bb0a54022" providerId="ADAL" clId="{A4FA6B56-F3F2-4D9A-9E35-9E9F1C5B91F4}" dt="2023-05-11T02:05:47.706" v="4846" actId="20577"/>
        <pc:sldMkLst>
          <pc:docMk/>
          <pc:sldMk cId="2399584588" sldId="373"/>
        </pc:sldMkLst>
        <pc:spChg chg="add mod">
          <ac:chgData name="Kathy Perreault (CISSSMC16)" userId="84a01ded-b12e-4b73-bc17-094bb0a54022" providerId="ADAL" clId="{A4FA6B56-F3F2-4D9A-9E35-9E9F1C5B91F4}" dt="2023-05-11T02:05:47.706" v="4846" actId="20577"/>
          <ac:spMkLst>
            <pc:docMk/>
            <pc:sldMk cId="2399584588" sldId="373"/>
            <ac:spMk id="2" creationId="{0D8380E6-1A52-6F66-6540-847D4C487B06}"/>
          </ac:spMkLst>
        </pc:spChg>
      </pc:sldChg>
      <pc:sldChg chg="addSp modSp new del mod">
        <pc:chgData name="Kathy Perreault (CISSSMC16)" userId="84a01ded-b12e-4b73-bc17-094bb0a54022" providerId="ADAL" clId="{A4FA6B56-F3F2-4D9A-9E35-9E9F1C5B91F4}" dt="2023-05-12T16:16:53.271" v="9326" actId="2696"/>
        <pc:sldMkLst>
          <pc:docMk/>
          <pc:sldMk cId="3276545811" sldId="374"/>
        </pc:sldMkLst>
        <pc:spChg chg="add mod">
          <ac:chgData name="Kathy Perreault (CISSSMC16)" userId="84a01ded-b12e-4b73-bc17-094bb0a54022" providerId="ADAL" clId="{A4FA6B56-F3F2-4D9A-9E35-9E9F1C5B91F4}" dt="2023-05-11T02:06:25.368" v="4888" actId="20577"/>
          <ac:spMkLst>
            <pc:docMk/>
            <pc:sldMk cId="3276545811" sldId="374"/>
            <ac:spMk id="2" creationId="{82DD7977-CFA8-CD9A-AF8E-26DED4675667}"/>
          </ac:spMkLst>
        </pc:spChg>
      </pc:sldChg>
      <pc:sldChg chg="modSp add del mod">
        <pc:chgData name="Kathy Perreault (CISSSMC16)" userId="84a01ded-b12e-4b73-bc17-094bb0a54022" providerId="ADAL" clId="{A4FA6B56-F3F2-4D9A-9E35-9E9F1C5B91F4}" dt="2023-05-12T16:13:36.055" v="9114" actId="2696"/>
        <pc:sldMkLst>
          <pc:docMk/>
          <pc:sldMk cId="1750099815" sldId="375"/>
        </pc:sldMkLst>
        <pc:spChg chg="mod">
          <ac:chgData name="Kathy Perreault (CISSSMC16)" userId="84a01ded-b12e-4b73-bc17-094bb0a54022" providerId="ADAL" clId="{A4FA6B56-F3F2-4D9A-9E35-9E9F1C5B91F4}" dt="2023-05-11T02:17:09.117" v="5185" actId="20577"/>
          <ac:spMkLst>
            <pc:docMk/>
            <pc:sldMk cId="1750099815" sldId="375"/>
            <ac:spMk id="2" creationId="{82DD7977-CFA8-CD9A-AF8E-26DED4675667}"/>
          </ac:spMkLst>
        </pc:spChg>
      </pc:sldChg>
      <pc:sldChg chg="modSp add del mod ord">
        <pc:chgData name="Kathy Perreault (CISSSMC16)" userId="84a01ded-b12e-4b73-bc17-094bb0a54022" providerId="ADAL" clId="{A4FA6B56-F3F2-4D9A-9E35-9E9F1C5B91F4}" dt="2023-05-14T17:54:13.558" v="10628" actId="2696"/>
        <pc:sldMkLst>
          <pc:docMk/>
          <pc:sldMk cId="3155163806" sldId="376"/>
        </pc:sldMkLst>
        <pc:spChg chg="mod">
          <ac:chgData name="Kathy Perreault (CISSSMC16)" userId="84a01ded-b12e-4b73-bc17-094bb0a54022" providerId="ADAL" clId="{A4FA6B56-F3F2-4D9A-9E35-9E9F1C5B91F4}" dt="2023-05-12T16:15:28.222" v="9182" actId="20577"/>
          <ac:spMkLst>
            <pc:docMk/>
            <pc:sldMk cId="3155163806" sldId="376"/>
            <ac:spMk id="2" creationId="{82DD7977-CFA8-CD9A-AF8E-26DED4675667}"/>
          </ac:spMkLst>
        </pc:spChg>
      </pc:sldChg>
      <pc:sldChg chg="modSp add del mod">
        <pc:chgData name="Kathy Perreault (CISSSMC16)" userId="84a01ded-b12e-4b73-bc17-094bb0a54022" providerId="ADAL" clId="{A4FA6B56-F3F2-4D9A-9E35-9E9F1C5B91F4}" dt="2023-05-12T16:13:40.268" v="9115" actId="2696"/>
        <pc:sldMkLst>
          <pc:docMk/>
          <pc:sldMk cId="3521600165" sldId="377"/>
        </pc:sldMkLst>
        <pc:spChg chg="mod">
          <ac:chgData name="Kathy Perreault (CISSSMC16)" userId="84a01ded-b12e-4b73-bc17-094bb0a54022" providerId="ADAL" clId="{A4FA6B56-F3F2-4D9A-9E35-9E9F1C5B91F4}" dt="2023-05-11T02:18:40.224" v="5306" actId="20577"/>
          <ac:spMkLst>
            <pc:docMk/>
            <pc:sldMk cId="3521600165" sldId="377"/>
            <ac:spMk id="2" creationId="{82DD7977-CFA8-CD9A-AF8E-26DED4675667}"/>
          </ac:spMkLst>
        </pc:spChg>
      </pc:sldChg>
      <pc:sldChg chg="modSp add del mod ord">
        <pc:chgData name="Kathy Perreault (CISSSMC16)" userId="84a01ded-b12e-4b73-bc17-094bb0a54022" providerId="ADAL" clId="{A4FA6B56-F3F2-4D9A-9E35-9E9F1C5B91F4}" dt="2023-05-12T16:15:58.029" v="9183" actId="2696"/>
        <pc:sldMkLst>
          <pc:docMk/>
          <pc:sldMk cId="3778391111" sldId="378"/>
        </pc:sldMkLst>
        <pc:spChg chg="mod">
          <ac:chgData name="Kathy Perreault (CISSSMC16)" userId="84a01ded-b12e-4b73-bc17-094bb0a54022" providerId="ADAL" clId="{A4FA6B56-F3F2-4D9A-9E35-9E9F1C5B91F4}" dt="2023-05-11T02:20:06.890" v="5401" actId="20577"/>
          <ac:spMkLst>
            <pc:docMk/>
            <pc:sldMk cId="3778391111" sldId="378"/>
            <ac:spMk id="2" creationId="{82DD7977-CFA8-CD9A-AF8E-26DED4675667}"/>
          </ac:spMkLst>
        </pc:spChg>
      </pc:sldChg>
      <pc:sldChg chg="modSp add mod ord">
        <pc:chgData name="Kathy Perreault (CISSSMC16)" userId="84a01ded-b12e-4b73-bc17-094bb0a54022" providerId="ADAL" clId="{A4FA6B56-F3F2-4D9A-9E35-9E9F1C5B91F4}" dt="2023-05-18T02:37:49.185" v="12449" actId="20577"/>
        <pc:sldMkLst>
          <pc:docMk/>
          <pc:sldMk cId="4051446566" sldId="379"/>
        </pc:sldMkLst>
        <pc:spChg chg="mod">
          <ac:chgData name="Kathy Perreault (CISSSMC16)" userId="84a01ded-b12e-4b73-bc17-094bb0a54022" providerId="ADAL" clId="{A4FA6B56-F3F2-4D9A-9E35-9E9F1C5B91F4}" dt="2023-05-18T02:37:49.185" v="12449" actId="20577"/>
          <ac:spMkLst>
            <pc:docMk/>
            <pc:sldMk cId="4051446566" sldId="379"/>
            <ac:spMk id="3" creationId="{00000000-0000-0000-0000-000000000000}"/>
          </ac:spMkLst>
        </pc:spChg>
        <pc:spChg chg="mod">
          <ac:chgData name="Kathy Perreault (CISSSMC16)" userId="84a01ded-b12e-4b73-bc17-094bb0a54022" providerId="ADAL" clId="{A4FA6B56-F3F2-4D9A-9E35-9E9F1C5B91F4}" dt="2023-05-14T17:55:28.212" v="10775" actId="20577"/>
          <ac:spMkLst>
            <pc:docMk/>
            <pc:sldMk cId="4051446566" sldId="379"/>
            <ac:spMk id="942" creationId="{00000000-0000-0000-0000-000000000000}"/>
          </ac:spMkLst>
        </pc:spChg>
      </pc:sldChg>
      <pc:sldChg chg="add del modNotes">
        <pc:chgData name="Kathy Perreault (CISSSMC16)" userId="84a01ded-b12e-4b73-bc17-094bb0a54022" providerId="ADAL" clId="{A4FA6B56-F3F2-4D9A-9E35-9E9F1C5B91F4}" dt="2023-05-11T02:25:07.837" v="5602" actId="2696"/>
        <pc:sldMkLst>
          <pc:docMk/>
          <pc:sldMk cId="1673485402" sldId="380"/>
        </pc:sldMkLst>
      </pc:sldChg>
      <pc:sldChg chg="modSp add del mod ord modNotes">
        <pc:chgData name="Kathy Perreault (CISSSMC16)" userId="84a01ded-b12e-4b73-bc17-094bb0a54022" providerId="ADAL" clId="{A4FA6B56-F3F2-4D9A-9E35-9E9F1C5B91F4}" dt="2023-05-12T16:05:52.235" v="8873" actId="2696"/>
        <pc:sldMkLst>
          <pc:docMk/>
          <pc:sldMk cId="3269214683" sldId="381"/>
        </pc:sldMkLst>
        <pc:spChg chg="mod">
          <ac:chgData name="Kathy Perreault (CISSSMC16)" userId="84a01ded-b12e-4b73-bc17-094bb0a54022" providerId="ADAL" clId="{A4FA6B56-F3F2-4D9A-9E35-9E9F1C5B91F4}" dt="2023-05-11T02:25:26.291" v="5605" actId="20577"/>
          <ac:spMkLst>
            <pc:docMk/>
            <pc:sldMk cId="3269214683" sldId="381"/>
            <ac:spMk id="2" creationId="{8DDD2A5C-ABEC-4078-8322-0D4D01250FEA}"/>
          </ac:spMkLst>
        </pc:spChg>
        <pc:spChg chg="mod">
          <ac:chgData name="Kathy Perreault (CISSSMC16)" userId="84a01ded-b12e-4b73-bc17-094bb0a54022" providerId="ADAL" clId="{A4FA6B56-F3F2-4D9A-9E35-9E9F1C5B91F4}" dt="2023-05-11T02:25:23.758" v="5604" actId="20577"/>
          <ac:spMkLst>
            <pc:docMk/>
            <pc:sldMk cId="3269214683" sldId="381"/>
            <ac:spMk id="3" creationId="{B64A8203-5E18-4F90-BB96-E21552557A1D}"/>
          </ac:spMkLst>
        </pc:spChg>
        <pc:spChg chg="mod">
          <ac:chgData name="Kathy Perreault (CISSSMC16)" userId="84a01ded-b12e-4b73-bc17-094bb0a54022" providerId="ADAL" clId="{A4FA6B56-F3F2-4D9A-9E35-9E9F1C5B91F4}" dt="2023-05-12T15:01:22.775" v="6089" actId="20577"/>
          <ac:spMkLst>
            <pc:docMk/>
            <pc:sldMk cId="3269214683" sldId="381"/>
            <ac:spMk id="51" creationId="{0BE62F74-B2F0-412C-A83C-5F33BEAA5922}"/>
          </ac:spMkLst>
        </pc:spChg>
      </pc:sldChg>
      <pc:sldChg chg="modNotesTx">
        <pc:chgData name="Kathy Perreault (CISSSMC16)" userId="84a01ded-b12e-4b73-bc17-094bb0a54022" providerId="ADAL" clId="{A4FA6B56-F3F2-4D9A-9E35-9E9F1C5B91F4}" dt="2023-05-12T15:40:54.202" v="7660" actId="20577"/>
        <pc:sldMkLst>
          <pc:docMk/>
          <pc:sldMk cId="289361723" sldId="383"/>
        </pc:sldMkLst>
      </pc:sldChg>
      <pc:sldChg chg="modSp add del mod ord">
        <pc:chgData name="Kathy Perreault (CISSSMC16)" userId="84a01ded-b12e-4b73-bc17-094bb0a54022" providerId="ADAL" clId="{A4FA6B56-F3F2-4D9A-9E35-9E9F1C5B91F4}" dt="2023-05-12T16:14:57.497" v="9162" actId="2696"/>
        <pc:sldMkLst>
          <pc:docMk/>
          <pc:sldMk cId="4245641437" sldId="384"/>
        </pc:sldMkLst>
        <pc:spChg chg="mod">
          <ac:chgData name="Kathy Perreault (CISSSMC16)" userId="84a01ded-b12e-4b73-bc17-094bb0a54022" providerId="ADAL" clId="{A4FA6B56-F3F2-4D9A-9E35-9E9F1C5B91F4}" dt="2023-05-12T15:03:12.903" v="6119" actId="1076"/>
          <ac:spMkLst>
            <pc:docMk/>
            <pc:sldMk cId="4245641437" sldId="384"/>
            <ac:spMk id="942" creationId="{00000000-0000-0000-0000-000000000000}"/>
          </ac:spMkLst>
        </pc:spChg>
      </pc:sldChg>
      <pc:sldChg chg="addSp delSp modSp add mod ord modCm modNotesTx">
        <pc:chgData name="Kathy Perreault (CISSSMC16)" userId="84a01ded-b12e-4b73-bc17-094bb0a54022" providerId="ADAL" clId="{A4FA6B56-F3F2-4D9A-9E35-9E9F1C5B91F4}" dt="2023-05-18T02:50:55.086" v="12642"/>
        <pc:sldMkLst>
          <pc:docMk/>
          <pc:sldMk cId="2361406259" sldId="385"/>
        </pc:sldMkLst>
        <pc:spChg chg="add del mod">
          <ac:chgData name="Kathy Perreault (CISSSMC16)" userId="84a01ded-b12e-4b73-bc17-094bb0a54022" providerId="ADAL" clId="{A4FA6B56-F3F2-4D9A-9E35-9E9F1C5B91F4}" dt="2023-05-18T02:50:10.902" v="12611" actId="1076"/>
          <ac:spMkLst>
            <pc:docMk/>
            <pc:sldMk cId="2361406259" sldId="385"/>
            <ac:spMk id="8" creationId="{00000000-0000-0000-0000-000000000000}"/>
          </ac:spMkLst>
        </pc:spChg>
        <pc:spChg chg="del">
          <ac:chgData name="Kathy Perreault (CISSSMC16)" userId="84a01ded-b12e-4b73-bc17-094bb0a54022" providerId="ADAL" clId="{A4FA6B56-F3F2-4D9A-9E35-9E9F1C5B91F4}" dt="2023-05-18T02:49:53.911" v="12603" actId="478"/>
          <ac:spMkLst>
            <pc:docMk/>
            <pc:sldMk cId="2361406259" sldId="385"/>
            <ac:spMk id="688" creationId="{00000000-0000-0000-0000-000000000000}"/>
          </ac:spMkLst>
        </pc:spChg>
        <pc:spChg chg="add del">
          <ac:chgData name="Kathy Perreault (CISSSMC16)" userId="84a01ded-b12e-4b73-bc17-094bb0a54022" providerId="ADAL" clId="{A4FA6B56-F3F2-4D9A-9E35-9E9F1C5B91F4}" dt="2023-05-18T02:50:06.816" v="12610" actId="478"/>
          <ac:spMkLst>
            <pc:docMk/>
            <pc:sldMk cId="2361406259" sldId="385"/>
            <ac:spMk id="689" creationId="{00000000-0000-0000-0000-000000000000}"/>
          </ac:spMkLst>
        </pc:spChg>
        <pc:spChg chg="del">
          <ac:chgData name="Kathy Perreault (CISSSMC16)" userId="84a01ded-b12e-4b73-bc17-094bb0a54022" providerId="ADAL" clId="{A4FA6B56-F3F2-4D9A-9E35-9E9F1C5B91F4}" dt="2023-05-18T02:50:05.729" v="12609" actId="478"/>
          <ac:spMkLst>
            <pc:docMk/>
            <pc:sldMk cId="2361406259" sldId="385"/>
            <ac:spMk id="690" creationId="{00000000-0000-0000-0000-000000000000}"/>
          </ac:spMkLst>
        </pc:spChg>
        <pc:grpChg chg="mod">
          <ac:chgData name="Kathy Perreault (CISSSMC16)" userId="84a01ded-b12e-4b73-bc17-094bb0a54022" providerId="ADAL" clId="{A4FA6B56-F3F2-4D9A-9E35-9E9F1C5B91F4}" dt="2023-05-18T02:50:20.172" v="12613" actId="1076"/>
          <ac:grpSpMkLst>
            <pc:docMk/>
            <pc:sldMk cId="2361406259" sldId="385"/>
            <ac:grpSpMk id="3" creationId="{00000000-0000-0000-0000-000000000000}"/>
          </ac:grpSpMkLst>
        </pc:grpChg>
        <pc:graphicFrameChg chg="add mod modGraphic">
          <ac:chgData name="Kathy Perreault (CISSSMC16)" userId="84a01ded-b12e-4b73-bc17-094bb0a54022" providerId="ADAL" clId="{A4FA6B56-F3F2-4D9A-9E35-9E9F1C5B91F4}" dt="2023-05-18T02:50:31.390" v="12641" actId="20577"/>
          <ac:graphicFrameMkLst>
            <pc:docMk/>
            <pc:sldMk cId="2361406259" sldId="385"/>
            <ac:graphicFrameMk id="2" creationId="{BB5DD6FB-6376-586A-7EE5-73CDD24D1F82}"/>
          </ac:graphicFrameMkLst>
        </pc:graphicFrameChg>
        <pc:graphicFrameChg chg="del">
          <ac:chgData name="Kathy Perreault (CISSSMC16)" userId="84a01ded-b12e-4b73-bc17-094bb0a54022" providerId="ADAL" clId="{A4FA6B56-F3F2-4D9A-9E35-9E9F1C5B91F4}" dt="2023-05-12T15:12:12.184" v="6338" actId="21"/>
          <ac:graphicFrameMkLst>
            <pc:docMk/>
            <pc:sldMk cId="2361406259" sldId="385"/>
            <ac:graphicFrameMk id="7" creationId="{E8D3DA31-629F-6F6F-ACEF-E1AE52EC5641}"/>
          </ac:graphicFrameMkLst>
        </pc:graphicFrameChg>
        <pc:extLst>
          <p:ext xmlns:p="http://schemas.openxmlformats.org/presentationml/2006/main" uri="{D6D511B9-2390-475A-947B-AFAB55BFBCF1}">
            <pc226:cmChg xmlns:pc226="http://schemas.microsoft.com/office/powerpoint/2022/06/main/command" chg="">
              <pc226:chgData name="Kathy Perreault (CISSSMC16)" userId="84a01ded-b12e-4b73-bc17-094bb0a54022" providerId="ADAL" clId="{A4FA6B56-F3F2-4D9A-9E35-9E9F1C5B91F4}" dt="2023-05-18T02:50:55.086" v="12642"/>
              <pc2:cmMkLst xmlns:pc2="http://schemas.microsoft.com/office/powerpoint/2019/9/main/command">
                <pc:docMk/>
                <pc:sldMk cId="2361406259" sldId="385"/>
                <pc2:cmMk id="{E7D1AA7F-32D5-428F-9BAA-D3E21FF89DBA}"/>
              </pc2:cmMkLst>
              <pc226:cmRplyChg chg="add">
                <pc226:chgData name="Kathy Perreault (CISSSMC16)" userId="84a01ded-b12e-4b73-bc17-094bb0a54022" providerId="ADAL" clId="{A4FA6B56-F3F2-4D9A-9E35-9E9F1C5B91F4}" dt="2023-05-18T02:50:55.086" v="12642"/>
                <pc2:cmRplyMkLst xmlns:pc2="http://schemas.microsoft.com/office/powerpoint/2019/9/main/command">
                  <pc:docMk/>
                  <pc:sldMk cId="2361406259" sldId="385"/>
                  <pc2:cmMk id="{E7D1AA7F-32D5-428F-9BAA-D3E21FF89DBA}"/>
                  <pc2:cmRplyMk id="{84EFCD99-A164-4F1E-996E-5CB2A6C82794}"/>
                </pc2:cmRplyMkLst>
              </pc226:cmRplyChg>
            </pc226:cmChg>
          </p:ext>
        </pc:extLst>
      </pc:sldChg>
      <pc:sldChg chg="new del">
        <pc:chgData name="Kathy Perreault (CISSSMC16)" userId="84a01ded-b12e-4b73-bc17-094bb0a54022" providerId="ADAL" clId="{A4FA6B56-F3F2-4D9A-9E35-9E9F1C5B91F4}" dt="2023-05-12T15:42:35.997" v="7662" actId="2696"/>
        <pc:sldMkLst>
          <pc:docMk/>
          <pc:sldMk cId="548800695" sldId="386"/>
        </pc:sldMkLst>
      </pc:sldChg>
      <pc:sldChg chg="addSp delSp modSp new mod modClrScheme chgLayout modNotesTx">
        <pc:chgData name="Kathy Perreault (CISSSMC16)" userId="84a01ded-b12e-4b73-bc17-094bb0a54022" providerId="ADAL" clId="{A4FA6B56-F3F2-4D9A-9E35-9E9F1C5B91F4}" dt="2023-05-14T17:53:03.436" v="10505" actId="1076"/>
        <pc:sldMkLst>
          <pc:docMk/>
          <pc:sldMk cId="1751996413" sldId="386"/>
        </pc:sldMkLst>
        <pc:spChg chg="add mod">
          <ac:chgData name="Kathy Perreault (CISSSMC16)" userId="84a01ded-b12e-4b73-bc17-094bb0a54022" providerId="ADAL" clId="{A4FA6B56-F3F2-4D9A-9E35-9E9F1C5B91F4}" dt="2023-05-14T17:53:03.436" v="10505" actId="1076"/>
          <ac:spMkLst>
            <pc:docMk/>
            <pc:sldMk cId="1751996413" sldId="386"/>
            <ac:spMk id="2" creationId="{00BAEF3B-84C1-09FE-9922-40EEE6AFD813}"/>
          </ac:spMkLst>
        </pc:spChg>
        <pc:spChg chg="add del mod">
          <ac:chgData name="Kathy Perreault (CISSSMC16)" userId="84a01ded-b12e-4b73-bc17-094bb0a54022" providerId="ADAL" clId="{A4FA6B56-F3F2-4D9A-9E35-9E9F1C5B91F4}" dt="2023-05-12T15:57:17" v="8581" actId="21"/>
          <ac:spMkLst>
            <pc:docMk/>
            <pc:sldMk cId="1751996413" sldId="386"/>
            <ac:spMk id="3" creationId="{1443756D-2B04-8DB1-03C4-4DA9DC4D7B41}"/>
          </ac:spMkLst>
        </pc:spChg>
        <pc:spChg chg="add del mod">
          <ac:chgData name="Kathy Perreault (CISSSMC16)" userId="84a01ded-b12e-4b73-bc17-094bb0a54022" providerId="ADAL" clId="{A4FA6B56-F3F2-4D9A-9E35-9E9F1C5B91F4}" dt="2023-05-12T15:57:20.654" v="8582" actId="21"/>
          <ac:spMkLst>
            <pc:docMk/>
            <pc:sldMk cId="1751996413" sldId="386"/>
            <ac:spMk id="6" creationId="{BDF8F1E1-AB50-C723-3487-792BECC53C41}"/>
          </ac:spMkLst>
        </pc:spChg>
        <pc:graphicFrameChg chg="add mod modGraphic">
          <ac:chgData name="Kathy Perreault (CISSSMC16)" userId="84a01ded-b12e-4b73-bc17-094bb0a54022" providerId="ADAL" clId="{A4FA6B56-F3F2-4D9A-9E35-9E9F1C5B91F4}" dt="2023-05-14T17:52:54.179" v="10503" actId="14100"/>
          <ac:graphicFrameMkLst>
            <pc:docMk/>
            <pc:sldMk cId="1751996413" sldId="386"/>
            <ac:graphicFrameMk id="4" creationId="{79656EED-EB9E-2C12-129C-902EE324EE15}"/>
          </ac:graphicFrameMkLst>
        </pc:graphicFrameChg>
      </pc:sldChg>
      <pc:sldChg chg="addSp delSp modSp add mod modClrScheme chgLayout modNotesTx">
        <pc:chgData name="Kathy Perreault (CISSSMC16)" userId="84a01ded-b12e-4b73-bc17-094bb0a54022" providerId="ADAL" clId="{A4FA6B56-F3F2-4D9A-9E35-9E9F1C5B91F4}" dt="2023-05-18T02:31:44.833" v="12197" actId="1076"/>
        <pc:sldMkLst>
          <pc:docMk/>
          <pc:sldMk cId="346155336" sldId="387"/>
        </pc:sldMkLst>
        <pc:spChg chg="mod ord">
          <ac:chgData name="Kathy Perreault (CISSSMC16)" userId="84a01ded-b12e-4b73-bc17-094bb0a54022" providerId="ADAL" clId="{A4FA6B56-F3F2-4D9A-9E35-9E9F1C5B91F4}" dt="2023-05-14T17:53:12.323" v="10507" actId="1076"/>
          <ac:spMkLst>
            <pc:docMk/>
            <pc:sldMk cId="346155336" sldId="387"/>
            <ac:spMk id="2" creationId="{00BAEF3B-84C1-09FE-9922-40EEE6AFD813}"/>
          </ac:spMkLst>
        </pc:spChg>
        <pc:spChg chg="add mod ord">
          <ac:chgData name="Kathy Perreault (CISSSMC16)" userId="84a01ded-b12e-4b73-bc17-094bb0a54022" providerId="ADAL" clId="{A4FA6B56-F3F2-4D9A-9E35-9E9F1C5B91F4}" dt="2023-05-14T17:39:38.122" v="9787" actId="14100"/>
          <ac:spMkLst>
            <pc:docMk/>
            <pc:sldMk cId="346155336" sldId="387"/>
            <ac:spMk id="3" creationId="{F898E1F4-8397-A912-A9DD-758EDD3EBC1D}"/>
          </ac:spMkLst>
        </pc:spChg>
        <pc:spChg chg="add mod ord">
          <ac:chgData name="Kathy Perreault (CISSSMC16)" userId="84a01ded-b12e-4b73-bc17-094bb0a54022" providerId="ADAL" clId="{A4FA6B56-F3F2-4D9A-9E35-9E9F1C5B91F4}" dt="2023-05-18T02:31:42.223" v="12196" actId="1076"/>
          <ac:spMkLst>
            <pc:docMk/>
            <pc:sldMk cId="346155336" sldId="387"/>
            <ac:spMk id="5" creationId="{05196288-40A6-F203-55EA-DDD5D7568348}"/>
          </ac:spMkLst>
        </pc:spChg>
        <pc:spChg chg="add mod ord">
          <ac:chgData name="Kathy Perreault (CISSSMC16)" userId="84a01ded-b12e-4b73-bc17-094bb0a54022" providerId="ADAL" clId="{A4FA6B56-F3F2-4D9A-9E35-9E9F1C5B91F4}" dt="2023-05-18T02:31:44.833" v="12197" actId="1076"/>
          <ac:spMkLst>
            <pc:docMk/>
            <pc:sldMk cId="346155336" sldId="387"/>
            <ac:spMk id="6" creationId="{A9C3CAD7-C66C-F1DB-23F4-60D4BE362232}"/>
          </ac:spMkLst>
        </pc:spChg>
        <pc:spChg chg="add mod ord">
          <ac:chgData name="Kathy Perreault (CISSSMC16)" userId="84a01ded-b12e-4b73-bc17-094bb0a54022" providerId="ADAL" clId="{A4FA6B56-F3F2-4D9A-9E35-9E9F1C5B91F4}" dt="2023-05-18T02:31:17.195" v="12193" actId="5793"/>
          <ac:spMkLst>
            <pc:docMk/>
            <pc:sldMk cId="346155336" sldId="387"/>
            <ac:spMk id="7" creationId="{CACC123B-D2A2-3C57-FE16-A371881BC296}"/>
          </ac:spMkLst>
        </pc:spChg>
        <pc:graphicFrameChg chg="del">
          <ac:chgData name="Kathy Perreault (CISSSMC16)" userId="84a01ded-b12e-4b73-bc17-094bb0a54022" providerId="ADAL" clId="{A4FA6B56-F3F2-4D9A-9E35-9E9F1C5B91F4}" dt="2023-05-12T16:01:59.149" v="8731" actId="21"/>
          <ac:graphicFrameMkLst>
            <pc:docMk/>
            <pc:sldMk cId="346155336" sldId="387"/>
            <ac:graphicFrameMk id="4" creationId="{79656EED-EB9E-2C12-129C-902EE324EE15}"/>
          </ac:graphicFrameMkLst>
        </pc:graphicFrameChg>
        <pc:picChg chg="mod">
          <ac:chgData name="Kathy Perreault (CISSSMC16)" userId="84a01ded-b12e-4b73-bc17-094bb0a54022" providerId="ADAL" clId="{A4FA6B56-F3F2-4D9A-9E35-9E9F1C5B91F4}" dt="2023-05-18T02:31:18.893" v="12194" actId="1076"/>
          <ac:picMkLst>
            <pc:docMk/>
            <pc:sldMk cId="346155336" sldId="387"/>
            <ac:picMk id="8" creationId="{00000000-0000-0000-0000-000000000000}"/>
          </ac:picMkLst>
        </pc:picChg>
      </pc:sldChg>
      <pc:sldChg chg="modSp add mod ord modNotesTx">
        <pc:chgData name="Kathy Perreault (CISSSMC16)" userId="84a01ded-b12e-4b73-bc17-094bb0a54022" providerId="ADAL" clId="{A4FA6B56-F3F2-4D9A-9E35-9E9F1C5B91F4}" dt="2023-05-14T23:37:51.169" v="11530" actId="20577"/>
        <pc:sldMkLst>
          <pc:docMk/>
          <pc:sldMk cId="3917984457" sldId="388"/>
        </pc:sldMkLst>
        <pc:spChg chg="mod">
          <ac:chgData name="Kathy Perreault (CISSSMC16)" userId="84a01ded-b12e-4b73-bc17-094bb0a54022" providerId="ADAL" clId="{A4FA6B56-F3F2-4D9A-9E35-9E9F1C5B91F4}" dt="2023-05-14T17:45:51.191" v="10249" actId="5793"/>
          <ac:spMkLst>
            <pc:docMk/>
            <pc:sldMk cId="3917984457" sldId="388"/>
            <ac:spMk id="942" creationId="{00000000-0000-0000-0000-000000000000}"/>
          </ac:spMkLst>
        </pc:spChg>
      </pc:sldChg>
      <pc:sldChg chg="addSp delSp modSp new mod modClrScheme modAnim chgLayout modNotes modNotesTx">
        <pc:chgData name="Kathy Perreault (CISSSMC16)" userId="84a01ded-b12e-4b73-bc17-094bb0a54022" providerId="ADAL" clId="{A4FA6B56-F3F2-4D9A-9E35-9E9F1C5B91F4}" dt="2023-05-14T23:41:38.060" v="11749" actId="2711"/>
        <pc:sldMkLst>
          <pc:docMk/>
          <pc:sldMk cId="2063203098" sldId="389"/>
        </pc:sldMkLst>
        <pc:spChg chg="del mod ord">
          <ac:chgData name="Kathy Perreault (CISSSMC16)" userId="84a01ded-b12e-4b73-bc17-094bb0a54022" providerId="ADAL" clId="{A4FA6B56-F3F2-4D9A-9E35-9E9F1C5B91F4}" dt="2023-05-14T18:01:35.870" v="11069" actId="700"/>
          <ac:spMkLst>
            <pc:docMk/>
            <pc:sldMk cId="2063203098" sldId="389"/>
            <ac:spMk id="2" creationId="{642D4F65-E7E6-A629-FAE3-BCAF997A4114}"/>
          </ac:spMkLst>
        </pc:spChg>
        <pc:spChg chg="del mod ord">
          <ac:chgData name="Kathy Perreault (CISSSMC16)" userId="84a01ded-b12e-4b73-bc17-094bb0a54022" providerId="ADAL" clId="{A4FA6B56-F3F2-4D9A-9E35-9E9F1C5B91F4}" dt="2023-05-14T18:01:35.870" v="11069" actId="700"/>
          <ac:spMkLst>
            <pc:docMk/>
            <pc:sldMk cId="2063203098" sldId="389"/>
            <ac:spMk id="3" creationId="{2308C5E0-5839-7B52-4C12-27DC2ABE028F}"/>
          </ac:spMkLst>
        </pc:spChg>
        <pc:spChg chg="add del mod ord">
          <ac:chgData name="Kathy Perreault (CISSSMC16)" userId="84a01ded-b12e-4b73-bc17-094bb0a54022" providerId="ADAL" clId="{A4FA6B56-F3F2-4D9A-9E35-9E9F1C5B91F4}" dt="2023-05-14T18:01:52.164" v="11070" actId="21"/>
          <ac:spMkLst>
            <pc:docMk/>
            <pc:sldMk cId="2063203098" sldId="389"/>
            <ac:spMk id="4" creationId="{6A718B7A-87F3-F2D5-3B59-F33851751757}"/>
          </ac:spMkLst>
        </pc:spChg>
        <pc:spChg chg="add mod ord">
          <ac:chgData name="Kathy Perreault (CISSSMC16)" userId="84a01ded-b12e-4b73-bc17-094bb0a54022" providerId="ADAL" clId="{A4FA6B56-F3F2-4D9A-9E35-9E9F1C5B91F4}" dt="2023-05-14T23:41:38.060" v="11749" actId="2711"/>
          <ac:spMkLst>
            <pc:docMk/>
            <pc:sldMk cId="2063203098" sldId="389"/>
            <ac:spMk id="5" creationId="{82E0DFDC-5C22-4CD5-DC66-C57FBA4A291B}"/>
          </ac:spMkLst>
        </pc:spChg>
        <pc:graphicFrameChg chg="add del mod modGraphic">
          <ac:chgData name="Kathy Perreault (CISSSMC16)" userId="84a01ded-b12e-4b73-bc17-094bb0a54022" providerId="ADAL" clId="{A4FA6B56-F3F2-4D9A-9E35-9E9F1C5B91F4}" dt="2023-05-14T23:25:19.379" v="11246" actId="478"/>
          <ac:graphicFrameMkLst>
            <pc:docMk/>
            <pc:sldMk cId="2063203098" sldId="389"/>
            <ac:graphicFrameMk id="3" creationId="{75EFEEB3-9B30-27FE-D60F-1A47505406DC}"/>
          </ac:graphicFrameMkLst>
        </pc:graphicFrameChg>
        <pc:graphicFrameChg chg="add del">
          <ac:chgData name="Kathy Perreault (CISSSMC16)" userId="84a01ded-b12e-4b73-bc17-094bb0a54022" providerId="ADAL" clId="{A4FA6B56-F3F2-4D9A-9E35-9E9F1C5B91F4}" dt="2023-05-14T23:27:39.187" v="11248"/>
          <ac:graphicFrameMkLst>
            <pc:docMk/>
            <pc:sldMk cId="2063203098" sldId="389"/>
            <ac:graphicFrameMk id="4" creationId="{E29682B2-A33A-472A-C0C9-EA451895EF6E}"/>
          </ac:graphicFrameMkLst>
        </pc:graphicFrameChg>
        <pc:picChg chg="add mod">
          <ac:chgData name="Kathy Perreault (CISSSMC16)" userId="84a01ded-b12e-4b73-bc17-094bb0a54022" providerId="ADAL" clId="{A4FA6B56-F3F2-4D9A-9E35-9E9F1C5B91F4}" dt="2023-05-14T23:34:27.083" v="11260" actId="1076"/>
          <ac:picMkLst>
            <pc:docMk/>
            <pc:sldMk cId="2063203098" sldId="389"/>
            <ac:picMk id="2" creationId="{F1FFEB31-C5C9-98FD-C809-B9643BE10002}"/>
          </ac:picMkLst>
        </pc:picChg>
        <pc:picChg chg="add del mod">
          <ac:chgData name="Kathy Perreault (CISSSMC16)" userId="84a01ded-b12e-4b73-bc17-094bb0a54022" providerId="ADAL" clId="{A4FA6B56-F3F2-4D9A-9E35-9E9F1C5B91F4}" dt="2023-05-14T23:28:38.405" v="11252" actId="34307"/>
          <ac:picMkLst>
            <pc:docMk/>
            <pc:sldMk cId="2063203098" sldId="389"/>
            <ac:picMk id="6" creationId="{DE1ECBC4-1D41-FBBE-B6BF-CEBBA94AD036}"/>
          </ac:picMkLst>
        </pc:picChg>
      </pc:sldChg>
      <pc:sldChg chg="modSp add mod">
        <pc:chgData name="Kathy Perreault (CISSSMC16)" userId="84a01ded-b12e-4b73-bc17-094bb0a54022" providerId="ADAL" clId="{A4FA6B56-F3F2-4D9A-9E35-9E9F1C5B91F4}" dt="2023-05-14T23:35:18.606" v="11366" actId="1076"/>
        <pc:sldMkLst>
          <pc:docMk/>
          <pc:sldMk cId="1104140130" sldId="390"/>
        </pc:sldMkLst>
        <pc:spChg chg="mod">
          <ac:chgData name="Kathy Perreault (CISSSMC16)" userId="84a01ded-b12e-4b73-bc17-094bb0a54022" providerId="ADAL" clId="{A4FA6B56-F3F2-4D9A-9E35-9E9F1C5B91F4}" dt="2023-05-14T23:35:18.606" v="11366" actId="1076"/>
          <ac:spMkLst>
            <pc:docMk/>
            <pc:sldMk cId="1104140130" sldId="390"/>
            <ac:spMk id="5" creationId="{82E0DFDC-5C22-4CD5-DC66-C57FBA4A291B}"/>
          </ac:spMkLst>
        </pc:spChg>
      </pc:sldChg>
      <pc:sldChg chg="addSp modSp add mod modAnim">
        <pc:chgData name="Kathy Perreault (CISSSMC16)" userId="84a01ded-b12e-4b73-bc17-094bb0a54022" providerId="ADAL" clId="{A4FA6B56-F3F2-4D9A-9E35-9E9F1C5B91F4}" dt="2023-05-14T23:35:29.215" v="11369" actId="1076"/>
        <pc:sldMkLst>
          <pc:docMk/>
          <pc:sldMk cId="134402890" sldId="391"/>
        </pc:sldMkLst>
        <pc:spChg chg="mod">
          <ac:chgData name="Kathy Perreault (CISSSMC16)" userId="84a01ded-b12e-4b73-bc17-094bb0a54022" providerId="ADAL" clId="{A4FA6B56-F3F2-4D9A-9E35-9E9F1C5B91F4}" dt="2023-05-14T23:35:29.215" v="11369" actId="1076"/>
          <ac:spMkLst>
            <pc:docMk/>
            <pc:sldMk cId="134402890" sldId="391"/>
            <ac:spMk id="5" creationId="{82E0DFDC-5C22-4CD5-DC66-C57FBA4A291B}"/>
          </ac:spMkLst>
        </pc:spChg>
        <pc:picChg chg="add mod">
          <ac:chgData name="Kathy Perreault (CISSSMC16)" userId="84a01ded-b12e-4b73-bc17-094bb0a54022" providerId="ADAL" clId="{A4FA6B56-F3F2-4D9A-9E35-9E9F1C5B91F4}" dt="2023-05-14T23:33:38.750" v="11254" actId="931"/>
          <ac:picMkLst>
            <pc:docMk/>
            <pc:sldMk cId="134402890" sldId="391"/>
            <ac:picMk id="3" creationId="{787E35A6-2D16-BBF8-6A00-08A6B99F33F1}"/>
          </ac:picMkLst>
        </pc:picChg>
      </pc:sldChg>
      <pc:sldChg chg="del">
        <pc:chgData name="Kathy Perreault (CISSSMC16)" userId="84a01ded-b12e-4b73-bc17-094bb0a54022" providerId="ADAL" clId="{A4FA6B56-F3F2-4D9A-9E35-9E9F1C5B91F4}" dt="2023-05-18T02:48:46.045" v="12588" actId="2696"/>
        <pc:sldMkLst>
          <pc:docMk/>
          <pc:sldMk cId="173061872" sldId="393"/>
        </pc:sldMkLst>
      </pc:sldChg>
      <pc:sldChg chg="add del">
        <pc:chgData name="Kathy Perreault (CISSSMC16)" userId="84a01ded-b12e-4b73-bc17-094bb0a54022" providerId="ADAL" clId="{A4FA6B56-F3F2-4D9A-9E35-9E9F1C5B91F4}" dt="2023-05-18T02:46:05.795" v="12527" actId="2696"/>
        <pc:sldMkLst>
          <pc:docMk/>
          <pc:sldMk cId="3178536223" sldId="394"/>
        </pc:sldMkLst>
      </pc:sldChg>
      <pc:sldChg chg="add del">
        <pc:chgData name="Kathy Perreault (CISSSMC16)" userId="84a01ded-b12e-4b73-bc17-094bb0a54022" providerId="ADAL" clId="{A4FA6B56-F3F2-4D9A-9E35-9E9F1C5B91F4}" dt="2023-05-18T02:46:05.795" v="12527" actId="2696"/>
        <pc:sldMkLst>
          <pc:docMk/>
          <pc:sldMk cId="2069032755" sldId="395"/>
        </pc:sldMkLst>
      </pc:sldChg>
      <pc:sldChg chg="delSp modSp add mod">
        <pc:chgData name="Kathy Perreault (CISSSMC16)" userId="84a01ded-b12e-4b73-bc17-094bb0a54022" providerId="ADAL" clId="{A4FA6B56-F3F2-4D9A-9E35-9E9F1C5B91F4}" dt="2023-05-18T02:47:41.379" v="12576" actId="14100"/>
        <pc:sldMkLst>
          <pc:docMk/>
          <pc:sldMk cId="3434801478" sldId="396"/>
        </pc:sldMkLst>
        <pc:spChg chg="mod">
          <ac:chgData name="Kathy Perreault (CISSSMC16)" userId="84a01ded-b12e-4b73-bc17-094bb0a54022" providerId="ADAL" clId="{A4FA6B56-F3F2-4D9A-9E35-9E9F1C5B91F4}" dt="2023-05-18T02:47:34.630" v="12575" actId="1076"/>
          <ac:spMkLst>
            <pc:docMk/>
            <pc:sldMk cId="3434801478" sldId="396"/>
            <ac:spMk id="1861" creationId="{00000000-0000-0000-0000-000000000000}"/>
          </ac:spMkLst>
        </pc:spChg>
        <pc:spChg chg="mod">
          <ac:chgData name="Kathy Perreault (CISSSMC16)" userId="84a01ded-b12e-4b73-bc17-094bb0a54022" providerId="ADAL" clId="{A4FA6B56-F3F2-4D9A-9E35-9E9F1C5B91F4}" dt="2023-05-18T02:47:41.379" v="12576" actId="14100"/>
          <ac:spMkLst>
            <pc:docMk/>
            <pc:sldMk cId="3434801478" sldId="396"/>
            <ac:spMk id="1862" creationId="{00000000-0000-0000-0000-000000000000}"/>
          </ac:spMkLst>
        </pc:spChg>
        <pc:spChg chg="del">
          <ac:chgData name="Kathy Perreault (CISSSMC16)" userId="84a01ded-b12e-4b73-bc17-094bb0a54022" providerId="ADAL" clId="{A4FA6B56-F3F2-4D9A-9E35-9E9F1C5B91F4}" dt="2023-05-18T02:47:23.919" v="12572" actId="478"/>
          <ac:spMkLst>
            <pc:docMk/>
            <pc:sldMk cId="3434801478" sldId="396"/>
            <ac:spMk id="1863" creationId="{00000000-0000-0000-0000-000000000000}"/>
          </ac:spMkLst>
        </pc:spChg>
        <pc:spChg chg="del">
          <ac:chgData name="Kathy Perreault (CISSSMC16)" userId="84a01ded-b12e-4b73-bc17-094bb0a54022" providerId="ADAL" clId="{A4FA6B56-F3F2-4D9A-9E35-9E9F1C5B91F4}" dt="2023-05-18T02:47:27.667" v="12574" actId="478"/>
          <ac:spMkLst>
            <pc:docMk/>
            <pc:sldMk cId="3434801478" sldId="396"/>
            <ac:spMk id="1864" creationId="{00000000-0000-0000-0000-000000000000}"/>
          </ac:spMkLst>
        </pc:spChg>
        <pc:spChg chg="del">
          <ac:chgData name="Kathy Perreault (CISSSMC16)" userId="84a01ded-b12e-4b73-bc17-094bb0a54022" providerId="ADAL" clId="{A4FA6B56-F3F2-4D9A-9E35-9E9F1C5B91F4}" dt="2023-05-18T02:47:25.863" v="12573" actId="478"/>
          <ac:spMkLst>
            <pc:docMk/>
            <pc:sldMk cId="3434801478" sldId="396"/>
            <ac:spMk id="1865" creationId="{00000000-0000-0000-0000-000000000000}"/>
          </ac:spMkLst>
        </pc:spChg>
      </pc:sldChg>
      <pc:sldMasterChg chg="delSldLayout">
        <pc:chgData name="Kathy Perreault (CISSSMC16)" userId="84a01ded-b12e-4b73-bc17-094bb0a54022" providerId="ADAL" clId="{A4FA6B56-F3F2-4D9A-9E35-9E9F1C5B91F4}" dt="2023-05-12T16:05:52.235" v="8873" actId="2696"/>
        <pc:sldMasterMkLst>
          <pc:docMk/>
          <pc:sldMasterMk cId="0" sldId="2147483703"/>
        </pc:sldMasterMkLst>
        <pc:sldLayoutChg chg="del">
          <pc:chgData name="Kathy Perreault (CISSSMC16)" userId="84a01ded-b12e-4b73-bc17-094bb0a54022" providerId="ADAL" clId="{A4FA6B56-F3F2-4D9A-9E35-9E9F1C5B91F4}" dt="2023-05-12T16:05:52.235" v="8873" actId="2696"/>
          <pc:sldLayoutMkLst>
            <pc:docMk/>
            <pc:sldMasterMk cId="0" sldId="2147483703"/>
            <pc:sldLayoutMk cId="872131903" sldId="2147483732"/>
          </pc:sldLayoutMkLst>
        </pc:sldLayoutChg>
      </pc:sldMasterChg>
      <pc:sldMasterChg chg="delSldLayout">
        <pc:chgData name="Kathy Perreault (CISSSMC16)" userId="84a01ded-b12e-4b73-bc17-094bb0a54022" providerId="ADAL" clId="{A4FA6B56-F3F2-4D9A-9E35-9E9F1C5B91F4}" dt="2023-05-11T02:25:07.837" v="5602" actId="2696"/>
        <pc:sldMasterMkLst>
          <pc:docMk/>
          <pc:sldMasterMk cId="0" sldId="2147483704"/>
        </pc:sldMasterMkLst>
        <pc:sldLayoutChg chg="del">
          <pc:chgData name="Kathy Perreault (CISSSMC16)" userId="84a01ded-b12e-4b73-bc17-094bb0a54022" providerId="ADAL" clId="{A4FA6B56-F3F2-4D9A-9E35-9E9F1C5B91F4}" dt="2023-05-11T02:25:07.837" v="5602" actId="2696"/>
          <pc:sldLayoutMkLst>
            <pc:docMk/>
            <pc:sldMasterMk cId="0" sldId="2147483704"/>
            <pc:sldLayoutMk cId="2075023417" sldId="2147483731"/>
          </pc:sldLayoutMkLst>
        </pc:sldLayoutChg>
      </pc:sldMasterChg>
      <pc:sldMasterChg chg="del delSldLayout">
        <pc:chgData name="Kathy Perreault (CISSSMC16)" userId="84a01ded-b12e-4b73-bc17-094bb0a54022" providerId="ADAL" clId="{A4FA6B56-F3F2-4D9A-9E35-9E9F1C5B91F4}" dt="2023-05-04T19:18:19.256" v="41" actId="700"/>
        <pc:sldMasterMkLst>
          <pc:docMk/>
          <pc:sldMasterMk cId="0" sldId="2147483705"/>
        </pc:sldMasterMkLst>
        <pc:sldLayoutChg chg="del">
          <pc:chgData name="Kathy Perreault (CISSSMC16)" userId="84a01ded-b12e-4b73-bc17-094bb0a54022" providerId="ADAL" clId="{A4FA6B56-F3F2-4D9A-9E35-9E9F1C5B91F4}" dt="2023-05-04T19:18:19.256" v="41" actId="700"/>
          <pc:sldLayoutMkLst>
            <pc:docMk/>
            <pc:sldMasterMk cId="0" sldId="2147483705"/>
            <pc:sldLayoutMk cId="0" sldId="2147483702"/>
          </pc:sldLayoutMkLst>
        </pc:sldLayoutChg>
      </pc:sldMasterChg>
    </pc:docChg>
  </pc:docChgLst>
  <pc:docChgLst>
    <pc:chgData name="Kathy Perreault (CISSSMC16)" userId="S::kathy.perreault.cssshrr16@ssss.gouv.qc.ca::84a01ded-b12e-4b73-bc17-094bb0a54022" providerId="AD" clId="Web-{4DF86398-91B7-F4A2-EE87-E38B4C25F24F}"/>
    <pc:docChg chg="modSld">
      <pc:chgData name="Kathy Perreault (CISSSMC16)" userId="S::kathy.perreault.cssshrr16@ssss.gouv.qc.ca::84a01ded-b12e-4b73-bc17-094bb0a54022" providerId="AD" clId="Web-{4DF86398-91B7-F4A2-EE87-E38B4C25F24F}" dt="2023-04-12T13:07:19.097" v="6" actId="20577"/>
      <pc:docMkLst>
        <pc:docMk/>
      </pc:docMkLst>
      <pc:sldChg chg="modSp">
        <pc:chgData name="Kathy Perreault (CISSSMC16)" userId="S::kathy.perreault.cssshrr16@ssss.gouv.qc.ca::84a01ded-b12e-4b73-bc17-094bb0a54022" providerId="AD" clId="Web-{4DF86398-91B7-F4A2-EE87-E38B4C25F24F}" dt="2023-04-12T13:07:19.097" v="6" actId="20577"/>
        <pc:sldMkLst>
          <pc:docMk/>
          <pc:sldMk cId="0" sldId="260"/>
        </pc:sldMkLst>
        <pc:spChg chg="mod">
          <ac:chgData name="Kathy Perreault (CISSSMC16)" userId="S::kathy.perreault.cssshrr16@ssss.gouv.qc.ca::84a01ded-b12e-4b73-bc17-094bb0a54022" providerId="AD" clId="Web-{4DF86398-91B7-F4A2-EE87-E38B4C25F24F}" dt="2023-04-12T13:07:19.097" v="6" actId="20577"/>
          <ac:spMkLst>
            <pc:docMk/>
            <pc:sldMk cId="0" sldId="260"/>
            <ac:spMk id="662"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Admin\Desktop\CISSSMC%20-%20ISU\ISU%20Ka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Desktop\CISSSMC%20-%20ISU\ISU%20Ka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dmin\Desktop\CISSSMC%20-%20ISU\ISU%20Kat.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fr-CA"/>
              <a:t>Intensité du problème</a:t>
            </a:r>
          </a:p>
        </c:rich>
      </c:tx>
      <c:layout>
        <c:manualLayout>
          <c:xMode val="edge"/>
          <c:yMode val="edge"/>
          <c:x val="0.20538451595073703"/>
          <c:y val="2.6158113058033013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10415329614114621"/>
          <c:y val="0.16480390945099729"/>
          <c:w val="0.85730924590488933"/>
          <c:h val="0.68823878331564048"/>
        </c:manualLayout>
      </c:layout>
      <c:barChart>
        <c:barDir val="col"/>
        <c:grouping val="clustered"/>
        <c:varyColors val="0"/>
        <c:ser>
          <c:idx val="0"/>
          <c:order val="0"/>
          <c:tx>
            <c:strRef>
              <c:f>Feuil2!$B$6</c:f>
              <c:strCache>
                <c:ptCount val="1"/>
                <c:pt idx="0">
                  <c:v>Pré</c:v>
                </c:pt>
              </c:strCache>
            </c:strRef>
          </c:tx>
          <c:spPr>
            <a:gradFill rotWithShape="1">
              <a:gsLst>
                <a:gs pos="0">
                  <a:schemeClr val="accent1">
                    <a:shade val="65000"/>
                    <a:tint val="100000"/>
                    <a:shade val="100000"/>
                    <a:satMod val="130000"/>
                  </a:schemeClr>
                </a:gs>
                <a:gs pos="100000">
                  <a:schemeClr val="accent1">
                    <a:shade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Feuil2!$C$5</c:f>
              <c:strCache>
                <c:ptCount val="1"/>
                <c:pt idx="0">
                  <c:v>Échelle 1 à 10</c:v>
                </c:pt>
              </c:strCache>
            </c:strRef>
          </c:cat>
          <c:val>
            <c:numRef>
              <c:f>Feuil2!$C$6</c:f>
              <c:numCache>
                <c:formatCode>0.0</c:formatCode>
                <c:ptCount val="1"/>
                <c:pt idx="0">
                  <c:v>7.8</c:v>
                </c:pt>
              </c:numCache>
            </c:numRef>
          </c:val>
          <c:extLst>
            <c:ext xmlns:c16="http://schemas.microsoft.com/office/drawing/2014/chart" uri="{C3380CC4-5D6E-409C-BE32-E72D297353CC}">
              <c16:uniqueId val="{00000000-E2DE-4AB2-9A6E-63A02D962E42}"/>
            </c:ext>
          </c:extLst>
        </c:ser>
        <c:ser>
          <c:idx val="1"/>
          <c:order val="1"/>
          <c:tx>
            <c:strRef>
              <c:f>Feuil2!$B$7</c:f>
              <c:strCache>
                <c:ptCount val="1"/>
                <c:pt idx="0">
                  <c:v>Post</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Feuil2!$C$5</c:f>
              <c:strCache>
                <c:ptCount val="1"/>
                <c:pt idx="0">
                  <c:v>Échelle 1 à 10</c:v>
                </c:pt>
              </c:strCache>
            </c:strRef>
          </c:cat>
          <c:val>
            <c:numRef>
              <c:f>Feuil2!$C$7</c:f>
              <c:numCache>
                <c:formatCode>0.0</c:formatCode>
                <c:ptCount val="1"/>
                <c:pt idx="0">
                  <c:v>6.7</c:v>
                </c:pt>
              </c:numCache>
            </c:numRef>
          </c:val>
          <c:extLst>
            <c:ext xmlns:c16="http://schemas.microsoft.com/office/drawing/2014/chart" uri="{C3380CC4-5D6E-409C-BE32-E72D297353CC}">
              <c16:uniqueId val="{00000001-E2DE-4AB2-9A6E-63A02D962E42}"/>
            </c:ext>
          </c:extLst>
        </c:ser>
        <c:ser>
          <c:idx val="2"/>
          <c:order val="2"/>
          <c:tx>
            <c:strRef>
              <c:f>Feuil2!$B$8</c:f>
              <c:strCache>
                <c:ptCount val="1"/>
                <c:pt idx="0">
                  <c:v>Suivi</c:v>
                </c:pt>
              </c:strCache>
            </c:strRef>
          </c:tx>
          <c:spPr>
            <a:gradFill rotWithShape="1">
              <a:gsLst>
                <a:gs pos="0">
                  <a:schemeClr val="accent1">
                    <a:tint val="65000"/>
                    <a:tint val="100000"/>
                    <a:shade val="100000"/>
                    <a:satMod val="130000"/>
                  </a:schemeClr>
                </a:gs>
                <a:gs pos="100000">
                  <a:schemeClr val="accent1">
                    <a:tint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Feuil2!$C$5</c:f>
              <c:strCache>
                <c:ptCount val="1"/>
                <c:pt idx="0">
                  <c:v>Échelle 1 à 10</c:v>
                </c:pt>
              </c:strCache>
            </c:strRef>
          </c:cat>
          <c:val>
            <c:numRef>
              <c:f>Feuil2!$C$8</c:f>
              <c:numCache>
                <c:formatCode>0.0</c:formatCode>
                <c:ptCount val="1"/>
                <c:pt idx="0">
                  <c:v>6.9</c:v>
                </c:pt>
              </c:numCache>
            </c:numRef>
          </c:val>
          <c:extLst>
            <c:ext xmlns:c16="http://schemas.microsoft.com/office/drawing/2014/chart" uri="{C3380CC4-5D6E-409C-BE32-E72D297353CC}">
              <c16:uniqueId val="{00000002-E2DE-4AB2-9A6E-63A02D962E42}"/>
            </c:ext>
          </c:extLst>
        </c:ser>
        <c:dLbls>
          <c:dLblPos val="outEnd"/>
          <c:showLegendKey val="0"/>
          <c:showVal val="1"/>
          <c:showCatName val="0"/>
          <c:showSerName val="0"/>
          <c:showPercent val="0"/>
          <c:showBubbleSize val="0"/>
        </c:dLbls>
        <c:gapWidth val="100"/>
        <c:overlap val="-24"/>
        <c:axId val="543487568"/>
        <c:axId val="543487928"/>
      </c:barChart>
      <c:catAx>
        <c:axId val="54348756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43487928"/>
        <c:crosses val="autoZero"/>
        <c:auto val="1"/>
        <c:lblAlgn val="ctr"/>
        <c:lblOffset val="100"/>
        <c:noMultiLvlLbl val="0"/>
      </c:catAx>
      <c:valAx>
        <c:axId val="543487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43487568"/>
        <c:crosses val="autoZero"/>
        <c:crossBetween val="between"/>
      </c:valAx>
      <c:spPr>
        <a:noFill/>
        <a:ln>
          <a:noFill/>
        </a:ln>
        <a:effectLst/>
      </c:spPr>
    </c:plotArea>
    <c:legend>
      <c:legendPos val="b"/>
      <c:layout>
        <c:manualLayout>
          <c:xMode val="edge"/>
          <c:yMode val="edge"/>
          <c:x val="0.11004582187415032"/>
          <c:y val="0.92944933388934003"/>
          <c:w val="0.85916058605642143"/>
          <c:h val="7.055066611065995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solidFill>
        <a:schemeClr val="tx1"/>
      </a:solid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fr-CA"/>
              <a:t>Détresse psychologique </a:t>
            </a:r>
          </a:p>
        </c:rich>
      </c:tx>
      <c:layout>
        <c:manualLayout>
          <c:xMode val="edge"/>
          <c:yMode val="edge"/>
          <c:x val="0.14505086499251532"/>
          <c:y val="3.2417809002456978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12707370280800689"/>
          <c:y val="0.17661173597690646"/>
          <c:w val="0.84933233260244678"/>
          <c:h val="0.64246814994160772"/>
        </c:manualLayout>
      </c:layout>
      <c:barChart>
        <c:barDir val="col"/>
        <c:grouping val="clustered"/>
        <c:varyColors val="0"/>
        <c:ser>
          <c:idx val="0"/>
          <c:order val="0"/>
          <c:tx>
            <c:strRef>
              <c:f>Feuil2!$B$18</c:f>
              <c:strCache>
                <c:ptCount val="1"/>
                <c:pt idx="0">
                  <c:v>Pré</c:v>
                </c:pt>
              </c:strCache>
            </c:strRef>
          </c:tx>
          <c:spPr>
            <a:gradFill rotWithShape="1">
              <a:gsLst>
                <a:gs pos="0">
                  <a:schemeClr val="accent1">
                    <a:shade val="65000"/>
                    <a:tint val="100000"/>
                    <a:shade val="100000"/>
                    <a:satMod val="130000"/>
                  </a:schemeClr>
                </a:gs>
                <a:gs pos="100000">
                  <a:schemeClr val="accent1">
                    <a:shade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Feuil2!$C$17</c:f>
              <c:strCache>
                <c:ptCount val="1"/>
                <c:pt idx="0">
                  <c:v>K6</c:v>
                </c:pt>
              </c:strCache>
            </c:strRef>
          </c:cat>
          <c:val>
            <c:numRef>
              <c:f>Feuil2!$C$18</c:f>
              <c:numCache>
                <c:formatCode>0.0</c:formatCode>
                <c:ptCount val="1"/>
                <c:pt idx="0">
                  <c:v>13.6</c:v>
                </c:pt>
              </c:numCache>
            </c:numRef>
          </c:val>
          <c:extLst>
            <c:ext xmlns:c16="http://schemas.microsoft.com/office/drawing/2014/chart" uri="{C3380CC4-5D6E-409C-BE32-E72D297353CC}">
              <c16:uniqueId val="{00000000-CB8B-4B95-A1AA-8911DAB48E2B}"/>
            </c:ext>
          </c:extLst>
        </c:ser>
        <c:ser>
          <c:idx val="1"/>
          <c:order val="1"/>
          <c:tx>
            <c:strRef>
              <c:f>Feuil2!$B$19</c:f>
              <c:strCache>
                <c:ptCount val="1"/>
                <c:pt idx="0">
                  <c:v>Post</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Feuil2!$C$17</c:f>
              <c:strCache>
                <c:ptCount val="1"/>
                <c:pt idx="0">
                  <c:v>K6</c:v>
                </c:pt>
              </c:strCache>
            </c:strRef>
          </c:cat>
          <c:val>
            <c:numRef>
              <c:f>Feuil2!$C$19</c:f>
              <c:numCache>
                <c:formatCode>0.0</c:formatCode>
                <c:ptCount val="1"/>
                <c:pt idx="0">
                  <c:v>8.8000000000000007</c:v>
                </c:pt>
              </c:numCache>
            </c:numRef>
          </c:val>
          <c:extLst>
            <c:ext xmlns:c16="http://schemas.microsoft.com/office/drawing/2014/chart" uri="{C3380CC4-5D6E-409C-BE32-E72D297353CC}">
              <c16:uniqueId val="{00000001-CB8B-4B95-A1AA-8911DAB48E2B}"/>
            </c:ext>
          </c:extLst>
        </c:ser>
        <c:ser>
          <c:idx val="2"/>
          <c:order val="2"/>
          <c:tx>
            <c:strRef>
              <c:f>Feuil2!$B$20</c:f>
              <c:strCache>
                <c:ptCount val="1"/>
                <c:pt idx="0">
                  <c:v>Suivi</c:v>
                </c:pt>
              </c:strCache>
            </c:strRef>
          </c:tx>
          <c:spPr>
            <a:gradFill rotWithShape="1">
              <a:gsLst>
                <a:gs pos="0">
                  <a:schemeClr val="accent1">
                    <a:tint val="65000"/>
                    <a:tint val="100000"/>
                    <a:shade val="100000"/>
                    <a:satMod val="130000"/>
                  </a:schemeClr>
                </a:gs>
                <a:gs pos="100000">
                  <a:schemeClr val="accent1">
                    <a:tint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Feuil2!$C$17</c:f>
              <c:strCache>
                <c:ptCount val="1"/>
                <c:pt idx="0">
                  <c:v>K6</c:v>
                </c:pt>
              </c:strCache>
            </c:strRef>
          </c:cat>
          <c:val>
            <c:numRef>
              <c:f>Feuil2!$C$20</c:f>
              <c:numCache>
                <c:formatCode>0.0</c:formatCode>
                <c:ptCount val="1"/>
                <c:pt idx="0">
                  <c:v>8.6999999999999993</c:v>
                </c:pt>
              </c:numCache>
            </c:numRef>
          </c:val>
          <c:extLst>
            <c:ext xmlns:c16="http://schemas.microsoft.com/office/drawing/2014/chart" uri="{C3380CC4-5D6E-409C-BE32-E72D297353CC}">
              <c16:uniqueId val="{00000002-CB8B-4B95-A1AA-8911DAB48E2B}"/>
            </c:ext>
          </c:extLst>
        </c:ser>
        <c:dLbls>
          <c:dLblPos val="outEnd"/>
          <c:showLegendKey val="0"/>
          <c:showVal val="1"/>
          <c:showCatName val="0"/>
          <c:showSerName val="0"/>
          <c:showPercent val="0"/>
          <c:showBubbleSize val="0"/>
        </c:dLbls>
        <c:gapWidth val="100"/>
        <c:overlap val="-24"/>
        <c:axId val="438587328"/>
        <c:axId val="438587688"/>
      </c:barChart>
      <c:catAx>
        <c:axId val="43858732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438587688"/>
        <c:crosses val="autoZero"/>
        <c:auto val="1"/>
        <c:lblAlgn val="ctr"/>
        <c:lblOffset val="100"/>
        <c:noMultiLvlLbl val="0"/>
      </c:catAx>
      <c:valAx>
        <c:axId val="43858768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438587328"/>
        <c:crosses val="autoZero"/>
        <c:crossBetween val="between"/>
      </c:valAx>
      <c:spPr>
        <a:noFill/>
        <a:ln>
          <a:noFill/>
        </a:ln>
        <a:effectLst/>
      </c:spPr>
    </c:plotArea>
    <c:legend>
      <c:legendPos val="b"/>
      <c:layout>
        <c:manualLayout>
          <c:xMode val="edge"/>
          <c:yMode val="edge"/>
          <c:x val="0.14332270634077224"/>
          <c:y val="0.90744394401274353"/>
          <c:w val="0.81367512506155892"/>
          <c:h val="7.055066611065996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solidFill>
        <a:schemeClr val="tx1"/>
      </a:solid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fr-CA"/>
              <a:t>Indice de bien-être</a:t>
            </a:r>
          </a:p>
        </c:rich>
      </c:tx>
      <c:layout>
        <c:manualLayout>
          <c:xMode val="edge"/>
          <c:yMode val="edge"/>
          <c:x val="0.2763084468465391"/>
          <c:y val="2.7135451689281068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Feuil2!$E$18</c:f>
              <c:strCache>
                <c:ptCount val="1"/>
                <c:pt idx="0">
                  <c:v>Pré</c:v>
                </c:pt>
              </c:strCache>
            </c:strRef>
          </c:tx>
          <c:spPr>
            <a:gradFill rotWithShape="1">
              <a:gsLst>
                <a:gs pos="0">
                  <a:schemeClr val="accent1">
                    <a:tint val="65000"/>
                    <a:tint val="100000"/>
                    <a:shade val="100000"/>
                    <a:satMod val="130000"/>
                  </a:schemeClr>
                </a:gs>
                <a:gs pos="100000">
                  <a:schemeClr val="accent1">
                    <a:tint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Feuil2!$F$17</c:f>
              <c:strCache>
                <c:ptCount val="1"/>
                <c:pt idx="0">
                  <c:v>WHO-5</c:v>
                </c:pt>
              </c:strCache>
            </c:strRef>
          </c:cat>
          <c:val>
            <c:numRef>
              <c:f>Feuil2!$F$18</c:f>
              <c:numCache>
                <c:formatCode>0.0</c:formatCode>
                <c:ptCount val="1"/>
                <c:pt idx="0">
                  <c:v>39.299999999999997</c:v>
                </c:pt>
              </c:numCache>
            </c:numRef>
          </c:val>
          <c:extLst>
            <c:ext xmlns:c16="http://schemas.microsoft.com/office/drawing/2014/chart" uri="{C3380CC4-5D6E-409C-BE32-E72D297353CC}">
              <c16:uniqueId val="{00000000-885F-46B4-9B0D-220288A27963}"/>
            </c:ext>
          </c:extLst>
        </c:ser>
        <c:ser>
          <c:idx val="1"/>
          <c:order val="1"/>
          <c:tx>
            <c:strRef>
              <c:f>Feuil2!$E$19</c:f>
              <c:strCache>
                <c:ptCount val="1"/>
                <c:pt idx="0">
                  <c:v>Post</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Feuil2!$F$17</c:f>
              <c:strCache>
                <c:ptCount val="1"/>
                <c:pt idx="0">
                  <c:v>WHO-5</c:v>
                </c:pt>
              </c:strCache>
            </c:strRef>
          </c:cat>
          <c:val>
            <c:numRef>
              <c:f>Feuil2!$F$19</c:f>
              <c:numCache>
                <c:formatCode>0.0</c:formatCode>
                <c:ptCount val="1"/>
                <c:pt idx="0">
                  <c:v>57.9</c:v>
                </c:pt>
              </c:numCache>
            </c:numRef>
          </c:val>
          <c:extLst>
            <c:ext xmlns:c16="http://schemas.microsoft.com/office/drawing/2014/chart" uri="{C3380CC4-5D6E-409C-BE32-E72D297353CC}">
              <c16:uniqueId val="{00000001-885F-46B4-9B0D-220288A27963}"/>
            </c:ext>
          </c:extLst>
        </c:ser>
        <c:ser>
          <c:idx val="2"/>
          <c:order val="2"/>
          <c:tx>
            <c:strRef>
              <c:f>Feuil2!$E$20</c:f>
              <c:strCache>
                <c:ptCount val="1"/>
                <c:pt idx="0">
                  <c:v>Suivi</c:v>
                </c:pt>
              </c:strCache>
            </c:strRef>
          </c:tx>
          <c:spPr>
            <a:gradFill rotWithShape="1">
              <a:gsLst>
                <a:gs pos="0">
                  <a:schemeClr val="accent1">
                    <a:shade val="65000"/>
                    <a:tint val="100000"/>
                    <a:shade val="100000"/>
                    <a:satMod val="130000"/>
                  </a:schemeClr>
                </a:gs>
                <a:gs pos="100000">
                  <a:schemeClr val="accent1">
                    <a:shade val="65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Feuil2!$F$17</c:f>
              <c:strCache>
                <c:ptCount val="1"/>
                <c:pt idx="0">
                  <c:v>WHO-5</c:v>
                </c:pt>
              </c:strCache>
            </c:strRef>
          </c:cat>
          <c:val>
            <c:numRef>
              <c:f>Feuil2!$F$20</c:f>
              <c:numCache>
                <c:formatCode>0.0</c:formatCode>
                <c:ptCount val="1"/>
                <c:pt idx="0">
                  <c:v>49.4</c:v>
                </c:pt>
              </c:numCache>
            </c:numRef>
          </c:val>
          <c:extLst>
            <c:ext xmlns:c16="http://schemas.microsoft.com/office/drawing/2014/chart" uri="{C3380CC4-5D6E-409C-BE32-E72D297353CC}">
              <c16:uniqueId val="{00000002-885F-46B4-9B0D-220288A27963}"/>
            </c:ext>
          </c:extLst>
        </c:ser>
        <c:dLbls>
          <c:dLblPos val="outEnd"/>
          <c:showLegendKey val="0"/>
          <c:showVal val="1"/>
          <c:showCatName val="0"/>
          <c:showSerName val="0"/>
          <c:showPercent val="0"/>
          <c:showBubbleSize val="0"/>
        </c:dLbls>
        <c:gapWidth val="100"/>
        <c:overlap val="-24"/>
        <c:axId val="536401744"/>
        <c:axId val="536395624"/>
      </c:barChart>
      <c:catAx>
        <c:axId val="5364017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36395624"/>
        <c:crosses val="autoZero"/>
        <c:auto val="1"/>
        <c:lblAlgn val="ctr"/>
        <c:lblOffset val="100"/>
        <c:noMultiLvlLbl val="0"/>
      </c:catAx>
      <c:valAx>
        <c:axId val="53639562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36401744"/>
        <c:crosses val="autoZero"/>
        <c:crossBetween val="between"/>
      </c:valAx>
      <c:spPr>
        <a:noFill/>
        <a:ln>
          <a:noFill/>
        </a:ln>
        <a:effectLst/>
      </c:spPr>
    </c:plotArea>
    <c:legend>
      <c:legendPos val="b"/>
      <c:layout>
        <c:manualLayout>
          <c:xMode val="edge"/>
          <c:yMode val="edge"/>
          <c:x val="7.8236961640217942E-2"/>
          <c:y val="0.90539027081533885"/>
          <c:w val="0.87795358484738606"/>
          <c:h val="7.211607434359559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solidFill>
        <a:schemeClr val="tx1"/>
      </a:solid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C4B44A-309D-4575-B010-292554B12646}"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fr-CA"/>
        </a:p>
      </dgm:t>
    </dgm:pt>
    <dgm:pt modelId="{09361014-1C0D-40F1-8801-EBB9690B6143}">
      <dgm:prSet phldrT="[Texte]"/>
      <dgm:spPr>
        <a:solidFill>
          <a:schemeClr val="tx2">
            <a:alpha val="50000"/>
          </a:schemeClr>
        </a:solidFill>
        <a:ln>
          <a:solidFill>
            <a:schemeClr val="accent1">
              <a:lumMod val="50000"/>
            </a:schemeClr>
          </a:solidFill>
        </a:ln>
      </dgm:spPr>
      <dgm:t>
        <a:bodyPr/>
        <a:lstStyle/>
        <a:p>
          <a:r>
            <a:rPr lang="fr-CA" b="0" i="0" u="none" dirty="0">
              <a:solidFill>
                <a:schemeClr val="accent1"/>
              </a:solidFill>
            </a:rPr>
            <a:t>Personne habituellement fonctionnelle, momentanément déstabilisée par un évènement de vie difficile</a:t>
          </a:r>
          <a:endParaRPr lang="fr-CA" dirty="0"/>
        </a:p>
      </dgm:t>
    </dgm:pt>
    <dgm:pt modelId="{9CB72F03-EF50-4B1A-AA63-8B4E85B98507}" type="parTrans" cxnId="{B8938309-F550-497D-88D5-A929E6D98615}">
      <dgm:prSet/>
      <dgm:spPr/>
      <dgm:t>
        <a:bodyPr/>
        <a:lstStyle/>
        <a:p>
          <a:endParaRPr lang="fr-CA"/>
        </a:p>
      </dgm:t>
    </dgm:pt>
    <dgm:pt modelId="{C468360D-FA92-43D8-A4B8-A50E73E53341}" type="sibTrans" cxnId="{B8938309-F550-497D-88D5-A929E6D98615}">
      <dgm:prSet/>
      <dgm:spPr/>
      <dgm:t>
        <a:bodyPr/>
        <a:lstStyle/>
        <a:p>
          <a:endParaRPr lang="fr-CA"/>
        </a:p>
      </dgm:t>
    </dgm:pt>
    <dgm:pt modelId="{EDE72712-AE79-433A-A18D-00B02A6B60AB}">
      <dgm:prSet phldrT="[Texte]" custT="1"/>
      <dgm:spPr/>
      <dgm:t>
        <a:bodyPr/>
        <a:lstStyle/>
        <a:p>
          <a:r>
            <a:rPr lang="fr-CA" sz="900" dirty="0"/>
            <a:t>Inquiétudes pré-chirurgie</a:t>
          </a:r>
        </a:p>
      </dgm:t>
    </dgm:pt>
    <dgm:pt modelId="{CEA6A8C4-A84E-4630-BC84-69C419411394}" type="parTrans" cxnId="{61993B26-6181-4802-A082-B6CF652D817E}">
      <dgm:prSet/>
      <dgm:spPr/>
      <dgm:t>
        <a:bodyPr/>
        <a:lstStyle/>
        <a:p>
          <a:endParaRPr lang="fr-CA"/>
        </a:p>
      </dgm:t>
    </dgm:pt>
    <dgm:pt modelId="{4ED52A3D-3D6B-4437-BCCE-C963640364F3}" type="sibTrans" cxnId="{61993B26-6181-4802-A082-B6CF652D817E}">
      <dgm:prSet/>
      <dgm:spPr/>
      <dgm:t>
        <a:bodyPr/>
        <a:lstStyle/>
        <a:p>
          <a:endParaRPr lang="fr-CA"/>
        </a:p>
      </dgm:t>
    </dgm:pt>
    <dgm:pt modelId="{ACF1705B-F104-4540-824E-582DC38C8B1F}">
      <dgm:prSet phldrT="[Texte]" custT="1"/>
      <dgm:spPr/>
      <dgm:t>
        <a:bodyPr/>
        <a:lstStyle/>
        <a:p>
          <a:r>
            <a:rPr lang="fr-CA" sz="900" dirty="0"/>
            <a:t>Comportement </a:t>
          </a:r>
          <a:r>
            <a:rPr lang="fr-CA" sz="900"/>
            <a:t>du partenaire</a:t>
          </a:r>
          <a:endParaRPr lang="fr-CA" sz="900" dirty="0"/>
        </a:p>
      </dgm:t>
    </dgm:pt>
    <dgm:pt modelId="{2A3C087E-FC0C-4A73-885F-413ED689ABE9}" type="parTrans" cxnId="{25F9C4D3-2028-430C-94D0-031065A586B9}">
      <dgm:prSet/>
      <dgm:spPr/>
      <dgm:t>
        <a:bodyPr/>
        <a:lstStyle/>
        <a:p>
          <a:endParaRPr lang="fr-CA"/>
        </a:p>
      </dgm:t>
    </dgm:pt>
    <dgm:pt modelId="{342A1D0C-627E-4C6F-8155-AAC5F05ECDE0}" type="sibTrans" cxnId="{25F9C4D3-2028-430C-94D0-031065A586B9}">
      <dgm:prSet/>
      <dgm:spPr/>
      <dgm:t>
        <a:bodyPr/>
        <a:lstStyle/>
        <a:p>
          <a:endParaRPr lang="fr-CA"/>
        </a:p>
      </dgm:t>
    </dgm:pt>
    <dgm:pt modelId="{8F8070F3-0C91-44C5-9DE8-CA1745317E0C}">
      <dgm:prSet phldrT="[Texte]" custT="1"/>
      <dgm:spPr/>
      <dgm:t>
        <a:bodyPr/>
        <a:lstStyle/>
        <a:p>
          <a:r>
            <a:rPr lang="fr-CA" sz="900" dirty="0"/>
            <a:t>Épuisement professionnel</a:t>
          </a:r>
        </a:p>
      </dgm:t>
    </dgm:pt>
    <dgm:pt modelId="{B14861C2-B4C5-4DC9-8791-9CE3C3B956E8}" type="parTrans" cxnId="{80B9CB15-D962-4041-815E-255461EDBEFB}">
      <dgm:prSet/>
      <dgm:spPr/>
      <dgm:t>
        <a:bodyPr/>
        <a:lstStyle/>
        <a:p>
          <a:endParaRPr lang="fr-CA"/>
        </a:p>
      </dgm:t>
    </dgm:pt>
    <dgm:pt modelId="{76B2BBB9-6BFF-48D4-971E-D96046794445}" type="sibTrans" cxnId="{80B9CB15-D962-4041-815E-255461EDBEFB}">
      <dgm:prSet/>
      <dgm:spPr/>
      <dgm:t>
        <a:bodyPr/>
        <a:lstStyle/>
        <a:p>
          <a:endParaRPr lang="fr-CA"/>
        </a:p>
      </dgm:t>
    </dgm:pt>
    <dgm:pt modelId="{C8E61B4E-CD43-43A8-AFC7-2CCFADD7133E}">
      <dgm:prSet phldrT="[Texte]" custT="1"/>
      <dgm:spPr/>
      <dgm:t>
        <a:bodyPr/>
        <a:lstStyle/>
        <a:p>
          <a:r>
            <a:rPr lang="fr-CA" sz="900" dirty="0"/>
            <a:t>Ambivalence de grossesse</a:t>
          </a:r>
        </a:p>
      </dgm:t>
    </dgm:pt>
    <dgm:pt modelId="{84134839-7A58-4C02-8D5D-AB0D047AC956}" type="parTrans" cxnId="{C344FF1C-045C-40D3-B66A-3CBCDB9B7A19}">
      <dgm:prSet/>
      <dgm:spPr/>
      <dgm:t>
        <a:bodyPr/>
        <a:lstStyle/>
        <a:p>
          <a:endParaRPr lang="fr-CA"/>
        </a:p>
      </dgm:t>
    </dgm:pt>
    <dgm:pt modelId="{BE71BA18-F0C1-4F71-A220-9E82A39C85A8}" type="sibTrans" cxnId="{C344FF1C-045C-40D3-B66A-3CBCDB9B7A19}">
      <dgm:prSet/>
      <dgm:spPr/>
      <dgm:t>
        <a:bodyPr/>
        <a:lstStyle/>
        <a:p>
          <a:endParaRPr lang="fr-CA"/>
        </a:p>
      </dgm:t>
    </dgm:pt>
    <dgm:pt modelId="{86B7763E-5560-4615-9F95-64A68BC3C809}">
      <dgm:prSet phldrT="[Texte]" custT="1"/>
      <dgm:spPr/>
      <dgm:t>
        <a:bodyPr/>
        <a:lstStyle/>
        <a:p>
          <a:r>
            <a:rPr lang="fr-CA" sz="900" dirty="0"/>
            <a:t>Préoccupation liées à la consommation</a:t>
          </a:r>
        </a:p>
      </dgm:t>
    </dgm:pt>
    <dgm:pt modelId="{BF096250-FA5E-4CF7-8DD0-9C323FEC2AD9}" type="parTrans" cxnId="{6B25F0F7-96DC-404A-8D8B-E42558137454}">
      <dgm:prSet/>
      <dgm:spPr/>
      <dgm:t>
        <a:bodyPr/>
        <a:lstStyle/>
        <a:p>
          <a:endParaRPr lang="fr-CA"/>
        </a:p>
      </dgm:t>
    </dgm:pt>
    <dgm:pt modelId="{3E6E298D-4720-429A-A4F7-45C1715C02BA}" type="sibTrans" cxnId="{6B25F0F7-96DC-404A-8D8B-E42558137454}">
      <dgm:prSet/>
      <dgm:spPr/>
      <dgm:t>
        <a:bodyPr/>
        <a:lstStyle/>
        <a:p>
          <a:endParaRPr lang="fr-CA"/>
        </a:p>
      </dgm:t>
    </dgm:pt>
    <dgm:pt modelId="{299F4B99-4C46-4927-8EF1-267EB782B15A}">
      <dgm:prSet phldrT="[Texte]" custT="1"/>
      <dgm:spPr/>
      <dgm:t>
        <a:bodyPr/>
        <a:lstStyle/>
        <a:p>
          <a:r>
            <a:rPr lang="fr-CA" sz="900" dirty="0"/>
            <a:t>Difficultés familiales</a:t>
          </a:r>
        </a:p>
      </dgm:t>
    </dgm:pt>
    <dgm:pt modelId="{7B5B66BB-5742-46C7-A2CA-F5F4A2FC9FFF}" type="parTrans" cxnId="{D25A0977-2458-4162-A057-B3C69F5EBCD2}">
      <dgm:prSet/>
      <dgm:spPr/>
      <dgm:t>
        <a:bodyPr/>
        <a:lstStyle/>
        <a:p>
          <a:endParaRPr lang="fr-CA"/>
        </a:p>
      </dgm:t>
    </dgm:pt>
    <dgm:pt modelId="{DC0EFAEA-9F09-4902-B5D9-C546D15136A3}" type="sibTrans" cxnId="{D25A0977-2458-4162-A057-B3C69F5EBCD2}">
      <dgm:prSet/>
      <dgm:spPr/>
      <dgm:t>
        <a:bodyPr/>
        <a:lstStyle/>
        <a:p>
          <a:endParaRPr lang="fr-CA"/>
        </a:p>
      </dgm:t>
    </dgm:pt>
    <dgm:pt modelId="{D46D5C72-A216-4720-B839-D9881F5ABA6E}">
      <dgm:prSet phldrT="[Texte]" custT="1"/>
      <dgm:spPr/>
      <dgm:t>
        <a:bodyPr/>
        <a:lstStyle/>
        <a:p>
          <a:r>
            <a:rPr lang="fr-CA" sz="900" dirty="0"/>
            <a:t>Problèmes au travail</a:t>
          </a:r>
        </a:p>
      </dgm:t>
    </dgm:pt>
    <dgm:pt modelId="{07F34284-1345-4551-892E-128E9D410C25}" type="parTrans" cxnId="{33FFF6AB-C6A9-4032-BED8-38881354D193}">
      <dgm:prSet/>
      <dgm:spPr/>
      <dgm:t>
        <a:bodyPr/>
        <a:lstStyle/>
        <a:p>
          <a:endParaRPr lang="fr-CA"/>
        </a:p>
      </dgm:t>
    </dgm:pt>
    <dgm:pt modelId="{ACACE99D-F181-4832-A6A4-A33D16FC0064}" type="sibTrans" cxnId="{33FFF6AB-C6A9-4032-BED8-38881354D193}">
      <dgm:prSet/>
      <dgm:spPr/>
      <dgm:t>
        <a:bodyPr/>
        <a:lstStyle/>
        <a:p>
          <a:endParaRPr lang="fr-CA"/>
        </a:p>
      </dgm:t>
    </dgm:pt>
    <dgm:pt modelId="{76C29A6C-5270-4B3A-98B6-95FFBC3AB71C}">
      <dgm:prSet phldrT="[Texte]" custT="1"/>
      <dgm:spPr/>
      <dgm:t>
        <a:bodyPr/>
        <a:lstStyle/>
        <a:p>
          <a:r>
            <a:rPr lang="fr-CA" sz="900" dirty="0"/>
            <a:t>Annonce d’un diagnostic</a:t>
          </a:r>
        </a:p>
      </dgm:t>
    </dgm:pt>
    <dgm:pt modelId="{0D37EDA8-DAFD-4C3A-808D-8011E708DA56}" type="parTrans" cxnId="{A5D1C7BA-6227-4C82-801A-E05EB92A2F73}">
      <dgm:prSet/>
      <dgm:spPr/>
      <dgm:t>
        <a:bodyPr/>
        <a:lstStyle/>
        <a:p>
          <a:endParaRPr lang="fr-CA"/>
        </a:p>
      </dgm:t>
    </dgm:pt>
    <dgm:pt modelId="{0A09FC55-2180-41D5-86F8-7F409FA9BA2B}" type="sibTrans" cxnId="{A5D1C7BA-6227-4C82-801A-E05EB92A2F73}">
      <dgm:prSet/>
      <dgm:spPr/>
      <dgm:t>
        <a:bodyPr/>
        <a:lstStyle/>
        <a:p>
          <a:endParaRPr lang="fr-CA"/>
        </a:p>
      </dgm:t>
    </dgm:pt>
    <dgm:pt modelId="{315119D3-BC9C-4E2D-BB6D-73DEEB2C70DD}">
      <dgm:prSet phldrT="[Texte]" custT="1"/>
      <dgm:spPr/>
      <dgm:t>
        <a:bodyPr/>
        <a:lstStyle/>
        <a:p>
          <a:r>
            <a:rPr lang="fr-CA" sz="900" dirty="0"/>
            <a:t>Questions sur l’identité de genre</a:t>
          </a:r>
          <a:endParaRPr lang="fr-CA" sz="800" dirty="0"/>
        </a:p>
      </dgm:t>
    </dgm:pt>
    <dgm:pt modelId="{D00CD319-3557-4D7B-8F97-399EBB84F8EB}" type="parTrans" cxnId="{7B24A87A-BC5E-42D3-870A-FA4C2BC2C44C}">
      <dgm:prSet/>
      <dgm:spPr/>
      <dgm:t>
        <a:bodyPr/>
        <a:lstStyle/>
        <a:p>
          <a:endParaRPr lang="fr-CA"/>
        </a:p>
      </dgm:t>
    </dgm:pt>
    <dgm:pt modelId="{1E7C40AD-C092-4BDA-AC14-EBB2DEC85A56}" type="sibTrans" cxnId="{7B24A87A-BC5E-42D3-870A-FA4C2BC2C44C}">
      <dgm:prSet/>
      <dgm:spPr/>
      <dgm:t>
        <a:bodyPr/>
        <a:lstStyle/>
        <a:p>
          <a:endParaRPr lang="fr-CA"/>
        </a:p>
      </dgm:t>
    </dgm:pt>
    <dgm:pt modelId="{00ECCD82-9B92-4504-A2B1-94B2904E8683}">
      <dgm:prSet phldrT="[Texte]" custT="1"/>
      <dgm:spPr/>
      <dgm:t>
        <a:bodyPr/>
        <a:lstStyle/>
        <a:p>
          <a:r>
            <a:rPr lang="fr-CA" sz="900" dirty="0"/>
            <a:t>Fin de vie du partenaire</a:t>
          </a:r>
        </a:p>
      </dgm:t>
    </dgm:pt>
    <dgm:pt modelId="{47419A75-0FE1-474C-958F-E8E4D4CF8DEB}" type="parTrans" cxnId="{35CB7CF3-1FEC-4BF6-8626-D5C82DF6FF1A}">
      <dgm:prSet/>
      <dgm:spPr/>
      <dgm:t>
        <a:bodyPr/>
        <a:lstStyle/>
        <a:p>
          <a:endParaRPr lang="fr-CA"/>
        </a:p>
      </dgm:t>
    </dgm:pt>
    <dgm:pt modelId="{F586C91D-526D-40C4-A886-51D21A675F9C}" type="sibTrans" cxnId="{35CB7CF3-1FEC-4BF6-8626-D5C82DF6FF1A}">
      <dgm:prSet/>
      <dgm:spPr/>
      <dgm:t>
        <a:bodyPr/>
        <a:lstStyle/>
        <a:p>
          <a:endParaRPr lang="fr-CA"/>
        </a:p>
      </dgm:t>
    </dgm:pt>
    <dgm:pt modelId="{F5F83B78-ED7E-4ADC-ACBE-A63C45E4F401}" type="pres">
      <dgm:prSet presAssocID="{06C4B44A-309D-4575-B010-292554B12646}" presName="composite" presStyleCnt="0">
        <dgm:presLayoutVars>
          <dgm:chMax val="1"/>
          <dgm:dir/>
          <dgm:resizeHandles val="exact"/>
        </dgm:presLayoutVars>
      </dgm:prSet>
      <dgm:spPr/>
      <dgm:t>
        <a:bodyPr/>
        <a:lstStyle/>
        <a:p>
          <a:endParaRPr lang="fr-FR"/>
        </a:p>
      </dgm:t>
    </dgm:pt>
    <dgm:pt modelId="{2CE2DA65-31D1-4F17-B294-9AE04965AC68}" type="pres">
      <dgm:prSet presAssocID="{06C4B44A-309D-4575-B010-292554B12646}" presName="radial" presStyleCnt="0">
        <dgm:presLayoutVars>
          <dgm:animLvl val="ctr"/>
        </dgm:presLayoutVars>
      </dgm:prSet>
      <dgm:spPr/>
    </dgm:pt>
    <dgm:pt modelId="{15AF529A-533D-4920-95D7-FF1375819196}" type="pres">
      <dgm:prSet presAssocID="{09361014-1C0D-40F1-8801-EBB9690B6143}" presName="centerShape" presStyleLbl="vennNode1" presStyleIdx="0" presStyleCnt="11" custScaleX="89497" custScaleY="79011"/>
      <dgm:spPr/>
      <dgm:t>
        <a:bodyPr/>
        <a:lstStyle/>
        <a:p>
          <a:endParaRPr lang="fr-FR"/>
        </a:p>
      </dgm:t>
    </dgm:pt>
    <dgm:pt modelId="{EBADEF3F-EC6B-4C23-8950-99B135DE7B2D}" type="pres">
      <dgm:prSet presAssocID="{EDE72712-AE79-433A-A18D-00B02A6B60AB}" presName="node" presStyleLbl="vennNode1" presStyleIdx="1" presStyleCnt="11">
        <dgm:presLayoutVars>
          <dgm:bulletEnabled val="1"/>
        </dgm:presLayoutVars>
      </dgm:prSet>
      <dgm:spPr/>
      <dgm:t>
        <a:bodyPr/>
        <a:lstStyle/>
        <a:p>
          <a:endParaRPr lang="fr-FR"/>
        </a:p>
      </dgm:t>
    </dgm:pt>
    <dgm:pt modelId="{5391B8F0-470F-48BC-99D9-5712963772AD}" type="pres">
      <dgm:prSet presAssocID="{ACF1705B-F104-4540-824E-582DC38C8B1F}" presName="node" presStyleLbl="vennNode1" presStyleIdx="2" presStyleCnt="11">
        <dgm:presLayoutVars>
          <dgm:bulletEnabled val="1"/>
        </dgm:presLayoutVars>
      </dgm:prSet>
      <dgm:spPr/>
      <dgm:t>
        <a:bodyPr/>
        <a:lstStyle/>
        <a:p>
          <a:endParaRPr lang="fr-FR"/>
        </a:p>
      </dgm:t>
    </dgm:pt>
    <dgm:pt modelId="{ABF62E63-EBB4-440D-8B7A-7EC782CD21BD}" type="pres">
      <dgm:prSet presAssocID="{8F8070F3-0C91-44C5-9DE8-CA1745317E0C}" presName="node" presStyleLbl="vennNode1" presStyleIdx="3" presStyleCnt="11">
        <dgm:presLayoutVars>
          <dgm:bulletEnabled val="1"/>
        </dgm:presLayoutVars>
      </dgm:prSet>
      <dgm:spPr/>
      <dgm:t>
        <a:bodyPr/>
        <a:lstStyle/>
        <a:p>
          <a:endParaRPr lang="fr-FR"/>
        </a:p>
      </dgm:t>
    </dgm:pt>
    <dgm:pt modelId="{C077E56E-AB8E-452B-A9E6-90E538D97B3F}" type="pres">
      <dgm:prSet presAssocID="{C8E61B4E-CD43-43A8-AFC7-2CCFADD7133E}" presName="node" presStyleLbl="vennNode1" presStyleIdx="4" presStyleCnt="11">
        <dgm:presLayoutVars>
          <dgm:bulletEnabled val="1"/>
        </dgm:presLayoutVars>
      </dgm:prSet>
      <dgm:spPr/>
      <dgm:t>
        <a:bodyPr/>
        <a:lstStyle/>
        <a:p>
          <a:endParaRPr lang="fr-FR"/>
        </a:p>
      </dgm:t>
    </dgm:pt>
    <dgm:pt modelId="{9C3FE149-37FF-49BD-9EE5-8FC873D2F3B9}" type="pres">
      <dgm:prSet presAssocID="{00ECCD82-9B92-4504-A2B1-94B2904E8683}" presName="node" presStyleLbl="vennNode1" presStyleIdx="5" presStyleCnt="11">
        <dgm:presLayoutVars>
          <dgm:bulletEnabled val="1"/>
        </dgm:presLayoutVars>
      </dgm:prSet>
      <dgm:spPr/>
      <dgm:t>
        <a:bodyPr/>
        <a:lstStyle/>
        <a:p>
          <a:endParaRPr lang="fr-FR"/>
        </a:p>
      </dgm:t>
    </dgm:pt>
    <dgm:pt modelId="{898CDA06-BBBC-4F96-9CF5-40C590494822}" type="pres">
      <dgm:prSet presAssocID="{86B7763E-5560-4615-9F95-64A68BC3C809}" presName="node" presStyleLbl="vennNode1" presStyleIdx="6" presStyleCnt="11">
        <dgm:presLayoutVars>
          <dgm:bulletEnabled val="1"/>
        </dgm:presLayoutVars>
      </dgm:prSet>
      <dgm:spPr/>
      <dgm:t>
        <a:bodyPr/>
        <a:lstStyle/>
        <a:p>
          <a:endParaRPr lang="fr-FR"/>
        </a:p>
      </dgm:t>
    </dgm:pt>
    <dgm:pt modelId="{631D91F9-8C48-4B20-AFB5-8F3D38FF0B65}" type="pres">
      <dgm:prSet presAssocID="{299F4B99-4C46-4927-8EF1-267EB782B15A}" presName="node" presStyleLbl="vennNode1" presStyleIdx="7" presStyleCnt="11">
        <dgm:presLayoutVars>
          <dgm:bulletEnabled val="1"/>
        </dgm:presLayoutVars>
      </dgm:prSet>
      <dgm:spPr/>
      <dgm:t>
        <a:bodyPr/>
        <a:lstStyle/>
        <a:p>
          <a:endParaRPr lang="fr-FR"/>
        </a:p>
      </dgm:t>
    </dgm:pt>
    <dgm:pt modelId="{0BED402B-D228-4BC8-8532-2D38C72CF3F8}" type="pres">
      <dgm:prSet presAssocID="{D46D5C72-A216-4720-B839-D9881F5ABA6E}" presName="node" presStyleLbl="vennNode1" presStyleIdx="8" presStyleCnt="11">
        <dgm:presLayoutVars>
          <dgm:bulletEnabled val="1"/>
        </dgm:presLayoutVars>
      </dgm:prSet>
      <dgm:spPr/>
      <dgm:t>
        <a:bodyPr/>
        <a:lstStyle/>
        <a:p>
          <a:endParaRPr lang="fr-FR"/>
        </a:p>
      </dgm:t>
    </dgm:pt>
    <dgm:pt modelId="{731470AE-0165-406E-AB47-9643C7CBFC7F}" type="pres">
      <dgm:prSet presAssocID="{76C29A6C-5270-4B3A-98B6-95FFBC3AB71C}" presName="node" presStyleLbl="vennNode1" presStyleIdx="9" presStyleCnt="11">
        <dgm:presLayoutVars>
          <dgm:bulletEnabled val="1"/>
        </dgm:presLayoutVars>
      </dgm:prSet>
      <dgm:spPr/>
      <dgm:t>
        <a:bodyPr/>
        <a:lstStyle/>
        <a:p>
          <a:endParaRPr lang="fr-FR"/>
        </a:p>
      </dgm:t>
    </dgm:pt>
    <dgm:pt modelId="{F5D999B7-462F-448E-99F0-A9ECDA53F109}" type="pres">
      <dgm:prSet presAssocID="{315119D3-BC9C-4E2D-BB6D-73DEEB2C70DD}" presName="node" presStyleLbl="vennNode1" presStyleIdx="10" presStyleCnt="11">
        <dgm:presLayoutVars>
          <dgm:bulletEnabled val="1"/>
        </dgm:presLayoutVars>
      </dgm:prSet>
      <dgm:spPr/>
      <dgm:t>
        <a:bodyPr/>
        <a:lstStyle/>
        <a:p>
          <a:endParaRPr lang="fr-FR"/>
        </a:p>
      </dgm:t>
    </dgm:pt>
  </dgm:ptLst>
  <dgm:cxnLst>
    <dgm:cxn modelId="{25F9C4D3-2028-430C-94D0-031065A586B9}" srcId="{09361014-1C0D-40F1-8801-EBB9690B6143}" destId="{ACF1705B-F104-4540-824E-582DC38C8B1F}" srcOrd="1" destOrd="0" parTransId="{2A3C087E-FC0C-4A73-885F-413ED689ABE9}" sibTransId="{342A1D0C-627E-4C6F-8155-AAC5F05ECDE0}"/>
    <dgm:cxn modelId="{3FD65AB0-7FF6-435B-BDAC-FD11D15DD0B5}" type="presOf" srcId="{299F4B99-4C46-4927-8EF1-267EB782B15A}" destId="{631D91F9-8C48-4B20-AFB5-8F3D38FF0B65}" srcOrd="0" destOrd="0" presId="urn:microsoft.com/office/officeart/2005/8/layout/radial3"/>
    <dgm:cxn modelId="{6B25F0F7-96DC-404A-8D8B-E42558137454}" srcId="{09361014-1C0D-40F1-8801-EBB9690B6143}" destId="{86B7763E-5560-4615-9F95-64A68BC3C809}" srcOrd="5" destOrd="0" parTransId="{BF096250-FA5E-4CF7-8DD0-9C323FEC2AD9}" sibTransId="{3E6E298D-4720-429A-A4F7-45C1715C02BA}"/>
    <dgm:cxn modelId="{2948B9F7-109B-426D-BD79-B6BAFFCA3582}" type="presOf" srcId="{315119D3-BC9C-4E2D-BB6D-73DEEB2C70DD}" destId="{F5D999B7-462F-448E-99F0-A9ECDA53F109}" srcOrd="0" destOrd="0" presId="urn:microsoft.com/office/officeart/2005/8/layout/radial3"/>
    <dgm:cxn modelId="{4B55EAE0-AC78-4CF3-BE31-2F2CBD3B0E80}" type="presOf" srcId="{86B7763E-5560-4615-9F95-64A68BC3C809}" destId="{898CDA06-BBBC-4F96-9CF5-40C590494822}" srcOrd="0" destOrd="0" presId="urn:microsoft.com/office/officeart/2005/8/layout/radial3"/>
    <dgm:cxn modelId="{C29761A5-13EF-4861-9F76-6013A8093D2D}" type="presOf" srcId="{ACF1705B-F104-4540-824E-582DC38C8B1F}" destId="{5391B8F0-470F-48BC-99D9-5712963772AD}" srcOrd="0" destOrd="0" presId="urn:microsoft.com/office/officeart/2005/8/layout/radial3"/>
    <dgm:cxn modelId="{61993B26-6181-4802-A082-B6CF652D817E}" srcId="{09361014-1C0D-40F1-8801-EBB9690B6143}" destId="{EDE72712-AE79-433A-A18D-00B02A6B60AB}" srcOrd="0" destOrd="0" parTransId="{CEA6A8C4-A84E-4630-BC84-69C419411394}" sibTransId="{4ED52A3D-3D6B-4437-BCCE-C963640364F3}"/>
    <dgm:cxn modelId="{0B9F71AA-CD90-454E-8A89-9C6C8CA4C841}" type="presOf" srcId="{09361014-1C0D-40F1-8801-EBB9690B6143}" destId="{15AF529A-533D-4920-95D7-FF1375819196}" srcOrd="0" destOrd="0" presId="urn:microsoft.com/office/officeart/2005/8/layout/radial3"/>
    <dgm:cxn modelId="{80B9CB15-D962-4041-815E-255461EDBEFB}" srcId="{09361014-1C0D-40F1-8801-EBB9690B6143}" destId="{8F8070F3-0C91-44C5-9DE8-CA1745317E0C}" srcOrd="2" destOrd="0" parTransId="{B14861C2-B4C5-4DC9-8791-9CE3C3B956E8}" sibTransId="{76B2BBB9-6BFF-48D4-971E-D96046794445}"/>
    <dgm:cxn modelId="{7B24A87A-BC5E-42D3-870A-FA4C2BC2C44C}" srcId="{09361014-1C0D-40F1-8801-EBB9690B6143}" destId="{315119D3-BC9C-4E2D-BB6D-73DEEB2C70DD}" srcOrd="9" destOrd="0" parTransId="{D00CD319-3557-4D7B-8F97-399EBB84F8EB}" sibTransId="{1E7C40AD-C092-4BDA-AC14-EBB2DEC85A56}"/>
    <dgm:cxn modelId="{53D1AF1E-22E4-4FCA-8196-C9CB7F8E3FD8}" type="presOf" srcId="{76C29A6C-5270-4B3A-98B6-95FFBC3AB71C}" destId="{731470AE-0165-406E-AB47-9643C7CBFC7F}" srcOrd="0" destOrd="0" presId="urn:microsoft.com/office/officeart/2005/8/layout/radial3"/>
    <dgm:cxn modelId="{B8938309-F550-497D-88D5-A929E6D98615}" srcId="{06C4B44A-309D-4575-B010-292554B12646}" destId="{09361014-1C0D-40F1-8801-EBB9690B6143}" srcOrd="0" destOrd="0" parTransId="{9CB72F03-EF50-4B1A-AA63-8B4E85B98507}" sibTransId="{C468360D-FA92-43D8-A4B8-A50E73E53341}"/>
    <dgm:cxn modelId="{D25A0977-2458-4162-A057-B3C69F5EBCD2}" srcId="{09361014-1C0D-40F1-8801-EBB9690B6143}" destId="{299F4B99-4C46-4927-8EF1-267EB782B15A}" srcOrd="6" destOrd="0" parTransId="{7B5B66BB-5742-46C7-A2CA-F5F4A2FC9FFF}" sibTransId="{DC0EFAEA-9F09-4902-B5D9-C546D15136A3}"/>
    <dgm:cxn modelId="{33FFF6AB-C6A9-4032-BED8-38881354D193}" srcId="{09361014-1C0D-40F1-8801-EBB9690B6143}" destId="{D46D5C72-A216-4720-B839-D9881F5ABA6E}" srcOrd="7" destOrd="0" parTransId="{07F34284-1345-4551-892E-128E9D410C25}" sibTransId="{ACACE99D-F181-4832-A6A4-A33D16FC0064}"/>
    <dgm:cxn modelId="{0D4A0166-6C2C-4044-BF55-8F727F365C9D}" type="presOf" srcId="{06C4B44A-309D-4575-B010-292554B12646}" destId="{F5F83B78-ED7E-4ADC-ACBE-A63C45E4F401}" srcOrd="0" destOrd="0" presId="urn:microsoft.com/office/officeart/2005/8/layout/radial3"/>
    <dgm:cxn modelId="{A5D1C7BA-6227-4C82-801A-E05EB92A2F73}" srcId="{09361014-1C0D-40F1-8801-EBB9690B6143}" destId="{76C29A6C-5270-4B3A-98B6-95FFBC3AB71C}" srcOrd="8" destOrd="0" parTransId="{0D37EDA8-DAFD-4C3A-808D-8011E708DA56}" sibTransId="{0A09FC55-2180-41D5-86F8-7F409FA9BA2B}"/>
    <dgm:cxn modelId="{AAA1B09D-9774-4659-9AF1-EC70DBAEE3EE}" type="presOf" srcId="{C8E61B4E-CD43-43A8-AFC7-2CCFADD7133E}" destId="{C077E56E-AB8E-452B-A9E6-90E538D97B3F}" srcOrd="0" destOrd="0" presId="urn:microsoft.com/office/officeart/2005/8/layout/radial3"/>
    <dgm:cxn modelId="{C344FF1C-045C-40D3-B66A-3CBCDB9B7A19}" srcId="{09361014-1C0D-40F1-8801-EBB9690B6143}" destId="{C8E61B4E-CD43-43A8-AFC7-2CCFADD7133E}" srcOrd="3" destOrd="0" parTransId="{84134839-7A58-4C02-8D5D-AB0D047AC956}" sibTransId="{BE71BA18-F0C1-4F71-A220-9E82A39C85A8}"/>
    <dgm:cxn modelId="{E9727960-997F-429A-AE7E-4C016511A53D}" type="presOf" srcId="{D46D5C72-A216-4720-B839-D9881F5ABA6E}" destId="{0BED402B-D228-4BC8-8532-2D38C72CF3F8}" srcOrd="0" destOrd="0" presId="urn:microsoft.com/office/officeart/2005/8/layout/radial3"/>
    <dgm:cxn modelId="{35CB7CF3-1FEC-4BF6-8626-D5C82DF6FF1A}" srcId="{09361014-1C0D-40F1-8801-EBB9690B6143}" destId="{00ECCD82-9B92-4504-A2B1-94B2904E8683}" srcOrd="4" destOrd="0" parTransId="{47419A75-0FE1-474C-958F-E8E4D4CF8DEB}" sibTransId="{F586C91D-526D-40C4-A886-51D21A675F9C}"/>
    <dgm:cxn modelId="{7824B186-4457-4EFE-AC5E-D4E46464BAAF}" type="presOf" srcId="{00ECCD82-9B92-4504-A2B1-94B2904E8683}" destId="{9C3FE149-37FF-49BD-9EE5-8FC873D2F3B9}" srcOrd="0" destOrd="0" presId="urn:microsoft.com/office/officeart/2005/8/layout/radial3"/>
    <dgm:cxn modelId="{85CF7D37-B148-4C02-A00E-1BEA6CD06DF2}" type="presOf" srcId="{8F8070F3-0C91-44C5-9DE8-CA1745317E0C}" destId="{ABF62E63-EBB4-440D-8B7A-7EC782CD21BD}" srcOrd="0" destOrd="0" presId="urn:microsoft.com/office/officeart/2005/8/layout/radial3"/>
    <dgm:cxn modelId="{2F905914-A439-4423-BFD5-82ED93D3FD0E}" type="presOf" srcId="{EDE72712-AE79-433A-A18D-00B02A6B60AB}" destId="{EBADEF3F-EC6B-4C23-8950-99B135DE7B2D}" srcOrd="0" destOrd="0" presId="urn:microsoft.com/office/officeart/2005/8/layout/radial3"/>
    <dgm:cxn modelId="{B3CDB34E-6BB0-4A57-A1D2-5BABB957D599}" type="presParOf" srcId="{F5F83B78-ED7E-4ADC-ACBE-A63C45E4F401}" destId="{2CE2DA65-31D1-4F17-B294-9AE04965AC68}" srcOrd="0" destOrd="0" presId="urn:microsoft.com/office/officeart/2005/8/layout/radial3"/>
    <dgm:cxn modelId="{10E1F982-E677-4326-B3F2-5A66388006C5}" type="presParOf" srcId="{2CE2DA65-31D1-4F17-B294-9AE04965AC68}" destId="{15AF529A-533D-4920-95D7-FF1375819196}" srcOrd="0" destOrd="0" presId="urn:microsoft.com/office/officeart/2005/8/layout/radial3"/>
    <dgm:cxn modelId="{E681EE68-28AB-47E2-BE6D-4FD47860FE80}" type="presParOf" srcId="{2CE2DA65-31D1-4F17-B294-9AE04965AC68}" destId="{EBADEF3F-EC6B-4C23-8950-99B135DE7B2D}" srcOrd="1" destOrd="0" presId="urn:microsoft.com/office/officeart/2005/8/layout/radial3"/>
    <dgm:cxn modelId="{60DC7849-9BBD-4315-83E4-42CCB4FFBF0A}" type="presParOf" srcId="{2CE2DA65-31D1-4F17-B294-9AE04965AC68}" destId="{5391B8F0-470F-48BC-99D9-5712963772AD}" srcOrd="2" destOrd="0" presId="urn:microsoft.com/office/officeart/2005/8/layout/radial3"/>
    <dgm:cxn modelId="{1CDA02CD-2419-430C-95FE-AA9C99652BCA}" type="presParOf" srcId="{2CE2DA65-31D1-4F17-B294-9AE04965AC68}" destId="{ABF62E63-EBB4-440D-8B7A-7EC782CD21BD}" srcOrd="3" destOrd="0" presId="urn:microsoft.com/office/officeart/2005/8/layout/radial3"/>
    <dgm:cxn modelId="{F59EBD9A-30A9-4334-89B3-BE105A1410C3}" type="presParOf" srcId="{2CE2DA65-31D1-4F17-B294-9AE04965AC68}" destId="{C077E56E-AB8E-452B-A9E6-90E538D97B3F}" srcOrd="4" destOrd="0" presId="urn:microsoft.com/office/officeart/2005/8/layout/radial3"/>
    <dgm:cxn modelId="{EBDA45CA-ED29-4530-9FF1-715D9B61F2E9}" type="presParOf" srcId="{2CE2DA65-31D1-4F17-B294-9AE04965AC68}" destId="{9C3FE149-37FF-49BD-9EE5-8FC873D2F3B9}" srcOrd="5" destOrd="0" presId="urn:microsoft.com/office/officeart/2005/8/layout/radial3"/>
    <dgm:cxn modelId="{0F2E3BE2-0DD4-483C-B52C-1590C1702167}" type="presParOf" srcId="{2CE2DA65-31D1-4F17-B294-9AE04965AC68}" destId="{898CDA06-BBBC-4F96-9CF5-40C590494822}" srcOrd="6" destOrd="0" presId="urn:microsoft.com/office/officeart/2005/8/layout/radial3"/>
    <dgm:cxn modelId="{C69D08F1-475E-4735-8EC8-45494FE593CD}" type="presParOf" srcId="{2CE2DA65-31D1-4F17-B294-9AE04965AC68}" destId="{631D91F9-8C48-4B20-AFB5-8F3D38FF0B65}" srcOrd="7" destOrd="0" presId="urn:microsoft.com/office/officeart/2005/8/layout/radial3"/>
    <dgm:cxn modelId="{60C1BDFC-45FA-4917-B872-0014CFDE2707}" type="presParOf" srcId="{2CE2DA65-31D1-4F17-B294-9AE04965AC68}" destId="{0BED402B-D228-4BC8-8532-2D38C72CF3F8}" srcOrd="8" destOrd="0" presId="urn:microsoft.com/office/officeart/2005/8/layout/radial3"/>
    <dgm:cxn modelId="{C8CFB7C2-A62A-4EFD-9767-8C8C50C3EA47}" type="presParOf" srcId="{2CE2DA65-31D1-4F17-B294-9AE04965AC68}" destId="{731470AE-0165-406E-AB47-9643C7CBFC7F}" srcOrd="9" destOrd="0" presId="urn:microsoft.com/office/officeart/2005/8/layout/radial3"/>
    <dgm:cxn modelId="{342FEAB0-5A3A-4508-9842-2C31366A1950}" type="presParOf" srcId="{2CE2DA65-31D1-4F17-B294-9AE04965AC68}" destId="{F5D999B7-462F-448E-99F0-A9ECDA53F109}" srcOrd="10" destOrd="0" presId="urn:microsoft.com/office/officeart/2005/8/layout/radial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544947-E318-47AB-8797-6926487DE6BB}"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fr-CA"/>
        </a:p>
      </dgm:t>
    </dgm:pt>
    <dgm:pt modelId="{65B3D05C-2F66-499B-8D4E-865E230131FA}">
      <dgm:prSet phldrT="[Texte]"/>
      <dgm:spPr/>
      <dgm:t>
        <a:bodyPr/>
        <a:lstStyle/>
        <a:p>
          <a:r>
            <a:rPr lang="fr-CA" dirty="0"/>
            <a:t> Population</a:t>
          </a:r>
        </a:p>
      </dgm:t>
    </dgm:pt>
    <dgm:pt modelId="{4B0D6CCF-D9C3-40C2-8A71-9E84847463C3}" type="parTrans" cxnId="{A97B72B9-F04F-4093-84B5-827DFF0EA853}">
      <dgm:prSet/>
      <dgm:spPr/>
      <dgm:t>
        <a:bodyPr/>
        <a:lstStyle/>
        <a:p>
          <a:endParaRPr lang="fr-CA"/>
        </a:p>
      </dgm:t>
    </dgm:pt>
    <dgm:pt modelId="{045AE6EF-6C41-44A5-AD00-50E224827158}" type="sibTrans" cxnId="{A97B72B9-F04F-4093-84B5-827DFF0EA853}">
      <dgm:prSet/>
      <dgm:spPr/>
      <dgm:t>
        <a:bodyPr/>
        <a:lstStyle/>
        <a:p>
          <a:endParaRPr lang="fr-CA"/>
        </a:p>
      </dgm:t>
    </dgm:pt>
    <dgm:pt modelId="{9A9855AA-6510-4423-9777-452E95BE0A42}">
      <dgm:prSet phldrT="[Texte]"/>
      <dgm:spPr/>
      <dgm:t>
        <a:bodyPr/>
        <a:lstStyle/>
        <a:p>
          <a:r>
            <a:rPr lang="fr-CA" dirty="0">
              <a:latin typeface="Cambria" panose="02040503050406030204" pitchFamily="18" charset="0"/>
              <a:ea typeface="Cambria" panose="02040503050406030204" pitchFamily="18" charset="0"/>
            </a:rPr>
            <a:t> </a:t>
          </a:r>
          <a:r>
            <a:rPr lang="fr-CA" dirty="0">
              <a:latin typeface="+mn-lt"/>
              <a:ea typeface="Cambria" panose="02040503050406030204" pitchFamily="18" charset="0"/>
            </a:rPr>
            <a:t>Augmente l’accessibilité aux services</a:t>
          </a:r>
          <a:endParaRPr lang="fr-CA" dirty="0">
            <a:latin typeface="+mn-lt"/>
          </a:endParaRPr>
        </a:p>
      </dgm:t>
    </dgm:pt>
    <dgm:pt modelId="{5903B17C-8FB2-4E97-A9B3-9A2FD8241F51}" type="parTrans" cxnId="{0B8A1A0A-8389-480E-AB37-88B228374411}">
      <dgm:prSet/>
      <dgm:spPr/>
      <dgm:t>
        <a:bodyPr/>
        <a:lstStyle/>
        <a:p>
          <a:endParaRPr lang="fr-CA"/>
        </a:p>
      </dgm:t>
    </dgm:pt>
    <dgm:pt modelId="{4AE27B5E-C09A-48E7-A360-E269D0CB6427}" type="sibTrans" cxnId="{0B8A1A0A-8389-480E-AB37-88B228374411}">
      <dgm:prSet/>
      <dgm:spPr/>
      <dgm:t>
        <a:bodyPr/>
        <a:lstStyle/>
        <a:p>
          <a:endParaRPr lang="fr-CA"/>
        </a:p>
      </dgm:t>
    </dgm:pt>
    <dgm:pt modelId="{37165143-0117-47F8-B26B-BD31DF8F5407}">
      <dgm:prSet phldrT="[Texte]"/>
      <dgm:spPr/>
      <dgm:t>
        <a:bodyPr/>
        <a:lstStyle/>
        <a:p>
          <a:r>
            <a:rPr lang="fr-CA" dirty="0"/>
            <a:t> Ne nécessite pas de référence/diagnostic/longue évaluation</a:t>
          </a:r>
        </a:p>
      </dgm:t>
    </dgm:pt>
    <dgm:pt modelId="{949289A0-C16E-426E-B18E-16E7B8F4C0D3}" type="parTrans" cxnId="{0F01ECC1-0B62-40DE-9E87-5CB64A44B6AF}">
      <dgm:prSet/>
      <dgm:spPr/>
      <dgm:t>
        <a:bodyPr/>
        <a:lstStyle/>
        <a:p>
          <a:endParaRPr lang="fr-CA"/>
        </a:p>
      </dgm:t>
    </dgm:pt>
    <dgm:pt modelId="{115E26E2-E571-4CE6-813B-FFE19EF87566}" type="sibTrans" cxnId="{0F01ECC1-0B62-40DE-9E87-5CB64A44B6AF}">
      <dgm:prSet/>
      <dgm:spPr/>
      <dgm:t>
        <a:bodyPr/>
        <a:lstStyle/>
        <a:p>
          <a:endParaRPr lang="fr-CA"/>
        </a:p>
      </dgm:t>
    </dgm:pt>
    <dgm:pt modelId="{457FE52B-17C0-4DBD-B4C5-7D4DDAA342E4}">
      <dgm:prSet phldrT="[Texte]"/>
      <dgm:spPr/>
      <dgm:t>
        <a:bodyPr/>
        <a:lstStyle/>
        <a:p>
          <a:r>
            <a:rPr lang="fr-CA" dirty="0"/>
            <a:t> Personne qui consulte</a:t>
          </a:r>
        </a:p>
      </dgm:t>
    </dgm:pt>
    <dgm:pt modelId="{F5B08B5A-0D8C-40CB-8A68-29406B989D6A}" type="parTrans" cxnId="{56A5090E-BE64-44B5-AD15-096AFFC1BAD1}">
      <dgm:prSet/>
      <dgm:spPr/>
      <dgm:t>
        <a:bodyPr/>
        <a:lstStyle/>
        <a:p>
          <a:endParaRPr lang="fr-CA"/>
        </a:p>
      </dgm:t>
    </dgm:pt>
    <dgm:pt modelId="{EC5E0A3F-28B3-43A1-8992-1BEF823A504B}" type="sibTrans" cxnId="{56A5090E-BE64-44B5-AD15-096AFFC1BAD1}">
      <dgm:prSet/>
      <dgm:spPr/>
      <dgm:t>
        <a:bodyPr/>
        <a:lstStyle/>
        <a:p>
          <a:endParaRPr lang="fr-CA"/>
        </a:p>
      </dgm:t>
    </dgm:pt>
    <dgm:pt modelId="{CCA718D6-EAFE-4336-AF57-260254F28BE6}">
      <dgm:prSet phldrT="[Texte]"/>
      <dgm:spPr/>
      <dgm:t>
        <a:bodyPr/>
        <a:lstStyle/>
        <a:p>
          <a:r>
            <a:rPr lang="fr-FR" dirty="0"/>
            <a:t>Choisit le moment où elle consulte</a:t>
          </a:r>
          <a:endParaRPr lang="fr-CA" dirty="0"/>
        </a:p>
      </dgm:t>
    </dgm:pt>
    <dgm:pt modelId="{D355CC4D-EEE1-4C64-A9F2-C0A6882DBCAD}" type="parTrans" cxnId="{C3DE8C11-87C1-4D54-BB14-950537C3FA7D}">
      <dgm:prSet/>
      <dgm:spPr/>
      <dgm:t>
        <a:bodyPr/>
        <a:lstStyle/>
        <a:p>
          <a:endParaRPr lang="fr-CA"/>
        </a:p>
      </dgm:t>
    </dgm:pt>
    <dgm:pt modelId="{59379B19-7372-49AE-9728-2980A9465BE1}" type="sibTrans" cxnId="{C3DE8C11-87C1-4D54-BB14-950537C3FA7D}">
      <dgm:prSet/>
      <dgm:spPr/>
      <dgm:t>
        <a:bodyPr/>
        <a:lstStyle/>
        <a:p>
          <a:endParaRPr lang="fr-CA"/>
        </a:p>
      </dgm:t>
    </dgm:pt>
    <dgm:pt modelId="{9ADC60DE-D171-491F-B714-A8881CC98C6C}">
      <dgm:prSet phldrT="[Texte]"/>
      <dgm:spPr/>
      <dgm:t>
        <a:bodyPr/>
        <a:lstStyle/>
        <a:p>
          <a:r>
            <a:rPr lang="fr-CA" dirty="0"/>
            <a:t>Active dans son rétablissement</a:t>
          </a:r>
        </a:p>
      </dgm:t>
    </dgm:pt>
    <dgm:pt modelId="{5FF89AEC-25F3-46A9-96A3-72F77DDAC6EE}" type="parTrans" cxnId="{B40C7AD2-4123-43AD-BE89-A2D6073DDB83}">
      <dgm:prSet/>
      <dgm:spPr/>
      <dgm:t>
        <a:bodyPr/>
        <a:lstStyle/>
        <a:p>
          <a:endParaRPr lang="fr-CA"/>
        </a:p>
      </dgm:t>
    </dgm:pt>
    <dgm:pt modelId="{AEEA7664-276F-46DE-BDDA-325D8E1FDA73}" type="sibTrans" cxnId="{B40C7AD2-4123-43AD-BE89-A2D6073DDB83}">
      <dgm:prSet/>
      <dgm:spPr/>
      <dgm:t>
        <a:bodyPr/>
        <a:lstStyle/>
        <a:p>
          <a:endParaRPr lang="fr-CA"/>
        </a:p>
      </dgm:t>
    </dgm:pt>
    <dgm:pt modelId="{DFF52F8A-FC31-4F2A-87C9-D651C078B52C}">
      <dgm:prSet phldrT="[Texte]"/>
      <dgm:spPr/>
      <dgm:t>
        <a:bodyPr/>
        <a:lstStyle/>
        <a:p>
          <a:r>
            <a:rPr lang="fr-CA" dirty="0"/>
            <a:t> Intervenant</a:t>
          </a:r>
        </a:p>
      </dgm:t>
    </dgm:pt>
    <dgm:pt modelId="{E73FB6EB-9B2F-4240-B4FB-FDAD64BFC224}" type="parTrans" cxnId="{E13EAA03-A165-4EB6-8D5E-839CC6BC609B}">
      <dgm:prSet/>
      <dgm:spPr/>
      <dgm:t>
        <a:bodyPr/>
        <a:lstStyle/>
        <a:p>
          <a:endParaRPr lang="fr-CA"/>
        </a:p>
      </dgm:t>
    </dgm:pt>
    <dgm:pt modelId="{A5A2FD79-FAFD-4622-BA35-CC7711DA88F7}" type="sibTrans" cxnId="{E13EAA03-A165-4EB6-8D5E-839CC6BC609B}">
      <dgm:prSet/>
      <dgm:spPr/>
      <dgm:t>
        <a:bodyPr/>
        <a:lstStyle/>
        <a:p>
          <a:endParaRPr lang="fr-CA"/>
        </a:p>
      </dgm:t>
    </dgm:pt>
    <dgm:pt modelId="{04A6647A-0CAE-4F22-9147-0E95AD805FC1}">
      <dgm:prSet phldrT="[Texte]"/>
      <dgm:spPr/>
      <dgm:t>
        <a:bodyPr/>
        <a:lstStyle/>
        <a:p>
          <a:r>
            <a:rPr lang="fr-CA" dirty="0"/>
            <a:t>Profite du niveau élevé de motivation initial de la personne</a:t>
          </a:r>
        </a:p>
      </dgm:t>
    </dgm:pt>
    <dgm:pt modelId="{947F8EF9-C661-418E-9D77-C76190F4162C}" type="parTrans" cxnId="{60AD8A01-3301-4A06-A7D3-C2BFBDBE72BE}">
      <dgm:prSet/>
      <dgm:spPr/>
      <dgm:t>
        <a:bodyPr/>
        <a:lstStyle/>
        <a:p>
          <a:endParaRPr lang="fr-CA"/>
        </a:p>
      </dgm:t>
    </dgm:pt>
    <dgm:pt modelId="{287F0DC0-1E4E-4B2A-9A26-A7B9F1032FCE}" type="sibTrans" cxnId="{60AD8A01-3301-4A06-A7D3-C2BFBDBE72BE}">
      <dgm:prSet/>
      <dgm:spPr/>
      <dgm:t>
        <a:bodyPr/>
        <a:lstStyle/>
        <a:p>
          <a:endParaRPr lang="fr-CA"/>
        </a:p>
      </dgm:t>
    </dgm:pt>
    <dgm:pt modelId="{94C7C52B-2843-49BC-8B2B-E9A49A843DB4}">
      <dgm:prSet phldrT="[Texte]"/>
      <dgm:spPr/>
      <dgm:t>
        <a:bodyPr/>
        <a:lstStyle/>
        <a:p>
          <a:r>
            <a:rPr lang="fr-FR" dirty="0"/>
            <a:t>Constate immédiatement l’efficacité de son intervention</a:t>
          </a:r>
          <a:endParaRPr lang="fr-CA" dirty="0"/>
        </a:p>
      </dgm:t>
    </dgm:pt>
    <dgm:pt modelId="{EB703275-DA72-4334-96AB-A91639EA83CB}" type="parTrans" cxnId="{26C37B2F-39A4-450C-B9C5-91070B6EF98F}">
      <dgm:prSet/>
      <dgm:spPr/>
      <dgm:t>
        <a:bodyPr/>
        <a:lstStyle/>
        <a:p>
          <a:endParaRPr lang="fr-CA"/>
        </a:p>
      </dgm:t>
    </dgm:pt>
    <dgm:pt modelId="{CF458C4A-F04B-4486-8E5A-D1D89A4D8BDE}" type="sibTrans" cxnId="{26C37B2F-39A4-450C-B9C5-91070B6EF98F}">
      <dgm:prSet/>
      <dgm:spPr/>
      <dgm:t>
        <a:bodyPr/>
        <a:lstStyle/>
        <a:p>
          <a:endParaRPr lang="fr-CA"/>
        </a:p>
      </dgm:t>
    </dgm:pt>
    <dgm:pt modelId="{7CD208A0-9740-424C-93EA-02BD8FB2936D}">
      <dgm:prSet phldrT="[Texte]"/>
      <dgm:spPr/>
      <dgm:t>
        <a:bodyPr/>
        <a:lstStyle/>
        <a:p>
          <a:r>
            <a:rPr lang="fr-CA" dirty="0"/>
            <a:t> Établissement</a:t>
          </a:r>
        </a:p>
      </dgm:t>
    </dgm:pt>
    <dgm:pt modelId="{1252A86C-5891-4742-A2B2-6E43702C3049}" type="parTrans" cxnId="{E8A272C2-A225-487B-8BF9-612101B88955}">
      <dgm:prSet/>
      <dgm:spPr/>
      <dgm:t>
        <a:bodyPr/>
        <a:lstStyle/>
        <a:p>
          <a:endParaRPr lang="fr-CA"/>
        </a:p>
      </dgm:t>
    </dgm:pt>
    <dgm:pt modelId="{847CCD35-F18B-4FB0-979A-34B1B0C2B722}" type="sibTrans" cxnId="{E8A272C2-A225-487B-8BF9-612101B88955}">
      <dgm:prSet/>
      <dgm:spPr/>
      <dgm:t>
        <a:bodyPr/>
        <a:lstStyle/>
        <a:p>
          <a:endParaRPr lang="fr-CA"/>
        </a:p>
      </dgm:t>
    </dgm:pt>
    <dgm:pt modelId="{DABAB2E9-EA83-453D-B252-CD6DD1BC3FC3}">
      <dgm:prSet/>
      <dgm:spPr/>
      <dgm:t>
        <a:bodyPr/>
        <a:lstStyle/>
        <a:p>
          <a:r>
            <a:rPr lang="fr-CA" dirty="0"/>
            <a:t>Permet d’offrir rapidement des services à un grand nombre de personnes</a:t>
          </a:r>
        </a:p>
      </dgm:t>
    </dgm:pt>
    <dgm:pt modelId="{09FEAF9E-5174-47B2-A7F1-94E5D5118BC1}" type="parTrans" cxnId="{FA804CF0-5314-4907-B2F4-3F7756FB16B5}">
      <dgm:prSet/>
      <dgm:spPr/>
      <dgm:t>
        <a:bodyPr/>
        <a:lstStyle/>
        <a:p>
          <a:endParaRPr lang="fr-CA"/>
        </a:p>
      </dgm:t>
    </dgm:pt>
    <dgm:pt modelId="{C7F7105B-FE0A-410E-8FCB-7BC7A9EB16F6}" type="sibTrans" cxnId="{FA804CF0-5314-4907-B2F4-3F7756FB16B5}">
      <dgm:prSet/>
      <dgm:spPr/>
      <dgm:t>
        <a:bodyPr/>
        <a:lstStyle/>
        <a:p>
          <a:endParaRPr lang="fr-CA"/>
        </a:p>
      </dgm:t>
    </dgm:pt>
    <dgm:pt modelId="{8A4FEBF5-B724-4EFB-A645-40403E7382F7}">
      <dgm:prSet/>
      <dgm:spPr/>
      <dgm:t>
        <a:bodyPr/>
        <a:lstStyle/>
        <a:p>
          <a:r>
            <a:rPr lang="fr-CA" dirty="0"/>
            <a:t>Réduit les listes d’attente</a:t>
          </a:r>
        </a:p>
      </dgm:t>
    </dgm:pt>
    <dgm:pt modelId="{7D5FD30A-946B-4821-AEE3-C56197C35A4C}" type="parTrans" cxnId="{3663486A-31AC-49AB-98E9-87AEDCD2885C}">
      <dgm:prSet/>
      <dgm:spPr/>
      <dgm:t>
        <a:bodyPr/>
        <a:lstStyle/>
        <a:p>
          <a:endParaRPr lang="fr-CA"/>
        </a:p>
      </dgm:t>
    </dgm:pt>
    <dgm:pt modelId="{8BA7A447-4F66-437A-BA07-0FDBE0E9E112}" type="sibTrans" cxnId="{3663486A-31AC-49AB-98E9-87AEDCD2885C}">
      <dgm:prSet/>
      <dgm:spPr/>
      <dgm:t>
        <a:bodyPr/>
        <a:lstStyle/>
        <a:p>
          <a:endParaRPr lang="fr-CA"/>
        </a:p>
      </dgm:t>
    </dgm:pt>
    <dgm:pt modelId="{E18E142B-A2F6-4724-8D0C-4D9DA0448491}" type="pres">
      <dgm:prSet presAssocID="{24544947-E318-47AB-8797-6926487DE6BB}" presName="linear" presStyleCnt="0">
        <dgm:presLayoutVars>
          <dgm:dir/>
          <dgm:resizeHandles val="exact"/>
        </dgm:presLayoutVars>
      </dgm:prSet>
      <dgm:spPr/>
      <dgm:t>
        <a:bodyPr/>
        <a:lstStyle/>
        <a:p>
          <a:endParaRPr lang="fr-FR"/>
        </a:p>
      </dgm:t>
    </dgm:pt>
    <dgm:pt modelId="{44E65DDE-6B8D-4F2A-B3F5-0674FB85CEB5}" type="pres">
      <dgm:prSet presAssocID="{65B3D05C-2F66-499B-8D4E-865E230131FA}" presName="comp" presStyleCnt="0"/>
      <dgm:spPr/>
    </dgm:pt>
    <dgm:pt modelId="{E6B5330C-1CE3-480C-9EAF-8D1D0CF0872E}" type="pres">
      <dgm:prSet presAssocID="{65B3D05C-2F66-499B-8D4E-865E230131FA}" presName="box" presStyleLbl="node1" presStyleIdx="0" presStyleCnt="4"/>
      <dgm:spPr/>
      <dgm:t>
        <a:bodyPr/>
        <a:lstStyle/>
        <a:p>
          <a:endParaRPr lang="fr-FR"/>
        </a:p>
      </dgm:t>
    </dgm:pt>
    <dgm:pt modelId="{2F423B0B-CCF8-44AE-8BC4-5365136BEFF8}" type="pres">
      <dgm:prSet presAssocID="{65B3D05C-2F66-499B-8D4E-865E230131FA}" presName="img" presStyleLbl="fgImgPlace1" presStyleIdx="0" presStyleCnt="4" custScaleX="86225"/>
      <dgm:spPr/>
    </dgm:pt>
    <dgm:pt modelId="{A091B26D-581E-487C-8FFE-37E72460C9F4}" type="pres">
      <dgm:prSet presAssocID="{65B3D05C-2F66-499B-8D4E-865E230131FA}" presName="text" presStyleLbl="node1" presStyleIdx="0" presStyleCnt="4">
        <dgm:presLayoutVars>
          <dgm:bulletEnabled val="1"/>
        </dgm:presLayoutVars>
      </dgm:prSet>
      <dgm:spPr/>
      <dgm:t>
        <a:bodyPr/>
        <a:lstStyle/>
        <a:p>
          <a:endParaRPr lang="fr-FR"/>
        </a:p>
      </dgm:t>
    </dgm:pt>
    <dgm:pt modelId="{F691D955-CC0E-4471-AC5C-B8521F348F05}" type="pres">
      <dgm:prSet presAssocID="{045AE6EF-6C41-44A5-AD00-50E224827158}" presName="spacer" presStyleCnt="0"/>
      <dgm:spPr/>
    </dgm:pt>
    <dgm:pt modelId="{0C9A35F3-FD7C-4EC1-87B3-3D7844F839EF}" type="pres">
      <dgm:prSet presAssocID="{457FE52B-17C0-4DBD-B4C5-7D4DDAA342E4}" presName="comp" presStyleCnt="0"/>
      <dgm:spPr/>
    </dgm:pt>
    <dgm:pt modelId="{A8D9DCA6-B6D6-45C8-B0FC-D127692A16FE}" type="pres">
      <dgm:prSet presAssocID="{457FE52B-17C0-4DBD-B4C5-7D4DDAA342E4}" presName="box" presStyleLbl="node1" presStyleIdx="1" presStyleCnt="4"/>
      <dgm:spPr/>
      <dgm:t>
        <a:bodyPr/>
        <a:lstStyle/>
        <a:p>
          <a:endParaRPr lang="fr-FR"/>
        </a:p>
      </dgm:t>
    </dgm:pt>
    <dgm:pt modelId="{49EE6AD1-45EB-49DC-A1D9-6CBF197400AE}" type="pres">
      <dgm:prSet presAssocID="{457FE52B-17C0-4DBD-B4C5-7D4DDAA342E4}" presName="img" presStyleLbl="fgImgPlace1" presStyleIdx="1" presStyleCnt="4" custScaleX="83049"/>
      <dgm:spPr/>
    </dgm:pt>
    <dgm:pt modelId="{1A3F4121-8E3C-4B2E-9EEC-75107018951A}" type="pres">
      <dgm:prSet presAssocID="{457FE52B-17C0-4DBD-B4C5-7D4DDAA342E4}" presName="text" presStyleLbl="node1" presStyleIdx="1" presStyleCnt="4">
        <dgm:presLayoutVars>
          <dgm:bulletEnabled val="1"/>
        </dgm:presLayoutVars>
      </dgm:prSet>
      <dgm:spPr/>
      <dgm:t>
        <a:bodyPr/>
        <a:lstStyle/>
        <a:p>
          <a:endParaRPr lang="fr-FR"/>
        </a:p>
      </dgm:t>
    </dgm:pt>
    <dgm:pt modelId="{127E9258-1C43-49AC-B3FA-E15A153AA942}" type="pres">
      <dgm:prSet presAssocID="{EC5E0A3F-28B3-43A1-8992-1BEF823A504B}" presName="spacer" presStyleCnt="0"/>
      <dgm:spPr/>
    </dgm:pt>
    <dgm:pt modelId="{EF8C7CBD-9E98-43C3-907C-01BBF401446E}" type="pres">
      <dgm:prSet presAssocID="{DFF52F8A-FC31-4F2A-87C9-D651C078B52C}" presName="comp" presStyleCnt="0"/>
      <dgm:spPr/>
    </dgm:pt>
    <dgm:pt modelId="{1D6862EF-E3CE-480C-BC9D-16699FF5F294}" type="pres">
      <dgm:prSet presAssocID="{DFF52F8A-FC31-4F2A-87C9-D651C078B52C}" presName="box" presStyleLbl="node1" presStyleIdx="2" presStyleCnt="4"/>
      <dgm:spPr/>
      <dgm:t>
        <a:bodyPr/>
        <a:lstStyle/>
        <a:p>
          <a:endParaRPr lang="fr-FR"/>
        </a:p>
      </dgm:t>
    </dgm:pt>
    <dgm:pt modelId="{407C03FD-33B3-41CF-B7B4-648203D1A2A5}" type="pres">
      <dgm:prSet presAssocID="{DFF52F8A-FC31-4F2A-87C9-D651C078B52C}" presName="img" presStyleLbl="fgImgPlace1" presStyleIdx="2" presStyleCnt="4" custScaleX="83049"/>
      <dgm:spPr/>
    </dgm:pt>
    <dgm:pt modelId="{E40E0B33-A881-4754-A2F3-A229BC3CEF7D}" type="pres">
      <dgm:prSet presAssocID="{DFF52F8A-FC31-4F2A-87C9-D651C078B52C}" presName="text" presStyleLbl="node1" presStyleIdx="2" presStyleCnt="4">
        <dgm:presLayoutVars>
          <dgm:bulletEnabled val="1"/>
        </dgm:presLayoutVars>
      </dgm:prSet>
      <dgm:spPr/>
      <dgm:t>
        <a:bodyPr/>
        <a:lstStyle/>
        <a:p>
          <a:endParaRPr lang="fr-FR"/>
        </a:p>
      </dgm:t>
    </dgm:pt>
    <dgm:pt modelId="{64F3F575-5B61-4071-8ABA-A04A1D00197B}" type="pres">
      <dgm:prSet presAssocID="{A5A2FD79-FAFD-4622-BA35-CC7711DA88F7}" presName="spacer" presStyleCnt="0"/>
      <dgm:spPr/>
    </dgm:pt>
    <dgm:pt modelId="{B35ECC01-1653-49E2-9294-A350A34CFC38}" type="pres">
      <dgm:prSet presAssocID="{7CD208A0-9740-424C-93EA-02BD8FB2936D}" presName="comp" presStyleCnt="0"/>
      <dgm:spPr/>
    </dgm:pt>
    <dgm:pt modelId="{6F1E4460-8296-4C05-BE64-43728B82A9D4}" type="pres">
      <dgm:prSet presAssocID="{7CD208A0-9740-424C-93EA-02BD8FB2936D}" presName="box" presStyleLbl="node1" presStyleIdx="3" presStyleCnt="4"/>
      <dgm:spPr/>
      <dgm:t>
        <a:bodyPr/>
        <a:lstStyle/>
        <a:p>
          <a:endParaRPr lang="fr-FR"/>
        </a:p>
      </dgm:t>
    </dgm:pt>
    <dgm:pt modelId="{0E9BD4C0-C607-4E1F-B314-FB561F037ECA}" type="pres">
      <dgm:prSet presAssocID="{7CD208A0-9740-424C-93EA-02BD8FB2936D}" presName="img" presStyleLbl="fgImgPlace1" presStyleIdx="3" presStyleCnt="4" custScaleX="83049"/>
      <dgm:spPr/>
    </dgm:pt>
    <dgm:pt modelId="{7F7E9BFE-066C-4018-8445-CDD69FD9BD2D}" type="pres">
      <dgm:prSet presAssocID="{7CD208A0-9740-424C-93EA-02BD8FB2936D}" presName="text" presStyleLbl="node1" presStyleIdx="3" presStyleCnt="4">
        <dgm:presLayoutVars>
          <dgm:bulletEnabled val="1"/>
        </dgm:presLayoutVars>
      </dgm:prSet>
      <dgm:spPr/>
      <dgm:t>
        <a:bodyPr/>
        <a:lstStyle/>
        <a:p>
          <a:endParaRPr lang="fr-FR"/>
        </a:p>
      </dgm:t>
    </dgm:pt>
  </dgm:ptLst>
  <dgm:cxnLst>
    <dgm:cxn modelId="{FA804CF0-5314-4907-B2F4-3F7756FB16B5}" srcId="{7CD208A0-9740-424C-93EA-02BD8FB2936D}" destId="{DABAB2E9-EA83-453D-B252-CD6DD1BC3FC3}" srcOrd="0" destOrd="0" parTransId="{09FEAF9E-5174-47B2-A7F1-94E5D5118BC1}" sibTransId="{C7F7105B-FE0A-410E-8FCB-7BC7A9EB16F6}"/>
    <dgm:cxn modelId="{2E84A311-26AF-49CD-B53F-5BF070D5E708}" type="presOf" srcId="{9A9855AA-6510-4423-9777-452E95BE0A42}" destId="{A091B26D-581E-487C-8FFE-37E72460C9F4}" srcOrd="1" destOrd="1" presId="urn:microsoft.com/office/officeart/2005/8/layout/vList4"/>
    <dgm:cxn modelId="{E8A272C2-A225-487B-8BF9-612101B88955}" srcId="{24544947-E318-47AB-8797-6926487DE6BB}" destId="{7CD208A0-9740-424C-93EA-02BD8FB2936D}" srcOrd="3" destOrd="0" parTransId="{1252A86C-5891-4742-A2B2-6E43702C3049}" sibTransId="{847CCD35-F18B-4FB0-979A-34B1B0C2B722}"/>
    <dgm:cxn modelId="{96172B77-6E31-4BB8-A5A4-86FF5DDC8D5E}" type="presOf" srcId="{04A6647A-0CAE-4F22-9147-0E95AD805FC1}" destId="{1D6862EF-E3CE-480C-BC9D-16699FF5F294}" srcOrd="0" destOrd="1" presId="urn:microsoft.com/office/officeart/2005/8/layout/vList4"/>
    <dgm:cxn modelId="{3C44ECAB-E95E-42B3-87D5-B3D868A55253}" type="presOf" srcId="{DFF52F8A-FC31-4F2A-87C9-D651C078B52C}" destId="{E40E0B33-A881-4754-A2F3-A229BC3CEF7D}" srcOrd="1" destOrd="0" presId="urn:microsoft.com/office/officeart/2005/8/layout/vList4"/>
    <dgm:cxn modelId="{958854CF-0D0F-417F-A936-A9F3032E780D}" type="presOf" srcId="{DFF52F8A-FC31-4F2A-87C9-D651C078B52C}" destId="{1D6862EF-E3CE-480C-BC9D-16699FF5F294}" srcOrd="0" destOrd="0" presId="urn:microsoft.com/office/officeart/2005/8/layout/vList4"/>
    <dgm:cxn modelId="{6A642005-0AE4-4BB4-971C-4D1BE77112B5}" type="presOf" srcId="{DABAB2E9-EA83-453D-B252-CD6DD1BC3FC3}" destId="{6F1E4460-8296-4C05-BE64-43728B82A9D4}" srcOrd="0" destOrd="1" presId="urn:microsoft.com/office/officeart/2005/8/layout/vList4"/>
    <dgm:cxn modelId="{86B5E0FA-925C-413C-8186-C2978B015B03}" type="presOf" srcId="{9ADC60DE-D171-491F-B714-A8881CC98C6C}" destId="{1A3F4121-8E3C-4B2E-9EEC-75107018951A}" srcOrd="1" destOrd="2" presId="urn:microsoft.com/office/officeart/2005/8/layout/vList4"/>
    <dgm:cxn modelId="{80547C06-A080-4DCB-84E8-8DB33F7AA22B}" type="presOf" srcId="{04A6647A-0CAE-4F22-9147-0E95AD805FC1}" destId="{E40E0B33-A881-4754-A2F3-A229BC3CEF7D}" srcOrd="1" destOrd="1" presId="urn:microsoft.com/office/officeart/2005/8/layout/vList4"/>
    <dgm:cxn modelId="{60AD8A01-3301-4A06-A7D3-C2BFBDBE72BE}" srcId="{DFF52F8A-FC31-4F2A-87C9-D651C078B52C}" destId="{04A6647A-0CAE-4F22-9147-0E95AD805FC1}" srcOrd="0" destOrd="0" parTransId="{947F8EF9-C661-418E-9D77-C76190F4162C}" sibTransId="{287F0DC0-1E4E-4B2A-9A26-A7B9F1032FCE}"/>
    <dgm:cxn modelId="{747B3487-5693-4931-8853-B8DE8D9466C4}" type="presOf" srcId="{7CD208A0-9740-424C-93EA-02BD8FB2936D}" destId="{7F7E9BFE-066C-4018-8445-CDD69FD9BD2D}" srcOrd="1" destOrd="0" presId="urn:microsoft.com/office/officeart/2005/8/layout/vList4"/>
    <dgm:cxn modelId="{3663486A-31AC-49AB-98E9-87AEDCD2885C}" srcId="{7CD208A0-9740-424C-93EA-02BD8FB2936D}" destId="{8A4FEBF5-B724-4EFB-A645-40403E7382F7}" srcOrd="1" destOrd="0" parTransId="{7D5FD30A-946B-4821-AEE3-C56197C35A4C}" sibTransId="{8BA7A447-4F66-437A-BA07-0FDBE0E9E112}"/>
    <dgm:cxn modelId="{B40C7AD2-4123-43AD-BE89-A2D6073DDB83}" srcId="{457FE52B-17C0-4DBD-B4C5-7D4DDAA342E4}" destId="{9ADC60DE-D171-491F-B714-A8881CC98C6C}" srcOrd="1" destOrd="0" parTransId="{5FF89AEC-25F3-46A9-96A3-72F77DDAC6EE}" sibTransId="{AEEA7664-276F-46DE-BDDA-325D8E1FDA73}"/>
    <dgm:cxn modelId="{E13EAA03-A165-4EB6-8D5E-839CC6BC609B}" srcId="{24544947-E318-47AB-8797-6926487DE6BB}" destId="{DFF52F8A-FC31-4F2A-87C9-D651C078B52C}" srcOrd="2" destOrd="0" parTransId="{E73FB6EB-9B2F-4240-B4FB-FDAD64BFC224}" sibTransId="{A5A2FD79-FAFD-4622-BA35-CC7711DA88F7}"/>
    <dgm:cxn modelId="{26C37B2F-39A4-450C-B9C5-91070B6EF98F}" srcId="{DFF52F8A-FC31-4F2A-87C9-D651C078B52C}" destId="{94C7C52B-2843-49BC-8B2B-E9A49A843DB4}" srcOrd="1" destOrd="0" parTransId="{EB703275-DA72-4334-96AB-A91639EA83CB}" sibTransId="{CF458C4A-F04B-4486-8E5A-D1D89A4D8BDE}"/>
    <dgm:cxn modelId="{5DA9F23B-DDA1-4F5D-A9D9-283D2C386632}" type="presOf" srcId="{94C7C52B-2843-49BC-8B2B-E9A49A843DB4}" destId="{1D6862EF-E3CE-480C-BC9D-16699FF5F294}" srcOrd="0" destOrd="2" presId="urn:microsoft.com/office/officeart/2005/8/layout/vList4"/>
    <dgm:cxn modelId="{D0898FE5-7CE7-4DC4-A60C-6574EE2AD082}" type="presOf" srcId="{7CD208A0-9740-424C-93EA-02BD8FB2936D}" destId="{6F1E4460-8296-4C05-BE64-43728B82A9D4}" srcOrd="0" destOrd="0" presId="urn:microsoft.com/office/officeart/2005/8/layout/vList4"/>
    <dgm:cxn modelId="{81986EDE-C59F-4049-9A2A-C1C8C0B94C53}" type="presOf" srcId="{65B3D05C-2F66-499B-8D4E-865E230131FA}" destId="{E6B5330C-1CE3-480C-9EAF-8D1D0CF0872E}" srcOrd="0" destOrd="0" presId="urn:microsoft.com/office/officeart/2005/8/layout/vList4"/>
    <dgm:cxn modelId="{CB2413C2-C0AD-4F5A-8C19-CA4998F96FB9}" type="presOf" srcId="{8A4FEBF5-B724-4EFB-A645-40403E7382F7}" destId="{7F7E9BFE-066C-4018-8445-CDD69FD9BD2D}" srcOrd="1" destOrd="2" presId="urn:microsoft.com/office/officeart/2005/8/layout/vList4"/>
    <dgm:cxn modelId="{07CDB380-FC84-4802-8B20-DC27D67664E9}" type="presOf" srcId="{24544947-E318-47AB-8797-6926487DE6BB}" destId="{E18E142B-A2F6-4724-8D0C-4D9DA0448491}" srcOrd="0" destOrd="0" presId="urn:microsoft.com/office/officeart/2005/8/layout/vList4"/>
    <dgm:cxn modelId="{002C7BA1-7D5A-4DB5-9750-362DDCB58455}" type="presOf" srcId="{CCA718D6-EAFE-4336-AF57-260254F28BE6}" destId="{1A3F4121-8E3C-4B2E-9EEC-75107018951A}" srcOrd="1" destOrd="1" presId="urn:microsoft.com/office/officeart/2005/8/layout/vList4"/>
    <dgm:cxn modelId="{298573CC-1C84-4392-B91B-C4AD829470BC}" type="presOf" srcId="{94C7C52B-2843-49BC-8B2B-E9A49A843DB4}" destId="{E40E0B33-A881-4754-A2F3-A229BC3CEF7D}" srcOrd="1" destOrd="2" presId="urn:microsoft.com/office/officeart/2005/8/layout/vList4"/>
    <dgm:cxn modelId="{E13E94B7-EB4D-4BB3-BCC3-27DF0028DC76}" type="presOf" srcId="{CCA718D6-EAFE-4336-AF57-260254F28BE6}" destId="{A8D9DCA6-B6D6-45C8-B0FC-D127692A16FE}" srcOrd="0" destOrd="1" presId="urn:microsoft.com/office/officeart/2005/8/layout/vList4"/>
    <dgm:cxn modelId="{C3DE8C11-87C1-4D54-BB14-950537C3FA7D}" srcId="{457FE52B-17C0-4DBD-B4C5-7D4DDAA342E4}" destId="{CCA718D6-EAFE-4336-AF57-260254F28BE6}" srcOrd="0" destOrd="0" parTransId="{D355CC4D-EEE1-4C64-A9F2-C0A6882DBCAD}" sibTransId="{59379B19-7372-49AE-9728-2980A9465BE1}"/>
    <dgm:cxn modelId="{0B8A1A0A-8389-480E-AB37-88B228374411}" srcId="{65B3D05C-2F66-499B-8D4E-865E230131FA}" destId="{9A9855AA-6510-4423-9777-452E95BE0A42}" srcOrd="0" destOrd="0" parTransId="{5903B17C-8FB2-4E97-A9B3-9A2FD8241F51}" sibTransId="{4AE27B5E-C09A-48E7-A360-E269D0CB6427}"/>
    <dgm:cxn modelId="{DF6E2499-7A58-4124-9B8B-660ABEAF97F8}" type="presOf" srcId="{DABAB2E9-EA83-453D-B252-CD6DD1BC3FC3}" destId="{7F7E9BFE-066C-4018-8445-CDD69FD9BD2D}" srcOrd="1" destOrd="1" presId="urn:microsoft.com/office/officeart/2005/8/layout/vList4"/>
    <dgm:cxn modelId="{0D6DD3C5-7BDC-40E3-B66B-CF03F5CBE4D4}" type="presOf" srcId="{37165143-0117-47F8-B26B-BD31DF8F5407}" destId="{A091B26D-581E-487C-8FFE-37E72460C9F4}" srcOrd="1" destOrd="2" presId="urn:microsoft.com/office/officeart/2005/8/layout/vList4"/>
    <dgm:cxn modelId="{56DE1D2C-F758-427D-ABFB-0308546FFF63}" type="presOf" srcId="{8A4FEBF5-B724-4EFB-A645-40403E7382F7}" destId="{6F1E4460-8296-4C05-BE64-43728B82A9D4}" srcOrd="0" destOrd="2" presId="urn:microsoft.com/office/officeart/2005/8/layout/vList4"/>
    <dgm:cxn modelId="{450F48E4-02D3-4AC9-95A1-043F90D332D5}" type="presOf" srcId="{65B3D05C-2F66-499B-8D4E-865E230131FA}" destId="{A091B26D-581E-487C-8FFE-37E72460C9F4}" srcOrd="1" destOrd="0" presId="urn:microsoft.com/office/officeart/2005/8/layout/vList4"/>
    <dgm:cxn modelId="{CB0F60E4-CDDB-4FA5-9CF4-98A71A685DD7}" type="presOf" srcId="{457FE52B-17C0-4DBD-B4C5-7D4DDAA342E4}" destId="{A8D9DCA6-B6D6-45C8-B0FC-D127692A16FE}" srcOrd="0" destOrd="0" presId="urn:microsoft.com/office/officeart/2005/8/layout/vList4"/>
    <dgm:cxn modelId="{56A5090E-BE64-44B5-AD15-096AFFC1BAD1}" srcId="{24544947-E318-47AB-8797-6926487DE6BB}" destId="{457FE52B-17C0-4DBD-B4C5-7D4DDAA342E4}" srcOrd="1" destOrd="0" parTransId="{F5B08B5A-0D8C-40CB-8A68-29406B989D6A}" sibTransId="{EC5E0A3F-28B3-43A1-8992-1BEF823A504B}"/>
    <dgm:cxn modelId="{A48B3617-B154-4159-A495-61AA33B1AE4D}" type="presOf" srcId="{457FE52B-17C0-4DBD-B4C5-7D4DDAA342E4}" destId="{1A3F4121-8E3C-4B2E-9EEC-75107018951A}" srcOrd="1" destOrd="0" presId="urn:microsoft.com/office/officeart/2005/8/layout/vList4"/>
    <dgm:cxn modelId="{A97B72B9-F04F-4093-84B5-827DFF0EA853}" srcId="{24544947-E318-47AB-8797-6926487DE6BB}" destId="{65B3D05C-2F66-499B-8D4E-865E230131FA}" srcOrd="0" destOrd="0" parTransId="{4B0D6CCF-D9C3-40C2-8A71-9E84847463C3}" sibTransId="{045AE6EF-6C41-44A5-AD00-50E224827158}"/>
    <dgm:cxn modelId="{4B376FDE-B85C-4F09-8C38-F324433A98FC}" type="presOf" srcId="{37165143-0117-47F8-B26B-BD31DF8F5407}" destId="{E6B5330C-1CE3-480C-9EAF-8D1D0CF0872E}" srcOrd="0" destOrd="2" presId="urn:microsoft.com/office/officeart/2005/8/layout/vList4"/>
    <dgm:cxn modelId="{0F01ECC1-0B62-40DE-9E87-5CB64A44B6AF}" srcId="{65B3D05C-2F66-499B-8D4E-865E230131FA}" destId="{37165143-0117-47F8-B26B-BD31DF8F5407}" srcOrd="1" destOrd="0" parTransId="{949289A0-C16E-426E-B18E-16E7B8F4C0D3}" sibTransId="{115E26E2-E571-4CE6-813B-FFE19EF87566}"/>
    <dgm:cxn modelId="{7B900062-E32D-47BF-A64E-24C9A684C60E}" type="presOf" srcId="{9ADC60DE-D171-491F-B714-A8881CC98C6C}" destId="{A8D9DCA6-B6D6-45C8-B0FC-D127692A16FE}" srcOrd="0" destOrd="2" presId="urn:microsoft.com/office/officeart/2005/8/layout/vList4"/>
    <dgm:cxn modelId="{72487F87-DC53-4935-8E76-9DDF13BFAF48}" type="presOf" srcId="{9A9855AA-6510-4423-9777-452E95BE0A42}" destId="{E6B5330C-1CE3-480C-9EAF-8D1D0CF0872E}" srcOrd="0" destOrd="1" presId="urn:microsoft.com/office/officeart/2005/8/layout/vList4"/>
    <dgm:cxn modelId="{262E2427-D826-446F-A37F-B96B5736281B}" type="presParOf" srcId="{E18E142B-A2F6-4724-8D0C-4D9DA0448491}" destId="{44E65DDE-6B8D-4F2A-B3F5-0674FB85CEB5}" srcOrd="0" destOrd="0" presId="urn:microsoft.com/office/officeart/2005/8/layout/vList4"/>
    <dgm:cxn modelId="{F45E7AD2-36E8-4A49-AA62-39E2A5B1280A}" type="presParOf" srcId="{44E65DDE-6B8D-4F2A-B3F5-0674FB85CEB5}" destId="{E6B5330C-1CE3-480C-9EAF-8D1D0CF0872E}" srcOrd="0" destOrd="0" presId="urn:microsoft.com/office/officeart/2005/8/layout/vList4"/>
    <dgm:cxn modelId="{7976D6A4-8EF1-4DDB-9D56-8E0C82808498}" type="presParOf" srcId="{44E65DDE-6B8D-4F2A-B3F5-0674FB85CEB5}" destId="{2F423B0B-CCF8-44AE-8BC4-5365136BEFF8}" srcOrd="1" destOrd="0" presId="urn:microsoft.com/office/officeart/2005/8/layout/vList4"/>
    <dgm:cxn modelId="{926DF345-651D-4DD1-917E-E4000051B596}" type="presParOf" srcId="{44E65DDE-6B8D-4F2A-B3F5-0674FB85CEB5}" destId="{A091B26D-581E-487C-8FFE-37E72460C9F4}" srcOrd="2" destOrd="0" presId="urn:microsoft.com/office/officeart/2005/8/layout/vList4"/>
    <dgm:cxn modelId="{AC2C4AEC-A7A2-4B7D-9B21-4D6DBAF0C74E}" type="presParOf" srcId="{E18E142B-A2F6-4724-8D0C-4D9DA0448491}" destId="{F691D955-CC0E-4471-AC5C-B8521F348F05}" srcOrd="1" destOrd="0" presId="urn:microsoft.com/office/officeart/2005/8/layout/vList4"/>
    <dgm:cxn modelId="{F1EFFF5B-BC0E-4762-A285-6A21FDF2F024}" type="presParOf" srcId="{E18E142B-A2F6-4724-8D0C-4D9DA0448491}" destId="{0C9A35F3-FD7C-4EC1-87B3-3D7844F839EF}" srcOrd="2" destOrd="0" presId="urn:microsoft.com/office/officeart/2005/8/layout/vList4"/>
    <dgm:cxn modelId="{7D591579-7891-444E-A79D-A0BFE76DD13E}" type="presParOf" srcId="{0C9A35F3-FD7C-4EC1-87B3-3D7844F839EF}" destId="{A8D9DCA6-B6D6-45C8-B0FC-D127692A16FE}" srcOrd="0" destOrd="0" presId="urn:microsoft.com/office/officeart/2005/8/layout/vList4"/>
    <dgm:cxn modelId="{0F640E04-70BF-4C25-9FEE-776102B22A87}" type="presParOf" srcId="{0C9A35F3-FD7C-4EC1-87B3-3D7844F839EF}" destId="{49EE6AD1-45EB-49DC-A1D9-6CBF197400AE}" srcOrd="1" destOrd="0" presId="urn:microsoft.com/office/officeart/2005/8/layout/vList4"/>
    <dgm:cxn modelId="{B0A6CCB7-CCD2-44B1-80ED-D1BFF82AD043}" type="presParOf" srcId="{0C9A35F3-FD7C-4EC1-87B3-3D7844F839EF}" destId="{1A3F4121-8E3C-4B2E-9EEC-75107018951A}" srcOrd="2" destOrd="0" presId="urn:microsoft.com/office/officeart/2005/8/layout/vList4"/>
    <dgm:cxn modelId="{F2F172CC-5EAF-4A48-B1B1-B086B5E1C35B}" type="presParOf" srcId="{E18E142B-A2F6-4724-8D0C-4D9DA0448491}" destId="{127E9258-1C43-49AC-B3FA-E15A153AA942}" srcOrd="3" destOrd="0" presId="urn:microsoft.com/office/officeart/2005/8/layout/vList4"/>
    <dgm:cxn modelId="{B27B8DAF-56A8-45A8-B4DD-32AF87E51F89}" type="presParOf" srcId="{E18E142B-A2F6-4724-8D0C-4D9DA0448491}" destId="{EF8C7CBD-9E98-43C3-907C-01BBF401446E}" srcOrd="4" destOrd="0" presId="urn:microsoft.com/office/officeart/2005/8/layout/vList4"/>
    <dgm:cxn modelId="{51C78740-2FEE-4DA3-B7A9-889CAB63788D}" type="presParOf" srcId="{EF8C7CBD-9E98-43C3-907C-01BBF401446E}" destId="{1D6862EF-E3CE-480C-BC9D-16699FF5F294}" srcOrd="0" destOrd="0" presId="urn:microsoft.com/office/officeart/2005/8/layout/vList4"/>
    <dgm:cxn modelId="{AFCDB3E8-3604-40A2-8D1E-92EC60E4F56F}" type="presParOf" srcId="{EF8C7CBD-9E98-43C3-907C-01BBF401446E}" destId="{407C03FD-33B3-41CF-B7B4-648203D1A2A5}" srcOrd="1" destOrd="0" presId="urn:microsoft.com/office/officeart/2005/8/layout/vList4"/>
    <dgm:cxn modelId="{7002A8A5-08FD-463E-9B54-FDB027359412}" type="presParOf" srcId="{EF8C7CBD-9E98-43C3-907C-01BBF401446E}" destId="{E40E0B33-A881-4754-A2F3-A229BC3CEF7D}" srcOrd="2" destOrd="0" presId="urn:microsoft.com/office/officeart/2005/8/layout/vList4"/>
    <dgm:cxn modelId="{9BA46013-A219-4997-99CF-13AFDDEC6021}" type="presParOf" srcId="{E18E142B-A2F6-4724-8D0C-4D9DA0448491}" destId="{64F3F575-5B61-4071-8ABA-A04A1D00197B}" srcOrd="5" destOrd="0" presId="urn:microsoft.com/office/officeart/2005/8/layout/vList4"/>
    <dgm:cxn modelId="{C7B4E331-13AC-4D0C-A8F1-57E02A67D99E}" type="presParOf" srcId="{E18E142B-A2F6-4724-8D0C-4D9DA0448491}" destId="{B35ECC01-1653-49E2-9294-A350A34CFC38}" srcOrd="6" destOrd="0" presId="urn:microsoft.com/office/officeart/2005/8/layout/vList4"/>
    <dgm:cxn modelId="{11B9BC15-2AF3-480C-9120-3239CC26EA8D}" type="presParOf" srcId="{B35ECC01-1653-49E2-9294-A350A34CFC38}" destId="{6F1E4460-8296-4C05-BE64-43728B82A9D4}" srcOrd="0" destOrd="0" presId="urn:microsoft.com/office/officeart/2005/8/layout/vList4"/>
    <dgm:cxn modelId="{8F1DDAB7-66A9-4BE7-9D61-C514084E8A75}" type="presParOf" srcId="{B35ECC01-1653-49E2-9294-A350A34CFC38}" destId="{0E9BD4C0-C607-4E1F-B314-FB561F037ECA}" srcOrd="1" destOrd="0" presId="urn:microsoft.com/office/officeart/2005/8/layout/vList4"/>
    <dgm:cxn modelId="{7524DAAB-B99B-49B2-BD64-8234AE50ADE4}" type="presParOf" srcId="{B35ECC01-1653-49E2-9294-A350A34CFC38}" destId="{7F7E9BFE-066C-4018-8445-CDD69FD9BD2D}"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53BACA-FFC1-4687-BB09-2E6550C5DB8D}"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fr-CA"/>
        </a:p>
      </dgm:t>
    </dgm:pt>
    <dgm:pt modelId="{AA6BE132-B9DA-4396-BFF4-09FDB03BC6E6}">
      <dgm:prSet phldrT="[Texte]" custT="1"/>
      <dgm:spPr/>
      <dgm:t>
        <a:bodyPr/>
        <a:lstStyle/>
        <a:p>
          <a:r>
            <a:rPr lang="fr-CA" sz="1400" b="1" dirty="0"/>
            <a:t>Adaptation québécoise :</a:t>
          </a:r>
          <a:r>
            <a:rPr lang="fr-CA" sz="1400" dirty="0"/>
            <a:t> une nouveauté !</a:t>
          </a:r>
        </a:p>
      </dgm:t>
    </dgm:pt>
    <dgm:pt modelId="{D332F65D-47B6-4B36-AE53-5E3DBC4E2561}" type="parTrans" cxnId="{02F779FF-5F06-430B-8DA5-E83A97A01083}">
      <dgm:prSet/>
      <dgm:spPr/>
      <dgm:t>
        <a:bodyPr/>
        <a:lstStyle/>
        <a:p>
          <a:endParaRPr lang="fr-CA"/>
        </a:p>
      </dgm:t>
    </dgm:pt>
    <dgm:pt modelId="{6EF417A8-AF3E-4E1F-8925-776639FD4B53}" type="sibTrans" cxnId="{02F779FF-5F06-430B-8DA5-E83A97A01083}">
      <dgm:prSet/>
      <dgm:spPr/>
      <dgm:t>
        <a:bodyPr/>
        <a:lstStyle/>
        <a:p>
          <a:endParaRPr lang="fr-CA"/>
        </a:p>
      </dgm:t>
    </dgm:pt>
    <dgm:pt modelId="{077B1505-879C-4185-9EC8-BB7AF91C85A2}">
      <dgm:prSet phldrT="[Texte]" custT="1"/>
      <dgm:spPr/>
      <dgm:t>
        <a:bodyPr/>
        <a:lstStyle/>
        <a:p>
          <a:r>
            <a:rPr lang="fr-CA" sz="1400" b="1" dirty="0"/>
            <a:t>Cadrée comme une « intervention de soutien » : </a:t>
          </a:r>
          <a:r>
            <a:rPr lang="fr-CA" sz="1400" dirty="0">
              <a:latin typeface="Cambria" panose="02040503050406030204" pitchFamily="18" charset="0"/>
              <a:ea typeface="Cambria" panose="02040503050406030204" pitchFamily="18" charset="0"/>
            </a:rPr>
            <a:t>≠</a:t>
          </a:r>
          <a:r>
            <a:rPr lang="fr-CA" sz="1400" dirty="0"/>
            <a:t> une activité réservée à une seule profession</a:t>
          </a:r>
        </a:p>
      </dgm:t>
    </dgm:pt>
    <dgm:pt modelId="{CF8ABF16-E0DE-49B9-9403-6633781D36FC}" type="parTrans" cxnId="{4B501353-E1E1-4E07-ABF5-88690CCAA88A}">
      <dgm:prSet/>
      <dgm:spPr/>
      <dgm:t>
        <a:bodyPr/>
        <a:lstStyle/>
        <a:p>
          <a:endParaRPr lang="fr-CA"/>
        </a:p>
      </dgm:t>
    </dgm:pt>
    <dgm:pt modelId="{CFF0653C-4773-489C-B47C-74FA1DA3C8F2}" type="sibTrans" cxnId="{4B501353-E1E1-4E07-ABF5-88690CCAA88A}">
      <dgm:prSet/>
      <dgm:spPr/>
      <dgm:t>
        <a:bodyPr/>
        <a:lstStyle/>
        <a:p>
          <a:endParaRPr lang="fr-CA"/>
        </a:p>
      </dgm:t>
    </dgm:pt>
    <dgm:pt modelId="{1F6E3E64-CE3D-4CFD-88D2-82D536111463}">
      <dgm:prSet phldrT="[Texte]" custT="1"/>
      <dgm:spPr/>
      <dgm:t>
        <a:bodyPr/>
        <a:lstStyle/>
        <a:p>
          <a:r>
            <a:rPr lang="fr-CA" sz="1400" b="1" dirty="0"/>
            <a:t>Peut être pratiquée par tous les intervenants ayant une base en relation d’aide : </a:t>
          </a:r>
          <a:r>
            <a:rPr lang="fr-CA" sz="1400" dirty="0"/>
            <a:t>augmente le bassin de ressources</a:t>
          </a:r>
        </a:p>
      </dgm:t>
    </dgm:pt>
    <dgm:pt modelId="{05D70163-53DC-44F1-9E70-8CCF6B5F3F23}" type="parTrans" cxnId="{9DD0928A-DE57-4451-A3E1-71E1A36C307B}">
      <dgm:prSet/>
      <dgm:spPr/>
      <dgm:t>
        <a:bodyPr/>
        <a:lstStyle/>
        <a:p>
          <a:endParaRPr lang="fr-CA"/>
        </a:p>
      </dgm:t>
    </dgm:pt>
    <dgm:pt modelId="{BE6C345E-DD23-46B5-A221-E58C8E3F0E9E}" type="sibTrans" cxnId="{9DD0928A-DE57-4451-A3E1-71E1A36C307B}">
      <dgm:prSet/>
      <dgm:spPr/>
      <dgm:t>
        <a:bodyPr/>
        <a:lstStyle/>
        <a:p>
          <a:endParaRPr lang="fr-CA"/>
        </a:p>
      </dgm:t>
    </dgm:pt>
    <dgm:pt modelId="{4C2E3EFF-D2D2-40CB-98EE-57A31F219201}">
      <dgm:prSet phldrT="[Texte]" custT="1"/>
      <dgm:spPr/>
      <dgm:t>
        <a:bodyPr/>
        <a:lstStyle/>
        <a:p>
          <a:r>
            <a:rPr lang="fr-CA" sz="1400" b="1" dirty="0"/>
            <a:t>Modèle athéorique, basé sur données probantes : </a:t>
          </a:r>
          <a:r>
            <a:rPr lang="fr-CA" sz="1400" dirty="0"/>
            <a:t>permet à l’intervenant d’utiliser ses compétences existantes</a:t>
          </a:r>
        </a:p>
      </dgm:t>
    </dgm:pt>
    <dgm:pt modelId="{148199F3-3FE0-4234-949A-3AE46D40A8E9}" type="parTrans" cxnId="{983F1AF2-2733-415A-A492-AF629F53C352}">
      <dgm:prSet/>
      <dgm:spPr/>
      <dgm:t>
        <a:bodyPr/>
        <a:lstStyle/>
        <a:p>
          <a:endParaRPr lang="fr-CA"/>
        </a:p>
      </dgm:t>
    </dgm:pt>
    <dgm:pt modelId="{864077EE-07EB-4AC6-9FBE-8398A1077E70}" type="sibTrans" cxnId="{983F1AF2-2733-415A-A492-AF629F53C352}">
      <dgm:prSet/>
      <dgm:spPr/>
      <dgm:t>
        <a:bodyPr/>
        <a:lstStyle/>
        <a:p>
          <a:endParaRPr lang="fr-CA"/>
        </a:p>
      </dgm:t>
    </dgm:pt>
    <dgm:pt modelId="{4D702C6A-1115-4C99-BDB1-CC57A1FEF744}">
      <dgm:prSet phldrT="[Texte]" custT="1"/>
      <dgm:spPr/>
      <dgm:t>
        <a:bodyPr/>
        <a:lstStyle/>
        <a:p>
          <a:r>
            <a:rPr lang="fr-CA" sz="1400" b="1" dirty="0"/>
            <a:t>Structure de la rencontre bien définie :</a:t>
          </a:r>
          <a:r>
            <a:rPr lang="fr-CA" sz="1400" dirty="0"/>
            <a:t> permet une uniformisation de l’intervention</a:t>
          </a:r>
        </a:p>
      </dgm:t>
    </dgm:pt>
    <dgm:pt modelId="{B610E224-15C9-427E-9324-62F2E09623DD}" type="parTrans" cxnId="{17CF5856-F9D2-4130-BF9D-A3FF0E81AEDA}">
      <dgm:prSet/>
      <dgm:spPr/>
      <dgm:t>
        <a:bodyPr/>
        <a:lstStyle/>
        <a:p>
          <a:endParaRPr lang="fr-CA"/>
        </a:p>
      </dgm:t>
    </dgm:pt>
    <dgm:pt modelId="{9039F07C-9FA3-4FC8-9BD3-22B43B5301A9}" type="sibTrans" cxnId="{17CF5856-F9D2-4130-BF9D-A3FF0E81AEDA}">
      <dgm:prSet/>
      <dgm:spPr/>
      <dgm:t>
        <a:bodyPr/>
        <a:lstStyle/>
        <a:p>
          <a:endParaRPr lang="fr-CA"/>
        </a:p>
      </dgm:t>
    </dgm:pt>
    <dgm:pt modelId="{4AB402E4-5A74-4B17-BE79-996E7ECCB88D}" type="pres">
      <dgm:prSet presAssocID="{9953BACA-FFC1-4687-BB09-2E6550C5DB8D}" presName="Name0" presStyleCnt="0">
        <dgm:presLayoutVars>
          <dgm:chMax val="7"/>
          <dgm:chPref val="7"/>
          <dgm:dir/>
        </dgm:presLayoutVars>
      </dgm:prSet>
      <dgm:spPr/>
      <dgm:t>
        <a:bodyPr/>
        <a:lstStyle/>
        <a:p>
          <a:endParaRPr lang="fr-FR"/>
        </a:p>
      </dgm:t>
    </dgm:pt>
    <dgm:pt modelId="{73AA5D84-134C-4F57-ADE5-A322ED546551}" type="pres">
      <dgm:prSet presAssocID="{9953BACA-FFC1-4687-BB09-2E6550C5DB8D}" presName="Name1" presStyleCnt="0"/>
      <dgm:spPr/>
    </dgm:pt>
    <dgm:pt modelId="{BF70901A-53D1-427E-B10F-CDD260C52E10}" type="pres">
      <dgm:prSet presAssocID="{9953BACA-FFC1-4687-BB09-2E6550C5DB8D}" presName="cycle" presStyleCnt="0"/>
      <dgm:spPr/>
    </dgm:pt>
    <dgm:pt modelId="{A9BFAD76-4A6D-4DD8-9706-45CC96B87BA0}" type="pres">
      <dgm:prSet presAssocID="{9953BACA-FFC1-4687-BB09-2E6550C5DB8D}" presName="srcNode" presStyleLbl="node1" presStyleIdx="0" presStyleCnt="5"/>
      <dgm:spPr/>
    </dgm:pt>
    <dgm:pt modelId="{7E70983A-2161-4496-8649-1C953820AEA8}" type="pres">
      <dgm:prSet presAssocID="{9953BACA-FFC1-4687-BB09-2E6550C5DB8D}" presName="conn" presStyleLbl="parChTrans1D2" presStyleIdx="0" presStyleCnt="1"/>
      <dgm:spPr/>
      <dgm:t>
        <a:bodyPr/>
        <a:lstStyle/>
        <a:p>
          <a:endParaRPr lang="fr-FR"/>
        </a:p>
      </dgm:t>
    </dgm:pt>
    <dgm:pt modelId="{14D65AA5-5A9C-4311-9E3B-B59A17B63D5D}" type="pres">
      <dgm:prSet presAssocID="{9953BACA-FFC1-4687-BB09-2E6550C5DB8D}" presName="extraNode" presStyleLbl="node1" presStyleIdx="0" presStyleCnt="5"/>
      <dgm:spPr/>
    </dgm:pt>
    <dgm:pt modelId="{E533C316-F01D-4729-8845-F53D93F53E33}" type="pres">
      <dgm:prSet presAssocID="{9953BACA-FFC1-4687-BB09-2E6550C5DB8D}" presName="dstNode" presStyleLbl="node1" presStyleIdx="0" presStyleCnt="5"/>
      <dgm:spPr/>
    </dgm:pt>
    <dgm:pt modelId="{171D5E85-C71C-43FE-99C8-4579160E2ECD}" type="pres">
      <dgm:prSet presAssocID="{AA6BE132-B9DA-4396-BFF4-09FDB03BC6E6}" presName="text_1" presStyleLbl="node1" presStyleIdx="0" presStyleCnt="5">
        <dgm:presLayoutVars>
          <dgm:bulletEnabled val="1"/>
        </dgm:presLayoutVars>
      </dgm:prSet>
      <dgm:spPr/>
      <dgm:t>
        <a:bodyPr/>
        <a:lstStyle/>
        <a:p>
          <a:endParaRPr lang="fr-FR"/>
        </a:p>
      </dgm:t>
    </dgm:pt>
    <dgm:pt modelId="{D289327F-D702-4DC0-96AC-25C63122F800}" type="pres">
      <dgm:prSet presAssocID="{AA6BE132-B9DA-4396-BFF4-09FDB03BC6E6}" presName="accent_1" presStyleCnt="0"/>
      <dgm:spPr/>
    </dgm:pt>
    <dgm:pt modelId="{D1F50127-9D5B-489B-AF82-D835E49403A3}" type="pres">
      <dgm:prSet presAssocID="{AA6BE132-B9DA-4396-BFF4-09FDB03BC6E6}" presName="accentRepeatNode" presStyleLbl="solidFgAcc1" presStyleIdx="0" presStyleCnt="5"/>
      <dgm:spPr/>
    </dgm:pt>
    <dgm:pt modelId="{92B0330C-04D9-4AEE-A7BB-6CE4F33DE56D}" type="pres">
      <dgm:prSet presAssocID="{077B1505-879C-4185-9EC8-BB7AF91C85A2}" presName="text_2" presStyleLbl="node1" presStyleIdx="1" presStyleCnt="5">
        <dgm:presLayoutVars>
          <dgm:bulletEnabled val="1"/>
        </dgm:presLayoutVars>
      </dgm:prSet>
      <dgm:spPr/>
      <dgm:t>
        <a:bodyPr/>
        <a:lstStyle/>
        <a:p>
          <a:endParaRPr lang="fr-FR"/>
        </a:p>
      </dgm:t>
    </dgm:pt>
    <dgm:pt modelId="{4E3A26AF-1517-46E0-A30D-2B738D23CCAE}" type="pres">
      <dgm:prSet presAssocID="{077B1505-879C-4185-9EC8-BB7AF91C85A2}" presName="accent_2" presStyleCnt="0"/>
      <dgm:spPr/>
    </dgm:pt>
    <dgm:pt modelId="{945A9560-DB98-4025-9389-0F6EC42EA3DE}" type="pres">
      <dgm:prSet presAssocID="{077B1505-879C-4185-9EC8-BB7AF91C85A2}" presName="accentRepeatNode" presStyleLbl="solidFgAcc1" presStyleIdx="1" presStyleCnt="5"/>
      <dgm:spPr/>
    </dgm:pt>
    <dgm:pt modelId="{42F944B0-A88D-4109-A4AB-9F0233CCA4A9}" type="pres">
      <dgm:prSet presAssocID="{1F6E3E64-CE3D-4CFD-88D2-82D536111463}" presName="text_3" presStyleLbl="node1" presStyleIdx="2" presStyleCnt="5">
        <dgm:presLayoutVars>
          <dgm:bulletEnabled val="1"/>
        </dgm:presLayoutVars>
      </dgm:prSet>
      <dgm:spPr/>
      <dgm:t>
        <a:bodyPr/>
        <a:lstStyle/>
        <a:p>
          <a:endParaRPr lang="fr-FR"/>
        </a:p>
      </dgm:t>
    </dgm:pt>
    <dgm:pt modelId="{AE538573-F25A-4C2D-BD68-438989A0AD17}" type="pres">
      <dgm:prSet presAssocID="{1F6E3E64-CE3D-4CFD-88D2-82D536111463}" presName="accent_3" presStyleCnt="0"/>
      <dgm:spPr/>
    </dgm:pt>
    <dgm:pt modelId="{525F92D4-CD23-4D70-B565-57DA906FC101}" type="pres">
      <dgm:prSet presAssocID="{1F6E3E64-CE3D-4CFD-88D2-82D536111463}" presName="accentRepeatNode" presStyleLbl="solidFgAcc1" presStyleIdx="2" presStyleCnt="5"/>
      <dgm:spPr/>
    </dgm:pt>
    <dgm:pt modelId="{B664FD5A-B5DB-4780-B32E-E6B8006CF0A8}" type="pres">
      <dgm:prSet presAssocID="{4C2E3EFF-D2D2-40CB-98EE-57A31F219201}" presName="text_4" presStyleLbl="node1" presStyleIdx="3" presStyleCnt="5">
        <dgm:presLayoutVars>
          <dgm:bulletEnabled val="1"/>
        </dgm:presLayoutVars>
      </dgm:prSet>
      <dgm:spPr/>
      <dgm:t>
        <a:bodyPr/>
        <a:lstStyle/>
        <a:p>
          <a:endParaRPr lang="fr-FR"/>
        </a:p>
      </dgm:t>
    </dgm:pt>
    <dgm:pt modelId="{E8C1BA51-D5A9-40FA-8F43-72E6BDF85FDA}" type="pres">
      <dgm:prSet presAssocID="{4C2E3EFF-D2D2-40CB-98EE-57A31F219201}" presName="accent_4" presStyleCnt="0"/>
      <dgm:spPr/>
    </dgm:pt>
    <dgm:pt modelId="{4EEFFC04-9EE2-4C15-9E25-0FACB789FC13}" type="pres">
      <dgm:prSet presAssocID="{4C2E3EFF-D2D2-40CB-98EE-57A31F219201}" presName="accentRepeatNode" presStyleLbl="solidFgAcc1" presStyleIdx="3" presStyleCnt="5"/>
      <dgm:spPr/>
    </dgm:pt>
    <dgm:pt modelId="{EE819A14-3F95-4D8B-B593-50C96683F311}" type="pres">
      <dgm:prSet presAssocID="{4D702C6A-1115-4C99-BDB1-CC57A1FEF744}" presName="text_5" presStyleLbl="node1" presStyleIdx="4" presStyleCnt="5">
        <dgm:presLayoutVars>
          <dgm:bulletEnabled val="1"/>
        </dgm:presLayoutVars>
      </dgm:prSet>
      <dgm:spPr/>
      <dgm:t>
        <a:bodyPr/>
        <a:lstStyle/>
        <a:p>
          <a:endParaRPr lang="fr-FR"/>
        </a:p>
      </dgm:t>
    </dgm:pt>
    <dgm:pt modelId="{174229A6-A57F-4315-AE13-A0B3EC1C0FC7}" type="pres">
      <dgm:prSet presAssocID="{4D702C6A-1115-4C99-BDB1-CC57A1FEF744}" presName="accent_5" presStyleCnt="0"/>
      <dgm:spPr/>
    </dgm:pt>
    <dgm:pt modelId="{9491E26D-1EAF-42C2-9F3D-238F3ED60820}" type="pres">
      <dgm:prSet presAssocID="{4D702C6A-1115-4C99-BDB1-CC57A1FEF744}" presName="accentRepeatNode" presStyleLbl="solidFgAcc1" presStyleIdx="4" presStyleCnt="5"/>
      <dgm:spPr/>
    </dgm:pt>
  </dgm:ptLst>
  <dgm:cxnLst>
    <dgm:cxn modelId="{983F1AF2-2733-415A-A492-AF629F53C352}" srcId="{9953BACA-FFC1-4687-BB09-2E6550C5DB8D}" destId="{4C2E3EFF-D2D2-40CB-98EE-57A31F219201}" srcOrd="3" destOrd="0" parTransId="{148199F3-3FE0-4234-949A-3AE46D40A8E9}" sibTransId="{864077EE-07EB-4AC6-9FBE-8398A1077E70}"/>
    <dgm:cxn modelId="{52327D40-51D2-4D1D-BF35-A24D67CE5B89}" type="presOf" srcId="{9953BACA-FFC1-4687-BB09-2E6550C5DB8D}" destId="{4AB402E4-5A74-4B17-BE79-996E7ECCB88D}" srcOrd="0" destOrd="0" presId="urn:microsoft.com/office/officeart/2008/layout/VerticalCurvedList"/>
    <dgm:cxn modelId="{6225A396-966F-4037-8286-572C0BE51506}" type="presOf" srcId="{4C2E3EFF-D2D2-40CB-98EE-57A31F219201}" destId="{B664FD5A-B5DB-4780-B32E-E6B8006CF0A8}" srcOrd="0" destOrd="0" presId="urn:microsoft.com/office/officeart/2008/layout/VerticalCurvedList"/>
    <dgm:cxn modelId="{60F65509-1E55-4CAC-90DC-51EB4B3CAB96}" type="presOf" srcId="{1F6E3E64-CE3D-4CFD-88D2-82D536111463}" destId="{42F944B0-A88D-4109-A4AB-9F0233CCA4A9}" srcOrd="0" destOrd="0" presId="urn:microsoft.com/office/officeart/2008/layout/VerticalCurvedList"/>
    <dgm:cxn modelId="{D4F4366F-2848-4466-91A6-CAF602A02B38}" type="presOf" srcId="{077B1505-879C-4185-9EC8-BB7AF91C85A2}" destId="{92B0330C-04D9-4AEE-A7BB-6CE4F33DE56D}" srcOrd="0" destOrd="0" presId="urn:microsoft.com/office/officeart/2008/layout/VerticalCurvedList"/>
    <dgm:cxn modelId="{FDA94931-BB8B-46A5-B657-783B08798558}" type="presOf" srcId="{AA6BE132-B9DA-4396-BFF4-09FDB03BC6E6}" destId="{171D5E85-C71C-43FE-99C8-4579160E2ECD}" srcOrd="0" destOrd="0" presId="urn:microsoft.com/office/officeart/2008/layout/VerticalCurvedList"/>
    <dgm:cxn modelId="{4B501353-E1E1-4E07-ABF5-88690CCAA88A}" srcId="{9953BACA-FFC1-4687-BB09-2E6550C5DB8D}" destId="{077B1505-879C-4185-9EC8-BB7AF91C85A2}" srcOrd="1" destOrd="0" parTransId="{CF8ABF16-E0DE-49B9-9403-6633781D36FC}" sibTransId="{CFF0653C-4773-489C-B47C-74FA1DA3C8F2}"/>
    <dgm:cxn modelId="{9DD0928A-DE57-4451-A3E1-71E1A36C307B}" srcId="{9953BACA-FFC1-4687-BB09-2E6550C5DB8D}" destId="{1F6E3E64-CE3D-4CFD-88D2-82D536111463}" srcOrd="2" destOrd="0" parTransId="{05D70163-53DC-44F1-9E70-8CCF6B5F3F23}" sibTransId="{BE6C345E-DD23-46B5-A221-E58C8E3F0E9E}"/>
    <dgm:cxn modelId="{F6DB415F-D792-4317-AFC2-63EB6D5BECDB}" type="presOf" srcId="{4D702C6A-1115-4C99-BDB1-CC57A1FEF744}" destId="{EE819A14-3F95-4D8B-B593-50C96683F311}" srcOrd="0" destOrd="0" presId="urn:microsoft.com/office/officeart/2008/layout/VerticalCurvedList"/>
    <dgm:cxn modelId="{17CF5856-F9D2-4130-BF9D-A3FF0E81AEDA}" srcId="{9953BACA-FFC1-4687-BB09-2E6550C5DB8D}" destId="{4D702C6A-1115-4C99-BDB1-CC57A1FEF744}" srcOrd="4" destOrd="0" parTransId="{B610E224-15C9-427E-9324-62F2E09623DD}" sibTransId="{9039F07C-9FA3-4FC8-9BD3-22B43B5301A9}"/>
    <dgm:cxn modelId="{44DDA8FA-BA51-4C51-A904-FA22B990B78F}" type="presOf" srcId="{6EF417A8-AF3E-4E1F-8925-776639FD4B53}" destId="{7E70983A-2161-4496-8649-1C953820AEA8}" srcOrd="0" destOrd="0" presId="urn:microsoft.com/office/officeart/2008/layout/VerticalCurvedList"/>
    <dgm:cxn modelId="{02F779FF-5F06-430B-8DA5-E83A97A01083}" srcId="{9953BACA-FFC1-4687-BB09-2E6550C5DB8D}" destId="{AA6BE132-B9DA-4396-BFF4-09FDB03BC6E6}" srcOrd="0" destOrd="0" parTransId="{D332F65D-47B6-4B36-AE53-5E3DBC4E2561}" sibTransId="{6EF417A8-AF3E-4E1F-8925-776639FD4B53}"/>
    <dgm:cxn modelId="{780F402D-AFBA-4E7C-BFAE-0F6BA0CB3C6E}" type="presParOf" srcId="{4AB402E4-5A74-4B17-BE79-996E7ECCB88D}" destId="{73AA5D84-134C-4F57-ADE5-A322ED546551}" srcOrd="0" destOrd="0" presId="urn:microsoft.com/office/officeart/2008/layout/VerticalCurvedList"/>
    <dgm:cxn modelId="{0132F5A2-8B59-43E9-8D71-3DFF9B0B2471}" type="presParOf" srcId="{73AA5D84-134C-4F57-ADE5-A322ED546551}" destId="{BF70901A-53D1-427E-B10F-CDD260C52E10}" srcOrd="0" destOrd="0" presId="urn:microsoft.com/office/officeart/2008/layout/VerticalCurvedList"/>
    <dgm:cxn modelId="{ED38C668-D51B-4388-A751-FC9B1B27A984}" type="presParOf" srcId="{BF70901A-53D1-427E-B10F-CDD260C52E10}" destId="{A9BFAD76-4A6D-4DD8-9706-45CC96B87BA0}" srcOrd="0" destOrd="0" presId="urn:microsoft.com/office/officeart/2008/layout/VerticalCurvedList"/>
    <dgm:cxn modelId="{38A90767-F986-4C22-A62A-36087ADD7DD1}" type="presParOf" srcId="{BF70901A-53D1-427E-B10F-CDD260C52E10}" destId="{7E70983A-2161-4496-8649-1C953820AEA8}" srcOrd="1" destOrd="0" presId="urn:microsoft.com/office/officeart/2008/layout/VerticalCurvedList"/>
    <dgm:cxn modelId="{C95E8B4E-0378-4306-BBE0-FFD4B06F34F5}" type="presParOf" srcId="{BF70901A-53D1-427E-B10F-CDD260C52E10}" destId="{14D65AA5-5A9C-4311-9E3B-B59A17B63D5D}" srcOrd="2" destOrd="0" presId="urn:microsoft.com/office/officeart/2008/layout/VerticalCurvedList"/>
    <dgm:cxn modelId="{403A35A7-F148-446F-AB1D-EB26DA23DB14}" type="presParOf" srcId="{BF70901A-53D1-427E-B10F-CDD260C52E10}" destId="{E533C316-F01D-4729-8845-F53D93F53E33}" srcOrd="3" destOrd="0" presId="urn:microsoft.com/office/officeart/2008/layout/VerticalCurvedList"/>
    <dgm:cxn modelId="{C6B4F78E-1D8E-4431-B0D4-16BA263124D3}" type="presParOf" srcId="{73AA5D84-134C-4F57-ADE5-A322ED546551}" destId="{171D5E85-C71C-43FE-99C8-4579160E2ECD}" srcOrd="1" destOrd="0" presId="urn:microsoft.com/office/officeart/2008/layout/VerticalCurvedList"/>
    <dgm:cxn modelId="{CC7A4D80-121B-461A-BF37-EA91196A1908}" type="presParOf" srcId="{73AA5D84-134C-4F57-ADE5-A322ED546551}" destId="{D289327F-D702-4DC0-96AC-25C63122F800}" srcOrd="2" destOrd="0" presId="urn:microsoft.com/office/officeart/2008/layout/VerticalCurvedList"/>
    <dgm:cxn modelId="{A92EF945-087F-4250-BDEA-1B1E6BE82217}" type="presParOf" srcId="{D289327F-D702-4DC0-96AC-25C63122F800}" destId="{D1F50127-9D5B-489B-AF82-D835E49403A3}" srcOrd="0" destOrd="0" presId="urn:microsoft.com/office/officeart/2008/layout/VerticalCurvedList"/>
    <dgm:cxn modelId="{AE2D0254-E500-4FAC-8C19-E9A3A60A5AC0}" type="presParOf" srcId="{73AA5D84-134C-4F57-ADE5-A322ED546551}" destId="{92B0330C-04D9-4AEE-A7BB-6CE4F33DE56D}" srcOrd="3" destOrd="0" presId="urn:microsoft.com/office/officeart/2008/layout/VerticalCurvedList"/>
    <dgm:cxn modelId="{6290E06F-9245-4DD5-81FF-23859C496248}" type="presParOf" srcId="{73AA5D84-134C-4F57-ADE5-A322ED546551}" destId="{4E3A26AF-1517-46E0-A30D-2B738D23CCAE}" srcOrd="4" destOrd="0" presId="urn:microsoft.com/office/officeart/2008/layout/VerticalCurvedList"/>
    <dgm:cxn modelId="{4ECC8AE2-CA55-421E-8CDF-ADC69CD0C832}" type="presParOf" srcId="{4E3A26AF-1517-46E0-A30D-2B738D23CCAE}" destId="{945A9560-DB98-4025-9389-0F6EC42EA3DE}" srcOrd="0" destOrd="0" presId="urn:microsoft.com/office/officeart/2008/layout/VerticalCurvedList"/>
    <dgm:cxn modelId="{FB07423B-2339-4D99-877A-1FDF4CA3E14C}" type="presParOf" srcId="{73AA5D84-134C-4F57-ADE5-A322ED546551}" destId="{42F944B0-A88D-4109-A4AB-9F0233CCA4A9}" srcOrd="5" destOrd="0" presId="urn:microsoft.com/office/officeart/2008/layout/VerticalCurvedList"/>
    <dgm:cxn modelId="{1D72AFF5-B76D-497F-9EB4-56D5B2BDDA08}" type="presParOf" srcId="{73AA5D84-134C-4F57-ADE5-A322ED546551}" destId="{AE538573-F25A-4C2D-BD68-438989A0AD17}" srcOrd="6" destOrd="0" presId="urn:microsoft.com/office/officeart/2008/layout/VerticalCurvedList"/>
    <dgm:cxn modelId="{BAB3A01C-42F7-4AB4-8F11-B96E977B1CEB}" type="presParOf" srcId="{AE538573-F25A-4C2D-BD68-438989A0AD17}" destId="{525F92D4-CD23-4D70-B565-57DA906FC101}" srcOrd="0" destOrd="0" presId="urn:microsoft.com/office/officeart/2008/layout/VerticalCurvedList"/>
    <dgm:cxn modelId="{0044682A-21EB-4641-B7E8-7BF8AB65BE3D}" type="presParOf" srcId="{73AA5D84-134C-4F57-ADE5-A322ED546551}" destId="{B664FD5A-B5DB-4780-B32E-E6B8006CF0A8}" srcOrd="7" destOrd="0" presId="urn:microsoft.com/office/officeart/2008/layout/VerticalCurvedList"/>
    <dgm:cxn modelId="{C0AB2DCE-87BC-446C-8464-BD3C297282D9}" type="presParOf" srcId="{73AA5D84-134C-4F57-ADE5-A322ED546551}" destId="{E8C1BA51-D5A9-40FA-8F43-72E6BDF85FDA}" srcOrd="8" destOrd="0" presId="urn:microsoft.com/office/officeart/2008/layout/VerticalCurvedList"/>
    <dgm:cxn modelId="{7D940A98-5B04-4328-A844-52A903981B50}" type="presParOf" srcId="{E8C1BA51-D5A9-40FA-8F43-72E6BDF85FDA}" destId="{4EEFFC04-9EE2-4C15-9E25-0FACB789FC13}" srcOrd="0" destOrd="0" presId="urn:microsoft.com/office/officeart/2008/layout/VerticalCurvedList"/>
    <dgm:cxn modelId="{EFF9F3D3-8479-47E5-B5D4-AD3E12974E4C}" type="presParOf" srcId="{73AA5D84-134C-4F57-ADE5-A322ED546551}" destId="{EE819A14-3F95-4D8B-B593-50C96683F311}" srcOrd="9" destOrd="0" presId="urn:microsoft.com/office/officeart/2008/layout/VerticalCurvedList"/>
    <dgm:cxn modelId="{3F51B177-E7CD-43E6-8705-AD8962BCF20B}" type="presParOf" srcId="{73AA5D84-134C-4F57-ADE5-A322ED546551}" destId="{174229A6-A57F-4315-AE13-A0B3EC1C0FC7}" srcOrd="10" destOrd="0" presId="urn:microsoft.com/office/officeart/2008/layout/VerticalCurvedList"/>
    <dgm:cxn modelId="{810C0368-1EF4-467C-BED0-3DC2413AB282}" type="presParOf" srcId="{174229A6-A57F-4315-AE13-A0B3EC1C0FC7}" destId="{9491E26D-1EAF-42C2-9F3D-238F3ED6082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F529A-533D-4920-95D7-FF1375819196}">
      <dsp:nvSpPr>
        <dsp:cNvPr id="0" name=""/>
        <dsp:cNvSpPr/>
      </dsp:nvSpPr>
      <dsp:spPr>
        <a:xfrm>
          <a:off x="3249386" y="1201841"/>
          <a:ext cx="2124231" cy="1875343"/>
        </a:xfrm>
        <a:prstGeom prst="ellipse">
          <a:avLst/>
        </a:prstGeom>
        <a:solidFill>
          <a:schemeClr val="tx2">
            <a:alpha val="5000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CA" sz="1400" b="0" i="0" u="none" kern="1200" dirty="0">
              <a:solidFill>
                <a:schemeClr val="accent1"/>
              </a:solidFill>
            </a:rPr>
            <a:t>Personne habituellement fonctionnelle, momentanément déstabilisée par un évènement de vie difficile</a:t>
          </a:r>
          <a:endParaRPr lang="fr-CA" sz="1400" kern="1200" dirty="0"/>
        </a:p>
      </dsp:txBody>
      <dsp:txXfrm>
        <a:off x="3560472" y="1476479"/>
        <a:ext cx="1502059" cy="1326067"/>
      </dsp:txXfrm>
    </dsp:sp>
    <dsp:sp modelId="{EBADEF3F-EC6B-4C23-8950-99B135DE7B2D}">
      <dsp:nvSpPr>
        <dsp:cNvPr id="0" name=""/>
        <dsp:cNvSpPr/>
      </dsp:nvSpPr>
      <dsp:spPr>
        <a:xfrm>
          <a:off x="3718121" y="423"/>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Inquiétudes pré-chirurgie</a:t>
          </a:r>
        </a:p>
      </dsp:txBody>
      <dsp:txXfrm>
        <a:off x="3891918" y="174220"/>
        <a:ext cx="839167" cy="839167"/>
      </dsp:txXfrm>
    </dsp:sp>
    <dsp:sp modelId="{5391B8F0-470F-48BC-99D9-5712963772AD}">
      <dsp:nvSpPr>
        <dsp:cNvPr id="0" name=""/>
        <dsp:cNvSpPr/>
      </dsp:nvSpPr>
      <dsp:spPr>
        <a:xfrm>
          <a:off x="4626666" y="295627"/>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Comportement </a:t>
          </a:r>
          <a:r>
            <a:rPr lang="fr-CA" sz="900" kern="1200"/>
            <a:t>du partenaire</a:t>
          </a:r>
          <a:endParaRPr lang="fr-CA" sz="900" kern="1200" dirty="0"/>
        </a:p>
      </dsp:txBody>
      <dsp:txXfrm>
        <a:off x="4800463" y="469424"/>
        <a:ext cx="839167" cy="839167"/>
      </dsp:txXfrm>
    </dsp:sp>
    <dsp:sp modelId="{ABF62E63-EBB4-440D-8B7A-7EC782CD21BD}">
      <dsp:nvSpPr>
        <dsp:cNvPr id="0" name=""/>
        <dsp:cNvSpPr/>
      </dsp:nvSpPr>
      <dsp:spPr>
        <a:xfrm>
          <a:off x="5188177" y="1068482"/>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Épuisement professionnel</a:t>
          </a:r>
        </a:p>
      </dsp:txBody>
      <dsp:txXfrm>
        <a:off x="5361974" y="1242279"/>
        <a:ext cx="839167" cy="839167"/>
      </dsp:txXfrm>
    </dsp:sp>
    <dsp:sp modelId="{C077E56E-AB8E-452B-A9E6-90E538D97B3F}">
      <dsp:nvSpPr>
        <dsp:cNvPr id="0" name=""/>
        <dsp:cNvSpPr/>
      </dsp:nvSpPr>
      <dsp:spPr>
        <a:xfrm>
          <a:off x="5188177" y="2023782"/>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Ambivalence de grossesse</a:t>
          </a:r>
        </a:p>
      </dsp:txBody>
      <dsp:txXfrm>
        <a:off x="5361974" y="2197579"/>
        <a:ext cx="839167" cy="839167"/>
      </dsp:txXfrm>
    </dsp:sp>
    <dsp:sp modelId="{9C3FE149-37FF-49BD-9EE5-8FC873D2F3B9}">
      <dsp:nvSpPr>
        <dsp:cNvPr id="0" name=""/>
        <dsp:cNvSpPr/>
      </dsp:nvSpPr>
      <dsp:spPr>
        <a:xfrm>
          <a:off x="4626666" y="2796637"/>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Fin de vie du partenaire</a:t>
          </a:r>
        </a:p>
      </dsp:txBody>
      <dsp:txXfrm>
        <a:off x="4800463" y="2970434"/>
        <a:ext cx="839167" cy="839167"/>
      </dsp:txXfrm>
    </dsp:sp>
    <dsp:sp modelId="{898CDA06-BBBC-4F96-9CF5-40C590494822}">
      <dsp:nvSpPr>
        <dsp:cNvPr id="0" name=""/>
        <dsp:cNvSpPr/>
      </dsp:nvSpPr>
      <dsp:spPr>
        <a:xfrm>
          <a:off x="3718121" y="3091841"/>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Préoccupation liées à la consommation</a:t>
          </a:r>
        </a:p>
      </dsp:txBody>
      <dsp:txXfrm>
        <a:off x="3891918" y="3265638"/>
        <a:ext cx="839167" cy="839167"/>
      </dsp:txXfrm>
    </dsp:sp>
    <dsp:sp modelId="{631D91F9-8C48-4B20-AFB5-8F3D38FF0B65}">
      <dsp:nvSpPr>
        <dsp:cNvPr id="0" name=""/>
        <dsp:cNvSpPr/>
      </dsp:nvSpPr>
      <dsp:spPr>
        <a:xfrm>
          <a:off x="2809576" y="2796637"/>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Difficultés familiales</a:t>
          </a:r>
        </a:p>
      </dsp:txBody>
      <dsp:txXfrm>
        <a:off x="2983373" y="2970434"/>
        <a:ext cx="839167" cy="839167"/>
      </dsp:txXfrm>
    </dsp:sp>
    <dsp:sp modelId="{0BED402B-D228-4BC8-8532-2D38C72CF3F8}">
      <dsp:nvSpPr>
        <dsp:cNvPr id="0" name=""/>
        <dsp:cNvSpPr/>
      </dsp:nvSpPr>
      <dsp:spPr>
        <a:xfrm>
          <a:off x="2248065" y="2023782"/>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Problèmes au travail</a:t>
          </a:r>
        </a:p>
      </dsp:txBody>
      <dsp:txXfrm>
        <a:off x="2421862" y="2197579"/>
        <a:ext cx="839167" cy="839167"/>
      </dsp:txXfrm>
    </dsp:sp>
    <dsp:sp modelId="{731470AE-0165-406E-AB47-9643C7CBFC7F}">
      <dsp:nvSpPr>
        <dsp:cNvPr id="0" name=""/>
        <dsp:cNvSpPr/>
      </dsp:nvSpPr>
      <dsp:spPr>
        <a:xfrm>
          <a:off x="2248065" y="1068482"/>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Annonce d’un diagnostic</a:t>
          </a:r>
        </a:p>
      </dsp:txBody>
      <dsp:txXfrm>
        <a:off x="2421862" y="1242279"/>
        <a:ext cx="839167" cy="839167"/>
      </dsp:txXfrm>
    </dsp:sp>
    <dsp:sp modelId="{F5D999B7-462F-448E-99F0-A9ECDA53F109}">
      <dsp:nvSpPr>
        <dsp:cNvPr id="0" name=""/>
        <dsp:cNvSpPr/>
      </dsp:nvSpPr>
      <dsp:spPr>
        <a:xfrm>
          <a:off x="2809576" y="295627"/>
          <a:ext cx="1186761" cy="11867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A" sz="900" kern="1200" dirty="0"/>
            <a:t>Questions sur l’identité de genre</a:t>
          </a:r>
          <a:endParaRPr lang="fr-CA" sz="800" kern="1200" dirty="0"/>
        </a:p>
      </dsp:txBody>
      <dsp:txXfrm>
        <a:off x="2983373" y="469424"/>
        <a:ext cx="839167" cy="8391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B5330C-1CE3-480C-9EAF-8D1D0CF0872E}">
      <dsp:nvSpPr>
        <dsp:cNvPr id="0" name=""/>
        <dsp:cNvSpPr/>
      </dsp:nvSpPr>
      <dsp:spPr>
        <a:xfrm>
          <a:off x="0" y="0"/>
          <a:ext cx="6936954" cy="9445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a:t> Population</a:t>
          </a:r>
        </a:p>
        <a:p>
          <a:pPr marL="114300" lvl="1" indent="-114300" algn="l" defTabSz="533400">
            <a:lnSpc>
              <a:spcPct val="90000"/>
            </a:lnSpc>
            <a:spcBef>
              <a:spcPct val="0"/>
            </a:spcBef>
            <a:spcAft>
              <a:spcPct val="15000"/>
            </a:spcAft>
            <a:buChar char="••"/>
          </a:pPr>
          <a:r>
            <a:rPr lang="fr-CA" sz="1200" kern="1200" dirty="0">
              <a:latin typeface="Cambria" panose="02040503050406030204" pitchFamily="18" charset="0"/>
              <a:ea typeface="Cambria" panose="02040503050406030204" pitchFamily="18" charset="0"/>
            </a:rPr>
            <a:t> </a:t>
          </a:r>
          <a:r>
            <a:rPr lang="fr-CA" sz="1200" kern="1200" dirty="0">
              <a:latin typeface="+mn-lt"/>
              <a:ea typeface="Cambria" panose="02040503050406030204" pitchFamily="18" charset="0"/>
            </a:rPr>
            <a:t>Augmente l’accessibilité aux services</a:t>
          </a:r>
          <a:endParaRPr lang="fr-CA" sz="1200" kern="1200" dirty="0">
            <a:latin typeface="+mn-lt"/>
          </a:endParaRPr>
        </a:p>
        <a:p>
          <a:pPr marL="114300" lvl="1" indent="-114300" algn="l" defTabSz="533400">
            <a:lnSpc>
              <a:spcPct val="90000"/>
            </a:lnSpc>
            <a:spcBef>
              <a:spcPct val="0"/>
            </a:spcBef>
            <a:spcAft>
              <a:spcPct val="15000"/>
            </a:spcAft>
            <a:buChar char="••"/>
          </a:pPr>
          <a:r>
            <a:rPr lang="fr-CA" sz="1200" kern="1200" dirty="0"/>
            <a:t> Ne nécessite pas de référence/diagnostic/longue évaluation</a:t>
          </a:r>
        </a:p>
      </dsp:txBody>
      <dsp:txXfrm>
        <a:off x="1481847" y="0"/>
        <a:ext cx="5455106" cy="944562"/>
      </dsp:txXfrm>
    </dsp:sp>
    <dsp:sp modelId="{2F423B0B-CCF8-44AE-8BC4-5365136BEFF8}">
      <dsp:nvSpPr>
        <dsp:cNvPr id="0" name=""/>
        <dsp:cNvSpPr/>
      </dsp:nvSpPr>
      <dsp:spPr>
        <a:xfrm>
          <a:off x="190012" y="94456"/>
          <a:ext cx="1196277" cy="7556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D9DCA6-B6D6-45C8-B0FC-D127692A16FE}">
      <dsp:nvSpPr>
        <dsp:cNvPr id="0" name=""/>
        <dsp:cNvSpPr/>
      </dsp:nvSpPr>
      <dsp:spPr>
        <a:xfrm>
          <a:off x="0" y="1039018"/>
          <a:ext cx="6936954" cy="9445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a:t> Personne qui consulte</a:t>
          </a:r>
        </a:p>
        <a:p>
          <a:pPr marL="114300" lvl="1" indent="-114300" algn="l" defTabSz="533400">
            <a:lnSpc>
              <a:spcPct val="90000"/>
            </a:lnSpc>
            <a:spcBef>
              <a:spcPct val="0"/>
            </a:spcBef>
            <a:spcAft>
              <a:spcPct val="15000"/>
            </a:spcAft>
            <a:buChar char="••"/>
          </a:pPr>
          <a:r>
            <a:rPr lang="fr-FR" sz="1200" kern="1200" dirty="0"/>
            <a:t>Choisit le moment où elle consulte</a:t>
          </a:r>
          <a:endParaRPr lang="fr-CA" sz="1200" kern="1200" dirty="0"/>
        </a:p>
        <a:p>
          <a:pPr marL="114300" lvl="1" indent="-114300" algn="l" defTabSz="533400">
            <a:lnSpc>
              <a:spcPct val="90000"/>
            </a:lnSpc>
            <a:spcBef>
              <a:spcPct val="0"/>
            </a:spcBef>
            <a:spcAft>
              <a:spcPct val="15000"/>
            </a:spcAft>
            <a:buChar char="••"/>
          </a:pPr>
          <a:r>
            <a:rPr lang="fr-CA" sz="1200" kern="1200" dirty="0"/>
            <a:t>Active dans son rétablissement</a:t>
          </a:r>
        </a:p>
      </dsp:txBody>
      <dsp:txXfrm>
        <a:off x="1481847" y="1039018"/>
        <a:ext cx="5455106" cy="944562"/>
      </dsp:txXfrm>
    </dsp:sp>
    <dsp:sp modelId="{49EE6AD1-45EB-49DC-A1D9-6CBF197400AE}">
      <dsp:nvSpPr>
        <dsp:cNvPr id="0" name=""/>
        <dsp:cNvSpPr/>
      </dsp:nvSpPr>
      <dsp:spPr>
        <a:xfrm>
          <a:off x="212044" y="1133475"/>
          <a:ext cx="1152214" cy="7556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6862EF-E3CE-480C-BC9D-16699FF5F294}">
      <dsp:nvSpPr>
        <dsp:cNvPr id="0" name=""/>
        <dsp:cNvSpPr/>
      </dsp:nvSpPr>
      <dsp:spPr>
        <a:xfrm>
          <a:off x="0" y="2078037"/>
          <a:ext cx="6936954" cy="9445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a:t> Intervenant</a:t>
          </a:r>
        </a:p>
        <a:p>
          <a:pPr marL="114300" lvl="1" indent="-114300" algn="l" defTabSz="533400">
            <a:lnSpc>
              <a:spcPct val="90000"/>
            </a:lnSpc>
            <a:spcBef>
              <a:spcPct val="0"/>
            </a:spcBef>
            <a:spcAft>
              <a:spcPct val="15000"/>
            </a:spcAft>
            <a:buChar char="••"/>
          </a:pPr>
          <a:r>
            <a:rPr lang="fr-CA" sz="1200" kern="1200" dirty="0"/>
            <a:t>Profite du niveau élevé de motivation initial de la personne</a:t>
          </a:r>
        </a:p>
        <a:p>
          <a:pPr marL="114300" lvl="1" indent="-114300" algn="l" defTabSz="533400">
            <a:lnSpc>
              <a:spcPct val="90000"/>
            </a:lnSpc>
            <a:spcBef>
              <a:spcPct val="0"/>
            </a:spcBef>
            <a:spcAft>
              <a:spcPct val="15000"/>
            </a:spcAft>
            <a:buChar char="••"/>
          </a:pPr>
          <a:r>
            <a:rPr lang="fr-FR" sz="1200" kern="1200" dirty="0"/>
            <a:t>Constate immédiatement l’efficacité de son intervention</a:t>
          </a:r>
          <a:endParaRPr lang="fr-CA" sz="1200" kern="1200" dirty="0"/>
        </a:p>
      </dsp:txBody>
      <dsp:txXfrm>
        <a:off x="1481847" y="2078037"/>
        <a:ext cx="5455106" cy="944562"/>
      </dsp:txXfrm>
    </dsp:sp>
    <dsp:sp modelId="{407C03FD-33B3-41CF-B7B4-648203D1A2A5}">
      <dsp:nvSpPr>
        <dsp:cNvPr id="0" name=""/>
        <dsp:cNvSpPr/>
      </dsp:nvSpPr>
      <dsp:spPr>
        <a:xfrm>
          <a:off x="212044" y="2172493"/>
          <a:ext cx="1152214" cy="7556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1E4460-8296-4C05-BE64-43728B82A9D4}">
      <dsp:nvSpPr>
        <dsp:cNvPr id="0" name=""/>
        <dsp:cNvSpPr/>
      </dsp:nvSpPr>
      <dsp:spPr>
        <a:xfrm>
          <a:off x="0" y="3117056"/>
          <a:ext cx="6936954" cy="9445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a:t> Établissement</a:t>
          </a:r>
        </a:p>
        <a:p>
          <a:pPr marL="114300" lvl="1" indent="-114300" algn="l" defTabSz="533400">
            <a:lnSpc>
              <a:spcPct val="90000"/>
            </a:lnSpc>
            <a:spcBef>
              <a:spcPct val="0"/>
            </a:spcBef>
            <a:spcAft>
              <a:spcPct val="15000"/>
            </a:spcAft>
            <a:buChar char="••"/>
          </a:pPr>
          <a:r>
            <a:rPr lang="fr-CA" sz="1200" kern="1200" dirty="0"/>
            <a:t>Permet d’offrir rapidement des services à un grand nombre de personnes</a:t>
          </a:r>
        </a:p>
        <a:p>
          <a:pPr marL="114300" lvl="1" indent="-114300" algn="l" defTabSz="533400">
            <a:lnSpc>
              <a:spcPct val="90000"/>
            </a:lnSpc>
            <a:spcBef>
              <a:spcPct val="0"/>
            </a:spcBef>
            <a:spcAft>
              <a:spcPct val="15000"/>
            </a:spcAft>
            <a:buChar char="••"/>
          </a:pPr>
          <a:r>
            <a:rPr lang="fr-CA" sz="1200" kern="1200" dirty="0"/>
            <a:t>Réduit les listes d’attente</a:t>
          </a:r>
        </a:p>
      </dsp:txBody>
      <dsp:txXfrm>
        <a:off x="1481847" y="3117056"/>
        <a:ext cx="5455106" cy="944562"/>
      </dsp:txXfrm>
    </dsp:sp>
    <dsp:sp modelId="{0E9BD4C0-C607-4E1F-B314-FB561F037ECA}">
      <dsp:nvSpPr>
        <dsp:cNvPr id="0" name=""/>
        <dsp:cNvSpPr/>
      </dsp:nvSpPr>
      <dsp:spPr>
        <a:xfrm>
          <a:off x="212044" y="3211512"/>
          <a:ext cx="1152214" cy="7556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70983A-2161-4496-8649-1C953820AEA8}">
      <dsp:nvSpPr>
        <dsp:cNvPr id="0" name=""/>
        <dsp:cNvSpPr/>
      </dsp:nvSpPr>
      <dsp:spPr>
        <a:xfrm>
          <a:off x="-4705171" y="-721257"/>
          <a:ext cx="5604480" cy="5604480"/>
        </a:xfrm>
        <a:prstGeom prst="blockArc">
          <a:avLst>
            <a:gd name="adj1" fmla="val 18900000"/>
            <a:gd name="adj2" fmla="val 2700000"/>
            <a:gd name="adj3" fmla="val 385"/>
          </a:avLst>
        </a:pr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1D5E85-C71C-43FE-99C8-4579160E2ECD}">
      <dsp:nvSpPr>
        <dsp:cNvPr id="0" name=""/>
        <dsp:cNvSpPr/>
      </dsp:nvSpPr>
      <dsp:spPr>
        <a:xfrm>
          <a:off x="393590" y="260039"/>
          <a:ext cx="8077752" cy="520412"/>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3077" tIns="35560" rIns="35560" bIns="35560" numCol="1" spcCol="1270" anchor="ctr" anchorCtr="0">
          <a:noAutofit/>
        </a:bodyPr>
        <a:lstStyle/>
        <a:p>
          <a:pPr lvl="0" algn="l" defTabSz="622300">
            <a:lnSpc>
              <a:spcPct val="90000"/>
            </a:lnSpc>
            <a:spcBef>
              <a:spcPct val="0"/>
            </a:spcBef>
            <a:spcAft>
              <a:spcPct val="35000"/>
            </a:spcAft>
          </a:pPr>
          <a:r>
            <a:rPr lang="fr-CA" sz="1400" b="1" kern="1200" dirty="0"/>
            <a:t>Adaptation québécoise :</a:t>
          </a:r>
          <a:r>
            <a:rPr lang="fr-CA" sz="1400" kern="1200" dirty="0"/>
            <a:t> une nouveauté !</a:t>
          </a:r>
        </a:p>
      </dsp:txBody>
      <dsp:txXfrm>
        <a:off x="393590" y="260039"/>
        <a:ext cx="8077752" cy="520412"/>
      </dsp:txXfrm>
    </dsp:sp>
    <dsp:sp modelId="{D1F50127-9D5B-489B-AF82-D835E49403A3}">
      <dsp:nvSpPr>
        <dsp:cNvPr id="0" name=""/>
        <dsp:cNvSpPr/>
      </dsp:nvSpPr>
      <dsp:spPr>
        <a:xfrm>
          <a:off x="68333" y="194988"/>
          <a:ext cx="650515" cy="650515"/>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B0330C-04D9-4AEE-A7BB-6CE4F33DE56D}">
      <dsp:nvSpPr>
        <dsp:cNvPr id="0" name=""/>
        <dsp:cNvSpPr/>
      </dsp:nvSpPr>
      <dsp:spPr>
        <a:xfrm>
          <a:off x="766502" y="1040408"/>
          <a:ext cx="7704840" cy="520412"/>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3077" tIns="35560" rIns="35560" bIns="35560" numCol="1" spcCol="1270" anchor="ctr" anchorCtr="0">
          <a:noAutofit/>
        </a:bodyPr>
        <a:lstStyle/>
        <a:p>
          <a:pPr lvl="0" algn="l" defTabSz="622300">
            <a:lnSpc>
              <a:spcPct val="90000"/>
            </a:lnSpc>
            <a:spcBef>
              <a:spcPct val="0"/>
            </a:spcBef>
            <a:spcAft>
              <a:spcPct val="35000"/>
            </a:spcAft>
          </a:pPr>
          <a:r>
            <a:rPr lang="fr-CA" sz="1400" b="1" kern="1200" dirty="0"/>
            <a:t>Cadrée comme une « intervention de soutien » : </a:t>
          </a:r>
          <a:r>
            <a:rPr lang="fr-CA" sz="1400" kern="1200" dirty="0">
              <a:latin typeface="Cambria" panose="02040503050406030204" pitchFamily="18" charset="0"/>
              <a:ea typeface="Cambria" panose="02040503050406030204" pitchFamily="18" charset="0"/>
            </a:rPr>
            <a:t>≠</a:t>
          </a:r>
          <a:r>
            <a:rPr lang="fr-CA" sz="1400" kern="1200" dirty="0"/>
            <a:t> une activité réservée à une seule profession</a:t>
          </a:r>
        </a:p>
      </dsp:txBody>
      <dsp:txXfrm>
        <a:off x="766502" y="1040408"/>
        <a:ext cx="7704840" cy="520412"/>
      </dsp:txXfrm>
    </dsp:sp>
    <dsp:sp modelId="{945A9560-DB98-4025-9389-0F6EC42EA3DE}">
      <dsp:nvSpPr>
        <dsp:cNvPr id="0" name=""/>
        <dsp:cNvSpPr/>
      </dsp:nvSpPr>
      <dsp:spPr>
        <a:xfrm>
          <a:off x="441245" y="975356"/>
          <a:ext cx="650515" cy="650515"/>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F944B0-A88D-4109-A4AB-9F0233CCA4A9}">
      <dsp:nvSpPr>
        <dsp:cNvPr id="0" name=""/>
        <dsp:cNvSpPr/>
      </dsp:nvSpPr>
      <dsp:spPr>
        <a:xfrm>
          <a:off x="880956" y="1820776"/>
          <a:ext cx="7590386" cy="520412"/>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3077" tIns="35560" rIns="35560" bIns="35560" numCol="1" spcCol="1270" anchor="ctr" anchorCtr="0">
          <a:noAutofit/>
        </a:bodyPr>
        <a:lstStyle/>
        <a:p>
          <a:pPr lvl="0" algn="l" defTabSz="622300">
            <a:lnSpc>
              <a:spcPct val="90000"/>
            </a:lnSpc>
            <a:spcBef>
              <a:spcPct val="0"/>
            </a:spcBef>
            <a:spcAft>
              <a:spcPct val="35000"/>
            </a:spcAft>
          </a:pPr>
          <a:r>
            <a:rPr lang="fr-CA" sz="1400" b="1" kern="1200" dirty="0"/>
            <a:t>Peut être pratiquée par tous les intervenants ayant une base en relation d’aide : </a:t>
          </a:r>
          <a:r>
            <a:rPr lang="fr-CA" sz="1400" kern="1200" dirty="0"/>
            <a:t>augmente le bassin de ressources</a:t>
          </a:r>
        </a:p>
      </dsp:txBody>
      <dsp:txXfrm>
        <a:off x="880956" y="1820776"/>
        <a:ext cx="7590386" cy="520412"/>
      </dsp:txXfrm>
    </dsp:sp>
    <dsp:sp modelId="{525F92D4-CD23-4D70-B565-57DA906FC101}">
      <dsp:nvSpPr>
        <dsp:cNvPr id="0" name=""/>
        <dsp:cNvSpPr/>
      </dsp:nvSpPr>
      <dsp:spPr>
        <a:xfrm>
          <a:off x="555699" y="1755724"/>
          <a:ext cx="650515" cy="650515"/>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64FD5A-B5DB-4780-B32E-E6B8006CF0A8}">
      <dsp:nvSpPr>
        <dsp:cNvPr id="0" name=""/>
        <dsp:cNvSpPr/>
      </dsp:nvSpPr>
      <dsp:spPr>
        <a:xfrm>
          <a:off x="766502" y="2601144"/>
          <a:ext cx="7704840" cy="520412"/>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3077" tIns="35560" rIns="35560" bIns="35560" numCol="1" spcCol="1270" anchor="ctr" anchorCtr="0">
          <a:noAutofit/>
        </a:bodyPr>
        <a:lstStyle/>
        <a:p>
          <a:pPr lvl="0" algn="l" defTabSz="622300">
            <a:lnSpc>
              <a:spcPct val="90000"/>
            </a:lnSpc>
            <a:spcBef>
              <a:spcPct val="0"/>
            </a:spcBef>
            <a:spcAft>
              <a:spcPct val="35000"/>
            </a:spcAft>
          </a:pPr>
          <a:r>
            <a:rPr lang="fr-CA" sz="1400" b="1" kern="1200" dirty="0"/>
            <a:t>Modèle athéorique, basé sur données probantes : </a:t>
          </a:r>
          <a:r>
            <a:rPr lang="fr-CA" sz="1400" kern="1200" dirty="0"/>
            <a:t>permet à l’intervenant d’utiliser ses compétences existantes</a:t>
          </a:r>
        </a:p>
      </dsp:txBody>
      <dsp:txXfrm>
        <a:off x="766502" y="2601144"/>
        <a:ext cx="7704840" cy="520412"/>
      </dsp:txXfrm>
    </dsp:sp>
    <dsp:sp modelId="{4EEFFC04-9EE2-4C15-9E25-0FACB789FC13}">
      <dsp:nvSpPr>
        <dsp:cNvPr id="0" name=""/>
        <dsp:cNvSpPr/>
      </dsp:nvSpPr>
      <dsp:spPr>
        <a:xfrm>
          <a:off x="441245" y="2536093"/>
          <a:ext cx="650515" cy="650515"/>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819A14-3F95-4D8B-B593-50C96683F311}">
      <dsp:nvSpPr>
        <dsp:cNvPr id="0" name=""/>
        <dsp:cNvSpPr/>
      </dsp:nvSpPr>
      <dsp:spPr>
        <a:xfrm>
          <a:off x="393590" y="3381513"/>
          <a:ext cx="8077752" cy="520412"/>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3077" tIns="35560" rIns="35560" bIns="35560" numCol="1" spcCol="1270" anchor="ctr" anchorCtr="0">
          <a:noAutofit/>
        </a:bodyPr>
        <a:lstStyle/>
        <a:p>
          <a:pPr lvl="0" algn="l" defTabSz="622300">
            <a:lnSpc>
              <a:spcPct val="90000"/>
            </a:lnSpc>
            <a:spcBef>
              <a:spcPct val="0"/>
            </a:spcBef>
            <a:spcAft>
              <a:spcPct val="35000"/>
            </a:spcAft>
          </a:pPr>
          <a:r>
            <a:rPr lang="fr-CA" sz="1400" b="1" kern="1200" dirty="0"/>
            <a:t>Structure de la rencontre bien définie :</a:t>
          </a:r>
          <a:r>
            <a:rPr lang="fr-CA" sz="1400" kern="1200" dirty="0"/>
            <a:t> permet une uniformisation de l’intervention</a:t>
          </a:r>
        </a:p>
      </dsp:txBody>
      <dsp:txXfrm>
        <a:off x="393590" y="3381513"/>
        <a:ext cx="8077752" cy="520412"/>
      </dsp:txXfrm>
    </dsp:sp>
    <dsp:sp modelId="{9491E26D-1EAF-42C2-9F3D-238F3ED60820}">
      <dsp:nvSpPr>
        <dsp:cNvPr id="0" name=""/>
        <dsp:cNvSpPr/>
      </dsp:nvSpPr>
      <dsp:spPr>
        <a:xfrm>
          <a:off x="68333" y="3316461"/>
          <a:ext cx="650515" cy="650515"/>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fb426853b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gfb426853b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0" indent="0">
              <a:buNone/>
            </a:pPr>
            <a:r>
              <a:rPr lang="fr-CA" dirty="0"/>
              <a:t>Expérience de consultation (6 questions): Taux satisfaction</a:t>
            </a:r>
            <a:r>
              <a:rPr lang="fr-CA" baseline="0" dirty="0"/>
              <a:t> global = 92,9 %</a:t>
            </a:r>
            <a:endParaRPr lang="fr-CA" dirty="0"/>
          </a:p>
        </p:txBody>
      </p:sp>
    </p:spTree>
    <p:extLst>
      <p:ext uri="{BB962C8B-B14F-4D97-AF65-F5344CB8AC3E}">
        <p14:creationId xmlns:p14="http://schemas.microsoft.com/office/powerpoint/2010/main" val="3411961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0" indent="0">
              <a:buNone/>
            </a:pPr>
            <a:r>
              <a:rPr lang="fr-CA" dirty="0"/>
              <a:t>Nouveauté</a:t>
            </a:r>
            <a:r>
              <a:rPr lang="fr-CA" baseline="0" dirty="0"/>
              <a:t> dans réseau santé, en français !</a:t>
            </a:r>
          </a:p>
          <a:p>
            <a:pPr marL="158750" indent="0">
              <a:buNone/>
            </a:pPr>
            <a:r>
              <a:rPr lang="fr-CA" dirty="0"/>
              <a:t>Pas développé selon une approche théorique, peut utiliser les outils, forces et approches que </a:t>
            </a:r>
            <a:r>
              <a:rPr lang="fr-CA" dirty="0" err="1"/>
              <a:t>int</a:t>
            </a:r>
            <a:r>
              <a:rPr lang="fr-CA" dirty="0"/>
              <a:t> connait déjà, </a:t>
            </a:r>
            <a:r>
              <a:rPr lang="fr-CA" dirty="0" smtClean="0"/>
              <a:t>pas besoin approprier nouveau champ théorique</a:t>
            </a:r>
            <a:endParaRPr lang="fr-CA" dirty="0"/>
          </a:p>
        </p:txBody>
      </p:sp>
    </p:spTree>
    <p:extLst>
      <p:ext uri="{BB962C8B-B14F-4D97-AF65-F5344CB8AC3E}">
        <p14:creationId xmlns:p14="http://schemas.microsoft.com/office/powerpoint/2010/main" val="1250765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0" indent="0">
              <a:buNone/>
            </a:pPr>
            <a:endParaRPr lang="fr-CA" dirty="0"/>
          </a:p>
        </p:txBody>
      </p:sp>
    </p:spTree>
    <p:extLst>
      <p:ext uri="{BB962C8B-B14F-4D97-AF65-F5344CB8AC3E}">
        <p14:creationId xmlns:p14="http://schemas.microsoft.com/office/powerpoint/2010/main" val="3894272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fb168689d4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fb168689d4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Partenariat novateur</a:t>
            </a:r>
            <a:r>
              <a:rPr lang="en" baseline="0" dirty="0"/>
              <a:t> </a:t>
            </a:r>
            <a:r>
              <a:rPr lang="en" dirty="0"/>
              <a:t>CISSSMC-CISSSMO : partis de 0, développé collaboration de travail, chacun a rôle clair avec ses forces, construction cohérente.</a:t>
            </a:r>
            <a:r>
              <a:rPr lang="en" baseline="0" dirty="0"/>
              <a:t> Travaillent ensemble comme des collègues, participent rencontres de travail, </a:t>
            </a:r>
            <a:r>
              <a:rPr lang="en" dirty="0"/>
              <a:t>comités</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145da6aaf6f_1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145da6aaf6f_1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CA" dirty="0"/>
              <a:t>Développé pour tester</a:t>
            </a:r>
            <a:r>
              <a:rPr lang="fr-CA" baseline="0" dirty="0"/>
              <a:t> nouvelle pratique, avant d’envisager déploiement d’autres secteurs. </a:t>
            </a:r>
            <a:r>
              <a:rPr lang="fr-CA" dirty="0"/>
              <a:t>Positionné projet pilote auprès de 13 intervenants et 2 coordo cliniques qui ont reçu </a:t>
            </a:r>
            <a:r>
              <a:rPr lang="fr-CA" baseline="0" dirty="0"/>
              <a:t>la formation développée en partenariat, dans 2 secteurs précis. Projet janvier-septembre dans lequel…</a:t>
            </a:r>
            <a:r>
              <a:rPr lang="fr-CA" dirty="0"/>
              <a:t> </a:t>
            </a:r>
          </a:p>
          <a:p>
            <a:pPr marL="0" lvl="0" indent="0" algn="l" rtl="0">
              <a:spcBef>
                <a:spcPts val="0"/>
              </a:spcBef>
              <a:spcAft>
                <a:spcPts val="0"/>
              </a:spcAft>
              <a:buNone/>
            </a:pPr>
            <a:endParaRPr lang="fr-CA" dirty="0"/>
          </a:p>
          <a:p>
            <a:pPr marL="0" lvl="0" indent="0" algn="l" rtl="0">
              <a:spcBef>
                <a:spcPts val="0"/>
              </a:spcBef>
              <a:spcAft>
                <a:spcPts val="0"/>
              </a:spcAft>
              <a:buNone/>
            </a:pPr>
            <a:r>
              <a:rPr lang="fr-CA" dirty="0"/>
              <a:t>Questionnaires de satisfaction</a:t>
            </a:r>
          </a:p>
          <a:p>
            <a:pPr marL="0" lvl="0" indent="0" algn="l">
              <a:spcBef>
                <a:spcPts val="0"/>
              </a:spcBef>
              <a:spcAft>
                <a:spcPts val="0"/>
              </a:spcAft>
              <a:buNone/>
            </a:pPr>
            <a:endParaRPr lang="fr-CA" dirty="0"/>
          </a:p>
          <a:p>
            <a:pPr marL="0" indent="0">
              <a:buNone/>
            </a:pPr>
            <a:r>
              <a:rPr lang="fr-CA" dirty="0"/>
              <a:t>Groupes de travail</a:t>
            </a:r>
          </a:p>
          <a:p>
            <a:pPr marL="0" indent="0">
              <a:buNone/>
            </a:pPr>
            <a:endParaRPr lang="fr-CA" dirty="0"/>
          </a:p>
          <a:p>
            <a:pPr marL="0" lvl="0" indent="0" algn="l" rtl="0">
              <a:spcBef>
                <a:spcPts val="0"/>
              </a:spcBef>
              <a:spcAft>
                <a:spcPts val="0"/>
              </a:spcAft>
              <a:buNone/>
            </a:pPr>
            <a:r>
              <a:rPr lang="fr-CA" dirty="0"/>
              <a:t>Ateliers</a:t>
            </a:r>
          </a:p>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3997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5"/>
        <p:cNvGrpSpPr/>
        <p:nvPr/>
      </p:nvGrpSpPr>
      <p:grpSpPr>
        <a:xfrm>
          <a:off x="0" y="0"/>
          <a:ext cx="0" cy="0"/>
          <a:chOff x="0" y="0"/>
          <a:chExt cx="0" cy="0"/>
        </a:xfrm>
      </p:grpSpPr>
      <p:sp>
        <p:nvSpPr>
          <p:cNvPr id="1126" name="Google Shape;1126;gfb168689d4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7" name="Google Shape;1127;gfb168689d4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CA" dirty="0"/>
              <a:t>Formations ciblées selon le secteur/clientèle : pour SSG et AO</a:t>
            </a:r>
          </a:p>
          <a:p>
            <a:pPr marL="0" indent="0">
              <a:buNone/>
            </a:pPr>
            <a:r>
              <a:rPr lang="fr-CA" dirty="0"/>
              <a:t>Aide-mémoire : structure de la séance unique</a:t>
            </a:r>
          </a:p>
          <a:p>
            <a:pPr marL="0" lvl="0" indent="0" algn="l">
              <a:spcBef>
                <a:spcPts val="0"/>
              </a:spcBef>
              <a:spcAft>
                <a:spcPts val="0"/>
              </a:spcAft>
              <a:buNone/>
            </a:pPr>
            <a:r>
              <a:rPr lang="fr-CA" dirty="0"/>
              <a:t>Mon plan : consigner pistes de solution</a:t>
            </a:r>
          </a:p>
          <a:p>
            <a:pPr marL="0" indent="0">
              <a:buNone/>
            </a:pPr>
            <a:r>
              <a:rPr lang="fr-CA" dirty="0"/>
              <a:t>Guide : soutien à la pratique et pérennité de l'intervention</a:t>
            </a:r>
          </a:p>
          <a:p>
            <a:pPr marL="0" indent="0">
              <a:buNone/>
            </a:pPr>
            <a:r>
              <a:rPr lang="fr-CA" dirty="0"/>
              <a:t>Personnes-ressources : identifiées selon intérêt et validation par chef, questionnaire sur besoins de développement de compétences, soutenir les intervenants qui pratiquent</a:t>
            </a:r>
          </a:p>
          <a:p>
            <a:pPr marL="0" indent="0">
              <a:buNone/>
            </a:pPr>
            <a:r>
              <a:rPr lang="fr-CA" dirty="0" err="1"/>
              <a:t>CdP</a:t>
            </a:r>
            <a:r>
              <a:rPr lang="fr-CA" dirty="0"/>
              <a:t> : 3 CISSS Montérégie, plus de 200 membres ! Rencontres synchrones et échanges en Teams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6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4"/>
        <p:cNvGrpSpPr/>
        <p:nvPr/>
      </p:nvGrpSpPr>
      <p:grpSpPr>
        <a:xfrm>
          <a:off x="0" y="0"/>
          <a:ext cx="0" cy="0"/>
          <a:chOff x="0" y="0"/>
          <a:chExt cx="0" cy="0"/>
        </a:xfrm>
      </p:grpSpPr>
      <p:sp>
        <p:nvSpPr>
          <p:cNvPr id="1305" name="Google Shape;1305;gfb168689d4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6" name="Google Shape;1306;gfb168689d4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Plutôt d’accord et tout à</a:t>
            </a:r>
            <a:r>
              <a:rPr lang="fr-CA" baseline="0" dirty="0"/>
              <a:t> fait d’accord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9" name="Google Shape;599;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indent="-285750">
              <a:buFont typeface="Calibri"/>
              <a:buChar char="-"/>
            </a:pPr>
            <a:r>
              <a:rPr lang="fr-CA" dirty="0"/>
              <a:t>Ce qu’ils apprécient</a:t>
            </a:r>
            <a:r>
              <a:rPr lang="fr-CA" baseline="0" dirty="0"/>
              <a:t> et comment </a:t>
            </a:r>
            <a:r>
              <a:rPr lang="fr-CA" dirty="0"/>
              <a:t>l’ISU change leur pratique</a:t>
            </a:r>
            <a:endParaRPr dirty="0"/>
          </a:p>
        </p:txBody>
      </p:sp>
    </p:spTree>
    <p:extLst>
      <p:ext uri="{BB962C8B-B14F-4D97-AF65-F5344CB8AC3E}">
        <p14:creationId xmlns:p14="http://schemas.microsoft.com/office/powerpoint/2010/main" val="2355507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3484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6"/>
        <p:cNvGrpSpPr/>
        <p:nvPr/>
      </p:nvGrpSpPr>
      <p:grpSpPr>
        <a:xfrm>
          <a:off x="0" y="0"/>
          <a:ext cx="0" cy="0"/>
          <a:chOff x="0" y="0"/>
          <a:chExt cx="0" cy="0"/>
        </a:xfrm>
      </p:grpSpPr>
      <p:sp>
        <p:nvSpPr>
          <p:cNvPr id="1817" name="Google Shape;1817;g1380bf0f2b8_0_10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8" name="Google Shape;1818;g1380bf0f2b8_0_10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sz="1100" b="0" i="0" u="none" strike="noStrike" cap="none" dirty="0">
                <a:solidFill>
                  <a:srgbClr val="000000"/>
                </a:solidFill>
                <a:effectLst/>
                <a:latin typeface="Arial"/>
                <a:ea typeface="Arial"/>
                <a:cs typeface="Arial"/>
                <a:sym typeface="Arial"/>
              </a:rPr>
              <a:t>J'ai aimé ma rencontre parce que je me suis senti écouté et j'ai pu obtenir des outils qui me seront utiles.</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941666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bd6c00e730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3" name="Google Shape;693;gbd6c00e730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smtClean="0"/>
              <a:t>Volonté </a:t>
            </a:r>
            <a:r>
              <a:rPr lang="fr-CA" dirty="0"/>
              <a:t>de l’établissement, de la Direction</a:t>
            </a:r>
          </a:p>
          <a:p>
            <a:pPr marL="0" lvl="0" indent="0" algn="l" rtl="0">
              <a:spcBef>
                <a:spcPts val="0"/>
              </a:spcBef>
              <a:spcAft>
                <a:spcPts val="0"/>
              </a:spcAft>
              <a:buNone/>
            </a:pPr>
            <a:r>
              <a:rPr lang="fr-CA" dirty="0"/>
              <a:t>Soutien : </a:t>
            </a:r>
            <a:r>
              <a:rPr lang="fr-CA" dirty="0" smtClean="0"/>
              <a:t>équipe de projet DSM,</a:t>
            </a:r>
            <a:r>
              <a:rPr lang="fr-CA" baseline="0" dirty="0" smtClean="0"/>
              <a:t> </a:t>
            </a:r>
            <a:r>
              <a:rPr lang="fr-CA" dirty="0" smtClean="0"/>
              <a:t>gestionnaires</a:t>
            </a:r>
            <a:r>
              <a:rPr lang="fr-CA" baseline="0" dirty="0" smtClean="0"/>
              <a:t>, </a:t>
            </a:r>
            <a:r>
              <a:rPr lang="fr-CA" baseline="0" dirty="0" err="1"/>
              <a:t>CdP</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137fdd20d96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g137fdd20d96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Répercussions de</a:t>
            </a:r>
            <a:r>
              <a:rPr lang="fr-CA" baseline="0" dirty="0"/>
              <a:t> la pandémie</a:t>
            </a:r>
          </a:p>
          <a:p>
            <a:pPr marL="0" lvl="0" indent="0" algn="l" rtl="0">
              <a:spcBef>
                <a:spcPts val="0"/>
              </a:spcBef>
              <a:spcAft>
                <a:spcPts val="0"/>
              </a:spcAft>
              <a:buNone/>
            </a:pPr>
            <a:r>
              <a:rPr lang="fr-CA" dirty="0"/>
              <a:t>Évaluations complètes sont prioritaires; changement de paradigme (primauté de l’évaluation vs intervention)</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3"/>
        <p:cNvGrpSpPr/>
        <p:nvPr/>
      </p:nvGrpSpPr>
      <p:grpSpPr>
        <a:xfrm>
          <a:off x="0" y="0"/>
          <a:ext cx="0" cy="0"/>
          <a:chOff x="0" y="0"/>
          <a:chExt cx="0" cy="0"/>
        </a:xfrm>
      </p:grpSpPr>
      <p:sp>
        <p:nvSpPr>
          <p:cNvPr id="1624" name="Google Shape;1624;g145ed1ca0c8_0_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5" name="Google Shape;1625;g145ed1ca0c8_0_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fb168689d4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fb168689d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On pourrait penser que l’ISU n’est qu’un « </a:t>
            </a:r>
            <a:r>
              <a:rPr lang="fr-CA" dirty="0" err="1"/>
              <a:t>plasteur</a:t>
            </a:r>
            <a:r>
              <a:rPr lang="fr-CA" dirty="0"/>
              <a:t> » sur un bobo, et qu’il n’a que des effets à court terme. Toutefois, en misant sur l’</a:t>
            </a:r>
            <a:r>
              <a:rPr lang="fr-CA" dirty="0" err="1"/>
              <a:t>empowerment</a:t>
            </a:r>
            <a:r>
              <a:rPr lang="fr-CA" dirty="0"/>
              <a:t>, on aide les gens à plus long terme, comme le démontre le témoignage de ce patient, venu en ISU à 3 reprises en mai-juin et juillet 2022. Le courriel qui suit a été envoyé en mars 2023.</a:t>
            </a:r>
            <a:endParaRPr dirty="0"/>
          </a:p>
        </p:txBody>
      </p:sp>
    </p:spTree>
    <p:extLst>
      <p:ext uri="{BB962C8B-B14F-4D97-AF65-F5344CB8AC3E}">
        <p14:creationId xmlns:p14="http://schemas.microsoft.com/office/powerpoint/2010/main" val="31230869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CA" dirty="0"/>
          </a:p>
        </p:txBody>
      </p:sp>
    </p:spTree>
    <p:extLst>
      <p:ext uri="{BB962C8B-B14F-4D97-AF65-F5344CB8AC3E}">
        <p14:creationId xmlns:p14="http://schemas.microsoft.com/office/powerpoint/2010/main" val="1290823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3"/>
        <p:cNvGrpSpPr/>
        <p:nvPr/>
      </p:nvGrpSpPr>
      <p:grpSpPr>
        <a:xfrm>
          <a:off x="0" y="0"/>
          <a:ext cx="0" cy="0"/>
          <a:chOff x="0" y="0"/>
          <a:chExt cx="0" cy="0"/>
        </a:xfrm>
      </p:grpSpPr>
      <p:sp>
        <p:nvSpPr>
          <p:cNvPr id="2014" name="Google Shape;2014;gfb168689d4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5" name="Google Shape;2015;gfb168689d4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7"/>
        <p:cNvGrpSpPr/>
        <p:nvPr/>
      </p:nvGrpSpPr>
      <p:grpSpPr>
        <a:xfrm>
          <a:off x="0" y="0"/>
          <a:ext cx="0" cy="0"/>
          <a:chOff x="0" y="0"/>
          <a:chExt cx="0" cy="0"/>
        </a:xfrm>
      </p:grpSpPr>
      <p:sp>
        <p:nvSpPr>
          <p:cNvPr id="1858" name="Google Shape;1858;g149544f496d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9" name="Google Shape;1859;g149544f496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0" indent="0">
              <a:buNone/>
            </a:pPr>
            <a:endParaRPr lang="fr-CA" dirty="0"/>
          </a:p>
        </p:txBody>
      </p:sp>
    </p:spTree>
    <p:extLst>
      <p:ext uri="{BB962C8B-B14F-4D97-AF65-F5344CB8AC3E}">
        <p14:creationId xmlns:p14="http://schemas.microsoft.com/office/powerpoint/2010/main" val="3904877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7"/>
        <p:cNvGrpSpPr/>
        <p:nvPr/>
      </p:nvGrpSpPr>
      <p:grpSpPr>
        <a:xfrm>
          <a:off x="0" y="0"/>
          <a:ext cx="0" cy="0"/>
          <a:chOff x="0" y="0"/>
          <a:chExt cx="0" cy="0"/>
        </a:xfrm>
      </p:grpSpPr>
      <p:sp>
        <p:nvSpPr>
          <p:cNvPr id="1858" name="Google Shape;1858;g149544f496d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9" name="Google Shape;1859;g149544f496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6618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g137fdd20d96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2" name="Google Shape;682;g137fdd20d96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g137fdd20d96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2" name="Google Shape;682;g137fdd20d96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CA" dirty="0"/>
          </a:p>
        </p:txBody>
      </p:sp>
    </p:spTree>
    <p:extLst>
      <p:ext uri="{BB962C8B-B14F-4D97-AF65-F5344CB8AC3E}">
        <p14:creationId xmlns:p14="http://schemas.microsoft.com/office/powerpoint/2010/main" val="785560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g137fdd20d96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2" name="Google Shape;682;g137fdd20d96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CA" dirty="0"/>
          </a:p>
        </p:txBody>
      </p:sp>
    </p:spTree>
    <p:extLst>
      <p:ext uri="{BB962C8B-B14F-4D97-AF65-F5344CB8AC3E}">
        <p14:creationId xmlns:p14="http://schemas.microsoft.com/office/powerpoint/2010/main" val="3675545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0" indent="0">
              <a:buNone/>
            </a:pPr>
            <a:endParaRPr lang="fr-CA" dirty="0"/>
          </a:p>
        </p:txBody>
      </p:sp>
    </p:spTree>
    <p:extLst>
      <p:ext uri="{BB962C8B-B14F-4D97-AF65-F5344CB8AC3E}">
        <p14:creationId xmlns:p14="http://schemas.microsoft.com/office/powerpoint/2010/main" val="4027052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CA" dirty="0"/>
          </a:p>
        </p:txBody>
      </p:sp>
    </p:spTree>
    <p:extLst>
      <p:ext uri="{BB962C8B-B14F-4D97-AF65-F5344CB8AC3E}">
        <p14:creationId xmlns:p14="http://schemas.microsoft.com/office/powerpoint/2010/main" val="1828930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fr-CA" sz="1100" dirty="0">
                <a:latin typeface="Arial"/>
                <a:cs typeface="Arial"/>
              </a:rPr>
              <a:t>K6: Indicateur de trouble</a:t>
            </a:r>
            <a:r>
              <a:rPr lang="fr-CA" sz="1100" b="0" i="0" u="none" strike="noStrike" dirty="0">
                <a:effectLst/>
                <a:latin typeface="Arial"/>
                <a:cs typeface="Arial"/>
              </a:rPr>
              <a:t> SM sévère (&gt;13</a:t>
            </a:r>
            <a:r>
              <a:rPr lang="fr-CA" sz="1100" dirty="0">
                <a:latin typeface="Arial"/>
                <a:cs typeface="Arial"/>
              </a:rPr>
              <a:t>) :</a:t>
            </a:r>
            <a:r>
              <a:rPr lang="fr-CA" sz="1100" b="0" i="0" u="none" strike="noStrike" dirty="0">
                <a:effectLst/>
                <a:latin typeface="Arial"/>
                <a:cs typeface="Arial"/>
              </a:rPr>
              <a:t> De 49% à 18%</a:t>
            </a:r>
            <a:r>
              <a:rPr lang="fr-CA" sz="1100" b="0" i="0" dirty="0">
                <a:effectLst/>
                <a:latin typeface="Arial"/>
                <a:cs typeface="Arial"/>
              </a:rPr>
              <a:t>​ post ISU</a:t>
            </a:r>
            <a:endParaRPr lang="fr-CA" sz="800" b="0" i="0" u="none" strike="noStrike" dirty="0">
              <a:effectLst/>
              <a:latin typeface="Arial"/>
              <a:cs typeface="Arial"/>
            </a:endParaRPr>
          </a:p>
          <a:p>
            <a:endParaRPr lang="fr-CA" dirty="0"/>
          </a:p>
        </p:txBody>
      </p:sp>
    </p:spTree>
    <p:extLst>
      <p:ext uri="{BB962C8B-B14F-4D97-AF65-F5344CB8AC3E}">
        <p14:creationId xmlns:p14="http://schemas.microsoft.com/office/powerpoint/2010/main" val="6905567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png"/><Relationship Id="rId4" Type="http://schemas.openxmlformats.org/officeDocument/2006/relationships/image" Target="../media/image14.png"/><Relationship Id="rId9"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7.pn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pn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bit.ly/2TtBDfr"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bit.ly/2TyoMsr" TargetMode="External"/><Relationship Id="rId5" Type="http://schemas.openxmlformats.org/officeDocument/2006/relationships/hyperlink" Target="http://bit.ly/2Tynxth" TargetMode="Externa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8.png"/><Relationship Id="rId9" Type="http://schemas.openxmlformats.org/officeDocument/2006/relationships/image" Target="../media/image1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8.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2.pn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mt="31000"/>
          </a:blip>
          <a:srcRect t="34167"/>
          <a:stretch/>
        </p:blipFill>
        <p:spPr>
          <a:xfrm>
            <a:off x="-72425" y="1771649"/>
            <a:ext cx="6918400" cy="3413775"/>
          </a:xfrm>
          <a:prstGeom prst="rect">
            <a:avLst/>
          </a:prstGeom>
          <a:noFill/>
          <a:ln>
            <a:noFill/>
          </a:ln>
        </p:spPr>
      </p:pic>
      <p:pic>
        <p:nvPicPr>
          <p:cNvPr id="10" name="Google Shape;10;p2"/>
          <p:cNvPicPr preferRelativeResize="0"/>
          <p:nvPr/>
        </p:nvPicPr>
        <p:blipFill rotWithShape="1">
          <a:blip r:embed="rId2">
            <a:alphaModFix amt="31000"/>
          </a:blip>
          <a:srcRect b="71614"/>
          <a:stretch/>
        </p:blipFill>
        <p:spPr>
          <a:xfrm>
            <a:off x="2285950" y="-49902"/>
            <a:ext cx="6918400" cy="1471927"/>
          </a:xfrm>
          <a:prstGeom prst="rect">
            <a:avLst/>
          </a:prstGeom>
          <a:noFill/>
          <a:ln>
            <a:noFill/>
          </a:ln>
        </p:spPr>
      </p:pic>
      <p:pic>
        <p:nvPicPr>
          <p:cNvPr id="11" name="Google Shape;11;p2"/>
          <p:cNvPicPr preferRelativeResize="0"/>
          <p:nvPr/>
        </p:nvPicPr>
        <p:blipFill rotWithShape="1">
          <a:blip r:embed="rId3">
            <a:alphaModFix amt="75000"/>
          </a:blip>
          <a:srcRect/>
          <a:stretch/>
        </p:blipFill>
        <p:spPr>
          <a:xfrm rot="8953326">
            <a:off x="-487738" y="-262179"/>
            <a:ext cx="1290974" cy="1290969"/>
          </a:xfrm>
          <a:prstGeom prst="rect">
            <a:avLst/>
          </a:prstGeom>
          <a:noFill/>
          <a:ln>
            <a:noFill/>
          </a:ln>
        </p:spPr>
      </p:pic>
      <p:pic>
        <p:nvPicPr>
          <p:cNvPr id="12" name="Google Shape;12;p2"/>
          <p:cNvPicPr preferRelativeResize="0"/>
          <p:nvPr/>
        </p:nvPicPr>
        <p:blipFill rotWithShape="1">
          <a:blip r:embed="rId4">
            <a:alphaModFix amt="69000"/>
          </a:blip>
          <a:srcRect/>
          <a:stretch/>
        </p:blipFill>
        <p:spPr>
          <a:xfrm rot="-487124">
            <a:off x="3826789" y="4430947"/>
            <a:ext cx="1301204" cy="1301204"/>
          </a:xfrm>
          <a:prstGeom prst="rect">
            <a:avLst/>
          </a:prstGeom>
          <a:noFill/>
          <a:ln>
            <a:noFill/>
          </a:ln>
        </p:spPr>
      </p:pic>
      <p:pic>
        <p:nvPicPr>
          <p:cNvPr id="13" name="Google Shape;13;p2"/>
          <p:cNvPicPr preferRelativeResize="0"/>
          <p:nvPr/>
        </p:nvPicPr>
        <p:blipFill rotWithShape="1">
          <a:blip r:embed="rId5">
            <a:alphaModFix amt="66000"/>
          </a:blip>
          <a:srcRect/>
          <a:stretch/>
        </p:blipFill>
        <p:spPr>
          <a:xfrm rot="-487112">
            <a:off x="3690080" y="429499"/>
            <a:ext cx="633792" cy="633797"/>
          </a:xfrm>
          <a:prstGeom prst="rect">
            <a:avLst/>
          </a:prstGeom>
          <a:noFill/>
          <a:ln>
            <a:noFill/>
          </a:ln>
        </p:spPr>
      </p:pic>
      <p:pic>
        <p:nvPicPr>
          <p:cNvPr id="14" name="Google Shape;14;p2"/>
          <p:cNvPicPr preferRelativeResize="0"/>
          <p:nvPr/>
        </p:nvPicPr>
        <p:blipFill rotWithShape="1">
          <a:blip r:embed="rId4">
            <a:alphaModFix amt="69000"/>
          </a:blip>
          <a:srcRect/>
          <a:stretch/>
        </p:blipFill>
        <p:spPr>
          <a:xfrm rot="-487123">
            <a:off x="8440039" y="4295079"/>
            <a:ext cx="971953" cy="971953"/>
          </a:xfrm>
          <a:prstGeom prst="rect">
            <a:avLst/>
          </a:prstGeom>
          <a:noFill/>
          <a:ln>
            <a:noFill/>
          </a:ln>
        </p:spPr>
      </p:pic>
      <p:sp>
        <p:nvSpPr>
          <p:cNvPr id="15" name="Google Shape;15;p2"/>
          <p:cNvSpPr txBox="1">
            <a:spLocks noGrp="1"/>
          </p:cNvSpPr>
          <p:nvPr>
            <p:ph type="ctrTitle"/>
          </p:nvPr>
        </p:nvSpPr>
        <p:spPr>
          <a:xfrm>
            <a:off x="713100" y="993875"/>
            <a:ext cx="4651200" cy="2387700"/>
          </a:xfrm>
          <a:prstGeom prst="rect">
            <a:avLst/>
          </a:prstGeom>
        </p:spPr>
        <p:txBody>
          <a:bodyPr spcFirstLastPara="1" wrap="square" lIns="91425" tIns="91425" rIns="91425" bIns="91425" anchor="ctr" anchorCtr="0">
            <a:noAutofit/>
          </a:bodyPr>
          <a:lstStyle>
            <a:lvl1pPr lvl="0" algn="l">
              <a:lnSpc>
                <a:spcPct val="80000"/>
              </a:lnSpc>
              <a:spcBef>
                <a:spcPts val="0"/>
              </a:spcBef>
              <a:spcAft>
                <a:spcPts val="0"/>
              </a:spcAft>
              <a:buSzPts val="5200"/>
              <a:buNone/>
              <a:defRPr sz="53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6" name="Google Shape;16;p2"/>
          <p:cNvSpPr txBox="1">
            <a:spLocks noGrp="1"/>
          </p:cNvSpPr>
          <p:nvPr>
            <p:ph type="subTitle" idx="1"/>
          </p:nvPr>
        </p:nvSpPr>
        <p:spPr>
          <a:xfrm>
            <a:off x="713100" y="3673825"/>
            <a:ext cx="4651200" cy="4758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1">
  <p:cSld name="CUSTOM_13">
    <p:spTree>
      <p:nvGrpSpPr>
        <p:cNvPr id="1" name="Shape 219"/>
        <p:cNvGrpSpPr/>
        <p:nvPr/>
      </p:nvGrpSpPr>
      <p:grpSpPr>
        <a:xfrm>
          <a:off x="0" y="0"/>
          <a:ext cx="0" cy="0"/>
          <a:chOff x="0" y="0"/>
          <a:chExt cx="0" cy="0"/>
        </a:xfrm>
      </p:grpSpPr>
      <p:pic>
        <p:nvPicPr>
          <p:cNvPr id="220" name="Google Shape;220;p25"/>
          <p:cNvPicPr preferRelativeResize="0"/>
          <p:nvPr/>
        </p:nvPicPr>
        <p:blipFill rotWithShape="1">
          <a:blip r:embed="rId2">
            <a:alphaModFix amt="38000"/>
          </a:blip>
          <a:srcRect t="37942"/>
          <a:stretch/>
        </p:blipFill>
        <p:spPr>
          <a:xfrm rot="10800000" flipH="1">
            <a:off x="-363550" y="0"/>
            <a:ext cx="9871124" cy="4591304"/>
          </a:xfrm>
          <a:prstGeom prst="rect">
            <a:avLst/>
          </a:prstGeom>
          <a:noFill/>
          <a:ln>
            <a:noFill/>
          </a:ln>
        </p:spPr>
      </p:pic>
      <p:pic>
        <p:nvPicPr>
          <p:cNvPr id="221" name="Google Shape;221;p25"/>
          <p:cNvPicPr preferRelativeResize="0"/>
          <p:nvPr/>
        </p:nvPicPr>
        <p:blipFill>
          <a:blip r:embed="rId3">
            <a:alphaModFix/>
          </a:blip>
          <a:stretch>
            <a:fillRect/>
          </a:stretch>
        </p:blipFill>
        <p:spPr>
          <a:xfrm flipH="1">
            <a:off x="6903875" y="-693050"/>
            <a:ext cx="3054025" cy="2464900"/>
          </a:xfrm>
          <a:prstGeom prst="rect">
            <a:avLst/>
          </a:prstGeom>
          <a:noFill/>
          <a:ln>
            <a:noFill/>
          </a:ln>
        </p:spPr>
      </p:pic>
      <p:pic>
        <p:nvPicPr>
          <p:cNvPr id="222" name="Google Shape;222;p25"/>
          <p:cNvPicPr preferRelativeResize="0"/>
          <p:nvPr/>
        </p:nvPicPr>
        <p:blipFill rotWithShape="1">
          <a:blip r:embed="rId4">
            <a:alphaModFix/>
          </a:blip>
          <a:srcRect l="15266" t="3832" r="9641" b="5125"/>
          <a:stretch/>
        </p:blipFill>
        <p:spPr>
          <a:xfrm flipH="1">
            <a:off x="7911086" y="1391108"/>
            <a:ext cx="1039625" cy="1017300"/>
          </a:xfrm>
          <a:prstGeom prst="rect">
            <a:avLst/>
          </a:prstGeom>
          <a:noFill/>
          <a:ln>
            <a:noFill/>
          </a:ln>
        </p:spPr>
      </p:pic>
      <p:pic>
        <p:nvPicPr>
          <p:cNvPr id="223" name="Google Shape;223;p25"/>
          <p:cNvPicPr preferRelativeResize="0"/>
          <p:nvPr/>
        </p:nvPicPr>
        <p:blipFill rotWithShape="1">
          <a:blip r:embed="rId5">
            <a:alphaModFix amt="31000"/>
          </a:blip>
          <a:srcRect t="34167"/>
          <a:stretch/>
        </p:blipFill>
        <p:spPr>
          <a:xfrm>
            <a:off x="-159050" y="2152649"/>
            <a:ext cx="6918400" cy="3413775"/>
          </a:xfrm>
          <a:prstGeom prst="rect">
            <a:avLst/>
          </a:prstGeom>
          <a:noFill/>
          <a:ln>
            <a:noFill/>
          </a:ln>
        </p:spPr>
      </p:pic>
      <p:pic>
        <p:nvPicPr>
          <p:cNvPr id="224" name="Google Shape;224;p25"/>
          <p:cNvPicPr preferRelativeResize="0"/>
          <p:nvPr/>
        </p:nvPicPr>
        <p:blipFill>
          <a:blip r:embed="rId6">
            <a:alphaModFix amt="83000"/>
          </a:blip>
          <a:stretch>
            <a:fillRect/>
          </a:stretch>
        </p:blipFill>
        <p:spPr>
          <a:xfrm flipH="1">
            <a:off x="-1294302" y="3453625"/>
            <a:ext cx="3059725" cy="2469550"/>
          </a:xfrm>
          <a:prstGeom prst="rect">
            <a:avLst/>
          </a:prstGeom>
          <a:noFill/>
          <a:ln>
            <a:noFill/>
          </a:ln>
        </p:spPr>
      </p:pic>
      <p:pic>
        <p:nvPicPr>
          <p:cNvPr id="225" name="Google Shape;225;p25"/>
          <p:cNvPicPr preferRelativeResize="0"/>
          <p:nvPr/>
        </p:nvPicPr>
        <p:blipFill rotWithShape="1">
          <a:blip r:embed="rId7">
            <a:alphaModFix amt="79000"/>
          </a:blip>
          <a:srcRect l="15266" t="3832" r="9641" b="5125"/>
          <a:stretch/>
        </p:blipFill>
        <p:spPr>
          <a:xfrm flipH="1">
            <a:off x="943574" y="4001308"/>
            <a:ext cx="1039625" cy="1017300"/>
          </a:xfrm>
          <a:prstGeom prst="rect">
            <a:avLst/>
          </a:prstGeom>
          <a:noFill/>
          <a:ln>
            <a:noFill/>
          </a:ln>
        </p:spPr>
      </p:pic>
      <p:pic>
        <p:nvPicPr>
          <p:cNvPr id="226" name="Google Shape;226;p25"/>
          <p:cNvPicPr preferRelativeResize="0"/>
          <p:nvPr/>
        </p:nvPicPr>
        <p:blipFill rotWithShape="1">
          <a:blip r:embed="rId8">
            <a:alphaModFix amt="75000"/>
          </a:blip>
          <a:srcRect/>
          <a:stretch/>
        </p:blipFill>
        <p:spPr>
          <a:xfrm rot="-487125">
            <a:off x="135862" y="1028769"/>
            <a:ext cx="877613" cy="877598"/>
          </a:xfrm>
          <a:prstGeom prst="rect">
            <a:avLst/>
          </a:prstGeom>
          <a:noFill/>
          <a:ln>
            <a:noFill/>
          </a:ln>
        </p:spPr>
      </p:pic>
      <p:pic>
        <p:nvPicPr>
          <p:cNvPr id="227" name="Google Shape;227;p25"/>
          <p:cNvPicPr preferRelativeResize="0"/>
          <p:nvPr/>
        </p:nvPicPr>
        <p:blipFill rotWithShape="1">
          <a:blip r:embed="rId9">
            <a:alphaModFix amt="75000"/>
          </a:blip>
          <a:srcRect/>
          <a:stretch/>
        </p:blipFill>
        <p:spPr>
          <a:xfrm rot="-2529436">
            <a:off x="8115612" y="3871094"/>
            <a:ext cx="877614" cy="877598"/>
          </a:xfrm>
          <a:prstGeom prst="rect">
            <a:avLst/>
          </a:prstGeom>
          <a:noFill/>
          <a:ln>
            <a:noFill/>
          </a:ln>
        </p:spPr>
      </p:pic>
      <p:sp>
        <p:nvSpPr>
          <p:cNvPr id="228" name="Google Shape;228;p25"/>
          <p:cNvSpPr txBox="1">
            <a:spLocks noGrp="1"/>
          </p:cNvSpPr>
          <p:nvPr>
            <p:ph type="title"/>
          </p:nvPr>
        </p:nvSpPr>
        <p:spPr>
          <a:xfrm>
            <a:off x="2246400" y="1566600"/>
            <a:ext cx="46512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29" name="Google Shape;229;p25"/>
          <p:cNvSpPr txBox="1">
            <a:spLocks noGrp="1"/>
          </p:cNvSpPr>
          <p:nvPr>
            <p:ph type="subTitle" idx="1"/>
          </p:nvPr>
        </p:nvSpPr>
        <p:spPr>
          <a:xfrm>
            <a:off x="2246400" y="2408400"/>
            <a:ext cx="4651200" cy="116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1">
  <p:cSld name="CUSTOM_20">
    <p:spTree>
      <p:nvGrpSpPr>
        <p:cNvPr id="1" name="Shape 238"/>
        <p:cNvGrpSpPr/>
        <p:nvPr/>
      </p:nvGrpSpPr>
      <p:grpSpPr>
        <a:xfrm>
          <a:off x="0" y="0"/>
          <a:ext cx="0" cy="0"/>
          <a:chOff x="0" y="0"/>
          <a:chExt cx="0" cy="0"/>
        </a:xfrm>
      </p:grpSpPr>
      <p:pic>
        <p:nvPicPr>
          <p:cNvPr id="239" name="Google Shape;239;p27"/>
          <p:cNvPicPr preferRelativeResize="0"/>
          <p:nvPr/>
        </p:nvPicPr>
        <p:blipFill rotWithShape="1">
          <a:blip r:embed="rId2">
            <a:alphaModFix amt="31000"/>
          </a:blip>
          <a:srcRect t="34167"/>
          <a:stretch/>
        </p:blipFill>
        <p:spPr>
          <a:xfrm>
            <a:off x="-209694" y="2515299"/>
            <a:ext cx="6918400" cy="3413775"/>
          </a:xfrm>
          <a:prstGeom prst="rect">
            <a:avLst/>
          </a:prstGeom>
          <a:noFill/>
          <a:ln>
            <a:noFill/>
          </a:ln>
        </p:spPr>
      </p:pic>
      <p:pic>
        <p:nvPicPr>
          <p:cNvPr id="240" name="Google Shape;240;p27"/>
          <p:cNvPicPr preferRelativeResize="0"/>
          <p:nvPr/>
        </p:nvPicPr>
        <p:blipFill rotWithShape="1">
          <a:blip r:embed="rId3">
            <a:alphaModFix amt="38000"/>
          </a:blip>
          <a:srcRect t="37942"/>
          <a:stretch/>
        </p:blipFill>
        <p:spPr>
          <a:xfrm rot="10800000" flipH="1">
            <a:off x="-414194" y="-785575"/>
            <a:ext cx="9871124" cy="4591304"/>
          </a:xfrm>
          <a:prstGeom prst="rect">
            <a:avLst/>
          </a:prstGeom>
          <a:noFill/>
          <a:ln>
            <a:noFill/>
          </a:ln>
        </p:spPr>
      </p:pic>
      <p:pic>
        <p:nvPicPr>
          <p:cNvPr id="241" name="Google Shape;241;p27"/>
          <p:cNvPicPr preferRelativeResize="0"/>
          <p:nvPr/>
        </p:nvPicPr>
        <p:blipFill rotWithShape="1">
          <a:blip r:embed="rId4">
            <a:alphaModFix amt="60000"/>
          </a:blip>
          <a:srcRect/>
          <a:stretch/>
        </p:blipFill>
        <p:spPr>
          <a:xfrm rot="487117" flipH="1">
            <a:off x="8499773" y="2460094"/>
            <a:ext cx="223202" cy="223203"/>
          </a:xfrm>
          <a:prstGeom prst="rect">
            <a:avLst/>
          </a:prstGeom>
          <a:noFill/>
          <a:ln>
            <a:noFill/>
          </a:ln>
        </p:spPr>
      </p:pic>
      <p:pic>
        <p:nvPicPr>
          <p:cNvPr id="242" name="Google Shape;242;p27"/>
          <p:cNvPicPr preferRelativeResize="0"/>
          <p:nvPr/>
        </p:nvPicPr>
        <p:blipFill>
          <a:blip r:embed="rId5">
            <a:alphaModFix/>
          </a:blip>
          <a:stretch>
            <a:fillRect/>
          </a:stretch>
        </p:blipFill>
        <p:spPr>
          <a:xfrm flipH="1">
            <a:off x="-1083900" y="-753555"/>
            <a:ext cx="2522550" cy="2035950"/>
          </a:xfrm>
          <a:prstGeom prst="rect">
            <a:avLst/>
          </a:prstGeom>
          <a:noFill/>
          <a:ln>
            <a:noFill/>
          </a:ln>
        </p:spPr>
      </p:pic>
      <p:pic>
        <p:nvPicPr>
          <p:cNvPr id="243" name="Google Shape;243;p27"/>
          <p:cNvPicPr preferRelativeResize="0"/>
          <p:nvPr/>
        </p:nvPicPr>
        <p:blipFill>
          <a:blip r:embed="rId6">
            <a:alphaModFix/>
          </a:blip>
          <a:stretch>
            <a:fillRect/>
          </a:stretch>
        </p:blipFill>
        <p:spPr>
          <a:xfrm>
            <a:off x="-895000" y="3362248"/>
            <a:ext cx="2705501" cy="2183575"/>
          </a:xfrm>
          <a:prstGeom prst="rect">
            <a:avLst/>
          </a:prstGeom>
          <a:noFill/>
          <a:ln>
            <a:noFill/>
          </a:ln>
        </p:spPr>
      </p:pic>
      <p:pic>
        <p:nvPicPr>
          <p:cNvPr id="244" name="Google Shape;244;p27"/>
          <p:cNvPicPr preferRelativeResize="0"/>
          <p:nvPr/>
        </p:nvPicPr>
        <p:blipFill>
          <a:blip r:embed="rId7">
            <a:alphaModFix/>
          </a:blip>
          <a:stretch>
            <a:fillRect/>
          </a:stretch>
        </p:blipFill>
        <p:spPr>
          <a:xfrm>
            <a:off x="7460699" y="-692650"/>
            <a:ext cx="2812550" cy="2270000"/>
          </a:xfrm>
          <a:prstGeom prst="rect">
            <a:avLst/>
          </a:prstGeom>
          <a:noFill/>
          <a:ln>
            <a:noFill/>
          </a:ln>
        </p:spPr>
      </p:pic>
      <p:pic>
        <p:nvPicPr>
          <p:cNvPr id="245" name="Google Shape;245;p27"/>
          <p:cNvPicPr preferRelativeResize="0"/>
          <p:nvPr/>
        </p:nvPicPr>
        <p:blipFill>
          <a:blip r:embed="rId8">
            <a:alphaModFix/>
          </a:blip>
          <a:stretch>
            <a:fillRect/>
          </a:stretch>
        </p:blipFill>
        <p:spPr>
          <a:xfrm>
            <a:off x="7721752" y="4035752"/>
            <a:ext cx="2038475" cy="1645248"/>
          </a:xfrm>
          <a:prstGeom prst="rect">
            <a:avLst/>
          </a:prstGeom>
          <a:noFill/>
          <a:ln>
            <a:noFill/>
          </a:ln>
        </p:spPr>
      </p:pic>
      <p:pic>
        <p:nvPicPr>
          <p:cNvPr id="246" name="Google Shape;246;p27"/>
          <p:cNvPicPr preferRelativeResize="0"/>
          <p:nvPr/>
        </p:nvPicPr>
        <p:blipFill>
          <a:blip r:embed="rId5">
            <a:alphaModFix/>
          </a:blip>
          <a:stretch>
            <a:fillRect/>
          </a:stretch>
        </p:blipFill>
        <p:spPr>
          <a:xfrm flipH="1">
            <a:off x="424850" y="4433497"/>
            <a:ext cx="1317074" cy="1063000"/>
          </a:xfrm>
          <a:prstGeom prst="rect">
            <a:avLst/>
          </a:prstGeom>
          <a:noFill/>
          <a:ln>
            <a:noFill/>
          </a:ln>
        </p:spPr>
      </p:pic>
      <p:sp>
        <p:nvSpPr>
          <p:cNvPr id="247" name="Google Shape;247;p27"/>
          <p:cNvSpPr txBox="1">
            <a:spLocks noGrp="1"/>
          </p:cNvSpPr>
          <p:nvPr>
            <p:ph type="title"/>
          </p:nvPr>
        </p:nvSpPr>
        <p:spPr>
          <a:xfrm>
            <a:off x="2271000" y="1307100"/>
            <a:ext cx="4602000" cy="2529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10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3">
  <p:cSld name="CUSTOM_14">
    <p:spTree>
      <p:nvGrpSpPr>
        <p:cNvPr id="1" name="Shape 269"/>
        <p:cNvGrpSpPr/>
        <p:nvPr/>
      </p:nvGrpSpPr>
      <p:grpSpPr>
        <a:xfrm>
          <a:off x="0" y="0"/>
          <a:ext cx="0" cy="0"/>
          <a:chOff x="0" y="0"/>
          <a:chExt cx="0" cy="0"/>
        </a:xfrm>
      </p:grpSpPr>
      <p:pic>
        <p:nvPicPr>
          <p:cNvPr id="270" name="Google Shape;270;p30"/>
          <p:cNvPicPr preferRelativeResize="0"/>
          <p:nvPr/>
        </p:nvPicPr>
        <p:blipFill rotWithShape="1">
          <a:blip r:embed="rId2">
            <a:alphaModFix amt="38000"/>
          </a:blip>
          <a:srcRect t="37942"/>
          <a:stretch/>
        </p:blipFill>
        <p:spPr>
          <a:xfrm rot="10800000" flipH="1">
            <a:off x="-363550" y="0"/>
            <a:ext cx="9871124" cy="4591304"/>
          </a:xfrm>
          <a:prstGeom prst="rect">
            <a:avLst/>
          </a:prstGeom>
          <a:noFill/>
          <a:ln>
            <a:noFill/>
          </a:ln>
        </p:spPr>
      </p:pic>
      <p:pic>
        <p:nvPicPr>
          <p:cNvPr id="271" name="Google Shape;271;p30"/>
          <p:cNvPicPr preferRelativeResize="0"/>
          <p:nvPr/>
        </p:nvPicPr>
        <p:blipFill>
          <a:blip r:embed="rId3">
            <a:alphaModFix/>
          </a:blip>
          <a:stretch>
            <a:fillRect/>
          </a:stretch>
        </p:blipFill>
        <p:spPr>
          <a:xfrm flipH="1">
            <a:off x="7934625" y="-1636150"/>
            <a:ext cx="3054025" cy="2464900"/>
          </a:xfrm>
          <a:prstGeom prst="rect">
            <a:avLst/>
          </a:prstGeom>
          <a:noFill/>
          <a:ln>
            <a:noFill/>
          </a:ln>
        </p:spPr>
      </p:pic>
      <p:pic>
        <p:nvPicPr>
          <p:cNvPr id="272" name="Google Shape;272;p30"/>
          <p:cNvPicPr preferRelativeResize="0"/>
          <p:nvPr/>
        </p:nvPicPr>
        <p:blipFill rotWithShape="1">
          <a:blip r:embed="rId4">
            <a:alphaModFix/>
          </a:blip>
          <a:srcRect l="15266" t="3832" r="9641" b="5125"/>
          <a:stretch/>
        </p:blipFill>
        <p:spPr>
          <a:xfrm flipH="1">
            <a:off x="8638086" y="4789808"/>
            <a:ext cx="1039625" cy="1017300"/>
          </a:xfrm>
          <a:prstGeom prst="rect">
            <a:avLst/>
          </a:prstGeom>
          <a:noFill/>
          <a:ln>
            <a:noFill/>
          </a:ln>
        </p:spPr>
      </p:pic>
      <p:pic>
        <p:nvPicPr>
          <p:cNvPr id="273" name="Google Shape;273;p30"/>
          <p:cNvPicPr preferRelativeResize="0"/>
          <p:nvPr/>
        </p:nvPicPr>
        <p:blipFill rotWithShape="1">
          <a:blip r:embed="rId5">
            <a:alphaModFix amt="31000"/>
          </a:blip>
          <a:srcRect t="34167"/>
          <a:stretch/>
        </p:blipFill>
        <p:spPr>
          <a:xfrm>
            <a:off x="-159050" y="2152649"/>
            <a:ext cx="6918400" cy="3413775"/>
          </a:xfrm>
          <a:prstGeom prst="rect">
            <a:avLst/>
          </a:prstGeom>
          <a:noFill/>
          <a:ln>
            <a:noFill/>
          </a:ln>
        </p:spPr>
      </p:pic>
      <p:pic>
        <p:nvPicPr>
          <p:cNvPr id="274" name="Google Shape;274;p30"/>
          <p:cNvPicPr preferRelativeResize="0"/>
          <p:nvPr/>
        </p:nvPicPr>
        <p:blipFill rotWithShape="1">
          <a:blip r:embed="rId6">
            <a:alphaModFix amt="75000"/>
          </a:blip>
          <a:srcRect/>
          <a:stretch/>
        </p:blipFill>
        <p:spPr>
          <a:xfrm rot="-487125">
            <a:off x="-395625" y="596969"/>
            <a:ext cx="877613" cy="877598"/>
          </a:xfrm>
          <a:prstGeom prst="rect">
            <a:avLst/>
          </a:prstGeom>
          <a:noFill/>
          <a:ln>
            <a:noFill/>
          </a:ln>
        </p:spPr>
      </p:pic>
      <p:pic>
        <p:nvPicPr>
          <p:cNvPr id="275" name="Google Shape;275;p30"/>
          <p:cNvPicPr preferRelativeResize="0"/>
          <p:nvPr/>
        </p:nvPicPr>
        <p:blipFill rotWithShape="1">
          <a:blip r:embed="rId6">
            <a:alphaModFix amt="75000"/>
          </a:blip>
          <a:srcRect/>
          <a:stretch/>
        </p:blipFill>
        <p:spPr>
          <a:xfrm rot="-2529436">
            <a:off x="8719075" y="4182294"/>
            <a:ext cx="877614" cy="877598"/>
          </a:xfrm>
          <a:prstGeom prst="rect">
            <a:avLst/>
          </a:prstGeom>
          <a:noFill/>
          <a:ln>
            <a:noFill/>
          </a:ln>
        </p:spPr>
      </p:pic>
      <p:pic>
        <p:nvPicPr>
          <p:cNvPr id="276" name="Google Shape;276;p30"/>
          <p:cNvPicPr preferRelativeResize="0"/>
          <p:nvPr/>
        </p:nvPicPr>
        <p:blipFill>
          <a:blip r:embed="rId7">
            <a:alphaModFix/>
          </a:blip>
          <a:stretch>
            <a:fillRect/>
          </a:stretch>
        </p:blipFill>
        <p:spPr>
          <a:xfrm>
            <a:off x="-727636" y="-461750"/>
            <a:ext cx="1541625" cy="1244241"/>
          </a:xfrm>
          <a:prstGeom prst="rect">
            <a:avLst/>
          </a:prstGeom>
          <a:noFill/>
          <a:ln>
            <a:noFill/>
          </a:ln>
        </p:spPr>
      </p:pic>
      <p:sp>
        <p:nvSpPr>
          <p:cNvPr id="277" name="Google Shape;277;p30"/>
          <p:cNvSpPr txBox="1">
            <a:spLocks noGrp="1"/>
          </p:cNvSpPr>
          <p:nvPr>
            <p:ph type="title"/>
          </p:nvPr>
        </p:nvSpPr>
        <p:spPr>
          <a:xfrm>
            <a:off x="4769100" y="1651400"/>
            <a:ext cx="3661800" cy="4464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8" name="Google Shape;278;p30"/>
          <p:cNvSpPr txBox="1">
            <a:spLocks noGrp="1"/>
          </p:cNvSpPr>
          <p:nvPr>
            <p:ph type="subTitle" idx="1"/>
          </p:nvPr>
        </p:nvSpPr>
        <p:spPr>
          <a:xfrm>
            <a:off x="4769100" y="2097875"/>
            <a:ext cx="3661800" cy="770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9" name="Google Shape;279;p30"/>
          <p:cNvSpPr txBox="1">
            <a:spLocks noGrp="1"/>
          </p:cNvSpPr>
          <p:nvPr>
            <p:ph type="title" idx="2"/>
          </p:nvPr>
        </p:nvSpPr>
        <p:spPr>
          <a:xfrm>
            <a:off x="4769100" y="2970750"/>
            <a:ext cx="3661800" cy="4464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0" name="Google Shape;280;p30"/>
          <p:cNvSpPr txBox="1">
            <a:spLocks noGrp="1"/>
          </p:cNvSpPr>
          <p:nvPr>
            <p:ph type="subTitle" idx="3"/>
          </p:nvPr>
        </p:nvSpPr>
        <p:spPr>
          <a:xfrm>
            <a:off x="4769100" y="3417225"/>
            <a:ext cx="3661800" cy="770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81" name="Google Shape;281;p30"/>
          <p:cNvSpPr txBox="1">
            <a:spLocks noGrp="1"/>
          </p:cNvSpPr>
          <p:nvPr>
            <p:ph type="title" idx="4"/>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337"/>
        <p:cNvGrpSpPr/>
        <p:nvPr/>
      </p:nvGrpSpPr>
      <p:grpSpPr>
        <a:xfrm>
          <a:off x="0" y="0"/>
          <a:ext cx="0" cy="0"/>
          <a:chOff x="0" y="0"/>
          <a:chExt cx="0" cy="0"/>
        </a:xfrm>
      </p:grpSpPr>
      <p:pic>
        <p:nvPicPr>
          <p:cNvPr id="338" name="Google Shape;338;p35"/>
          <p:cNvPicPr preferRelativeResize="0"/>
          <p:nvPr/>
        </p:nvPicPr>
        <p:blipFill rotWithShape="1">
          <a:blip r:embed="rId2">
            <a:alphaModFix amt="31000"/>
          </a:blip>
          <a:srcRect b="71614"/>
          <a:stretch/>
        </p:blipFill>
        <p:spPr>
          <a:xfrm>
            <a:off x="2858600" y="-30753"/>
            <a:ext cx="6918400" cy="1471927"/>
          </a:xfrm>
          <a:prstGeom prst="rect">
            <a:avLst/>
          </a:prstGeom>
          <a:noFill/>
          <a:ln>
            <a:noFill/>
          </a:ln>
        </p:spPr>
      </p:pic>
      <p:pic>
        <p:nvPicPr>
          <p:cNvPr id="339" name="Google Shape;339;p35"/>
          <p:cNvPicPr preferRelativeResize="0"/>
          <p:nvPr/>
        </p:nvPicPr>
        <p:blipFill rotWithShape="1">
          <a:blip r:embed="rId3">
            <a:alphaModFix amt="38000"/>
          </a:blip>
          <a:srcRect t="37942"/>
          <a:stretch/>
        </p:blipFill>
        <p:spPr>
          <a:xfrm flipH="1">
            <a:off x="-363550" y="2123345"/>
            <a:ext cx="9871124" cy="4591304"/>
          </a:xfrm>
          <a:prstGeom prst="rect">
            <a:avLst/>
          </a:prstGeom>
          <a:noFill/>
          <a:ln>
            <a:noFill/>
          </a:ln>
        </p:spPr>
      </p:pic>
      <p:pic>
        <p:nvPicPr>
          <p:cNvPr id="340" name="Google Shape;340;p35"/>
          <p:cNvPicPr preferRelativeResize="0"/>
          <p:nvPr/>
        </p:nvPicPr>
        <p:blipFill rotWithShape="1">
          <a:blip r:embed="rId4">
            <a:alphaModFix amt="87000"/>
          </a:blip>
          <a:srcRect/>
          <a:stretch/>
        </p:blipFill>
        <p:spPr>
          <a:xfrm rot="117636">
            <a:off x="8036631" y="4043076"/>
            <a:ext cx="1680434" cy="1680468"/>
          </a:xfrm>
          <a:prstGeom prst="rect">
            <a:avLst/>
          </a:prstGeom>
          <a:noFill/>
          <a:ln>
            <a:noFill/>
          </a:ln>
        </p:spPr>
      </p:pic>
      <p:pic>
        <p:nvPicPr>
          <p:cNvPr id="341" name="Google Shape;341;p35"/>
          <p:cNvPicPr preferRelativeResize="0"/>
          <p:nvPr/>
        </p:nvPicPr>
        <p:blipFill>
          <a:blip r:embed="rId5">
            <a:alphaModFix amt="82000"/>
          </a:blip>
          <a:stretch>
            <a:fillRect/>
          </a:stretch>
        </p:blipFill>
        <p:spPr>
          <a:xfrm rot="-4516162">
            <a:off x="-342900" y="-333829"/>
            <a:ext cx="1294548" cy="1294530"/>
          </a:xfrm>
          <a:prstGeom prst="rect">
            <a:avLst/>
          </a:prstGeom>
          <a:noFill/>
          <a:ln>
            <a:noFill/>
          </a:ln>
        </p:spPr>
      </p:pic>
      <p:pic>
        <p:nvPicPr>
          <p:cNvPr id="342" name="Google Shape;342;p35"/>
          <p:cNvPicPr preferRelativeResize="0"/>
          <p:nvPr/>
        </p:nvPicPr>
        <p:blipFill rotWithShape="1">
          <a:blip r:embed="rId6">
            <a:alphaModFix amt="75000"/>
          </a:blip>
          <a:srcRect/>
          <a:stretch/>
        </p:blipFill>
        <p:spPr>
          <a:xfrm rot="-487131">
            <a:off x="8636541" y="3363331"/>
            <a:ext cx="480618" cy="480616"/>
          </a:xfrm>
          <a:prstGeom prst="rect">
            <a:avLst/>
          </a:prstGeom>
          <a:noFill/>
          <a:ln>
            <a:noFill/>
          </a:ln>
        </p:spPr>
      </p:pic>
      <p:pic>
        <p:nvPicPr>
          <p:cNvPr id="343" name="Google Shape;343;p35"/>
          <p:cNvPicPr preferRelativeResize="0"/>
          <p:nvPr/>
        </p:nvPicPr>
        <p:blipFill rotWithShape="1">
          <a:blip r:embed="rId7">
            <a:alphaModFix amt="69000"/>
          </a:blip>
          <a:srcRect/>
          <a:stretch/>
        </p:blipFill>
        <p:spPr>
          <a:xfrm rot="487119" flipH="1">
            <a:off x="139372" y="909946"/>
            <a:ext cx="522806" cy="522807"/>
          </a:xfrm>
          <a:prstGeom prst="rect">
            <a:avLst/>
          </a:prstGeom>
          <a:noFill/>
          <a:ln>
            <a:noFill/>
          </a:ln>
        </p:spPr>
      </p:pic>
      <p:sp>
        <p:nvSpPr>
          <p:cNvPr id="344" name="Google Shape;344;p3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5" name="Google Shape;345;p35"/>
          <p:cNvSpPr txBox="1">
            <a:spLocks noGrp="1"/>
          </p:cNvSpPr>
          <p:nvPr>
            <p:ph type="title" idx="2"/>
          </p:nvPr>
        </p:nvSpPr>
        <p:spPr>
          <a:xfrm>
            <a:off x="1000475" y="1749213"/>
            <a:ext cx="1980900" cy="397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6" name="Google Shape;346;p35"/>
          <p:cNvSpPr txBox="1">
            <a:spLocks noGrp="1"/>
          </p:cNvSpPr>
          <p:nvPr>
            <p:ph type="subTitle" idx="1"/>
          </p:nvPr>
        </p:nvSpPr>
        <p:spPr>
          <a:xfrm>
            <a:off x="1000475" y="2146825"/>
            <a:ext cx="1980900" cy="591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7" name="Google Shape;347;p35"/>
          <p:cNvSpPr txBox="1">
            <a:spLocks noGrp="1"/>
          </p:cNvSpPr>
          <p:nvPr>
            <p:ph type="title" idx="3"/>
          </p:nvPr>
        </p:nvSpPr>
        <p:spPr>
          <a:xfrm>
            <a:off x="6162628" y="1749213"/>
            <a:ext cx="1980900" cy="3975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8" name="Google Shape;348;p35"/>
          <p:cNvSpPr txBox="1">
            <a:spLocks noGrp="1"/>
          </p:cNvSpPr>
          <p:nvPr>
            <p:ph type="subTitle" idx="4"/>
          </p:nvPr>
        </p:nvSpPr>
        <p:spPr>
          <a:xfrm>
            <a:off x="6162625" y="2146824"/>
            <a:ext cx="1980900" cy="591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9" name="Google Shape;349;p35"/>
          <p:cNvSpPr txBox="1">
            <a:spLocks noGrp="1"/>
          </p:cNvSpPr>
          <p:nvPr>
            <p:ph type="title" idx="5"/>
          </p:nvPr>
        </p:nvSpPr>
        <p:spPr>
          <a:xfrm>
            <a:off x="1000475" y="3182713"/>
            <a:ext cx="1980900" cy="397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0" name="Google Shape;350;p35"/>
          <p:cNvSpPr txBox="1">
            <a:spLocks noGrp="1"/>
          </p:cNvSpPr>
          <p:nvPr>
            <p:ph type="subTitle" idx="6"/>
          </p:nvPr>
        </p:nvSpPr>
        <p:spPr>
          <a:xfrm>
            <a:off x="1000475" y="3580224"/>
            <a:ext cx="1980900" cy="591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1" name="Google Shape;351;p35"/>
          <p:cNvSpPr txBox="1">
            <a:spLocks noGrp="1"/>
          </p:cNvSpPr>
          <p:nvPr>
            <p:ph type="title" idx="7"/>
          </p:nvPr>
        </p:nvSpPr>
        <p:spPr>
          <a:xfrm>
            <a:off x="6162631" y="3182713"/>
            <a:ext cx="1980900" cy="3975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2" name="Google Shape;352;p35"/>
          <p:cNvSpPr txBox="1">
            <a:spLocks noGrp="1"/>
          </p:cNvSpPr>
          <p:nvPr>
            <p:ph type="subTitle" idx="8"/>
          </p:nvPr>
        </p:nvSpPr>
        <p:spPr>
          <a:xfrm>
            <a:off x="6162627" y="3580224"/>
            <a:ext cx="1980900" cy="591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28"/>
        <p:cNvGrpSpPr/>
        <p:nvPr/>
      </p:nvGrpSpPr>
      <p:grpSpPr>
        <a:xfrm>
          <a:off x="0" y="0"/>
          <a:ext cx="0" cy="0"/>
          <a:chOff x="0" y="0"/>
          <a:chExt cx="0" cy="0"/>
        </a:xfrm>
      </p:grpSpPr>
      <p:pic>
        <p:nvPicPr>
          <p:cNvPr id="429" name="Google Shape;429;p40"/>
          <p:cNvPicPr preferRelativeResize="0"/>
          <p:nvPr/>
        </p:nvPicPr>
        <p:blipFill rotWithShape="1">
          <a:blip r:embed="rId2">
            <a:alphaModFix amt="38000"/>
          </a:blip>
          <a:srcRect t="37940" b="14478"/>
          <a:stretch/>
        </p:blipFill>
        <p:spPr>
          <a:xfrm flipH="1">
            <a:off x="3" y="1882626"/>
            <a:ext cx="9143997" cy="3260873"/>
          </a:xfrm>
          <a:prstGeom prst="rect">
            <a:avLst/>
          </a:prstGeom>
          <a:noFill/>
          <a:ln>
            <a:noFill/>
          </a:ln>
        </p:spPr>
      </p:pic>
      <p:pic>
        <p:nvPicPr>
          <p:cNvPr id="430" name="Google Shape;430;p40"/>
          <p:cNvPicPr preferRelativeResize="0"/>
          <p:nvPr/>
        </p:nvPicPr>
        <p:blipFill rotWithShape="1">
          <a:blip r:embed="rId3">
            <a:alphaModFix amt="75000"/>
          </a:blip>
          <a:srcRect/>
          <a:stretch/>
        </p:blipFill>
        <p:spPr>
          <a:xfrm rot="10473854" flipH="1">
            <a:off x="-552151" y="-120172"/>
            <a:ext cx="1502102" cy="1502081"/>
          </a:xfrm>
          <a:prstGeom prst="rect">
            <a:avLst/>
          </a:prstGeom>
          <a:noFill/>
          <a:ln>
            <a:noFill/>
          </a:ln>
        </p:spPr>
      </p:pic>
      <p:pic>
        <p:nvPicPr>
          <p:cNvPr id="431" name="Google Shape;431;p40"/>
          <p:cNvPicPr preferRelativeResize="0"/>
          <p:nvPr/>
        </p:nvPicPr>
        <p:blipFill rotWithShape="1">
          <a:blip r:embed="rId4">
            <a:alphaModFix amt="75000"/>
          </a:blip>
          <a:srcRect/>
          <a:stretch/>
        </p:blipFill>
        <p:spPr>
          <a:xfrm rot="-4235912" flipH="1">
            <a:off x="8165474" y="-388722"/>
            <a:ext cx="1502102" cy="1502080"/>
          </a:xfrm>
          <a:prstGeom prst="rect">
            <a:avLst/>
          </a:prstGeom>
          <a:noFill/>
          <a:ln>
            <a:noFill/>
          </a:ln>
        </p:spPr>
      </p:pic>
      <p:pic>
        <p:nvPicPr>
          <p:cNvPr id="432" name="Google Shape;432;p40"/>
          <p:cNvPicPr preferRelativeResize="0"/>
          <p:nvPr/>
        </p:nvPicPr>
        <p:blipFill rotWithShape="1">
          <a:blip r:embed="rId5">
            <a:alphaModFix amt="69000"/>
          </a:blip>
          <a:srcRect/>
          <a:stretch/>
        </p:blipFill>
        <p:spPr>
          <a:xfrm rot="10312865">
            <a:off x="105399" y="-591736"/>
            <a:ext cx="1216427" cy="1216472"/>
          </a:xfrm>
          <a:prstGeom prst="rect">
            <a:avLst/>
          </a:prstGeom>
          <a:noFill/>
          <a:ln>
            <a:noFill/>
          </a:ln>
        </p:spPr>
      </p:pic>
      <p:pic>
        <p:nvPicPr>
          <p:cNvPr id="433" name="Google Shape;433;p40"/>
          <p:cNvPicPr preferRelativeResize="0"/>
          <p:nvPr/>
        </p:nvPicPr>
        <p:blipFill rotWithShape="1">
          <a:blip r:embed="rId6">
            <a:alphaModFix amt="69000"/>
          </a:blip>
          <a:srcRect/>
          <a:stretch/>
        </p:blipFill>
        <p:spPr>
          <a:xfrm rot="10312855">
            <a:off x="8481125" y="521695"/>
            <a:ext cx="870798" cy="870844"/>
          </a:xfrm>
          <a:prstGeom prst="rect">
            <a:avLst/>
          </a:prstGeom>
          <a:noFill/>
          <a:ln>
            <a:noFill/>
          </a:ln>
        </p:spPr>
      </p:pic>
      <p:sp>
        <p:nvSpPr>
          <p:cNvPr id="434" name="Google Shape;434;p40"/>
          <p:cNvSpPr txBox="1">
            <a:spLocks noGrp="1"/>
          </p:cNvSpPr>
          <p:nvPr>
            <p:ph type="title" hasCustomPrompt="1"/>
          </p:nvPr>
        </p:nvSpPr>
        <p:spPr>
          <a:xfrm>
            <a:off x="713100" y="2219750"/>
            <a:ext cx="22581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5" name="Google Shape;435;p40"/>
          <p:cNvSpPr txBox="1">
            <a:spLocks noGrp="1"/>
          </p:cNvSpPr>
          <p:nvPr>
            <p:ph type="subTitle" idx="1"/>
          </p:nvPr>
        </p:nvSpPr>
        <p:spPr>
          <a:xfrm>
            <a:off x="713100" y="2988649"/>
            <a:ext cx="2258100" cy="4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rgbClr val="242424"/>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36" name="Google Shape;436;p40"/>
          <p:cNvSpPr txBox="1">
            <a:spLocks noGrp="1"/>
          </p:cNvSpPr>
          <p:nvPr>
            <p:ph type="title" idx="2" hasCustomPrompt="1"/>
          </p:nvPr>
        </p:nvSpPr>
        <p:spPr>
          <a:xfrm>
            <a:off x="3442950" y="2219740"/>
            <a:ext cx="22581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7" name="Google Shape;437;p40"/>
          <p:cNvSpPr txBox="1">
            <a:spLocks noGrp="1"/>
          </p:cNvSpPr>
          <p:nvPr>
            <p:ph type="subTitle" idx="3"/>
          </p:nvPr>
        </p:nvSpPr>
        <p:spPr>
          <a:xfrm>
            <a:off x="3442950" y="2988627"/>
            <a:ext cx="2258100" cy="4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rgbClr val="242424"/>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38" name="Google Shape;438;p40"/>
          <p:cNvSpPr txBox="1">
            <a:spLocks noGrp="1"/>
          </p:cNvSpPr>
          <p:nvPr>
            <p:ph type="title" idx="4" hasCustomPrompt="1"/>
          </p:nvPr>
        </p:nvSpPr>
        <p:spPr>
          <a:xfrm>
            <a:off x="6172800" y="2219746"/>
            <a:ext cx="22581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9" name="Google Shape;439;p40"/>
          <p:cNvSpPr txBox="1">
            <a:spLocks noGrp="1"/>
          </p:cNvSpPr>
          <p:nvPr>
            <p:ph type="subTitle" idx="5"/>
          </p:nvPr>
        </p:nvSpPr>
        <p:spPr>
          <a:xfrm>
            <a:off x="6172800" y="2988625"/>
            <a:ext cx="2258100" cy="4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rgbClr val="242424"/>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40" name="Google Shape;440;p40"/>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441"/>
        <p:cNvGrpSpPr/>
        <p:nvPr/>
      </p:nvGrpSpPr>
      <p:grpSpPr>
        <a:xfrm>
          <a:off x="0" y="0"/>
          <a:ext cx="0" cy="0"/>
          <a:chOff x="0" y="0"/>
          <a:chExt cx="0" cy="0"/>
        </a:xfrm>
      </p:grpSpPr>
      <p:pic>
        <p:nvPicPr>
          <p:cNvPr id="442" name="Google Shape;442;p41"/>
          <p:cNvPicPr preferRelativeResize="0"/>
          <p:nvPr/>
        </p:nvPicPr>
        <p:blipFill rotWithShape="1">
          <a:blip r:embed="rId2">
            <a:alphaModFix amt="31000"/>
          </a:blip>
          <a:srcRect t="34167"/>
          <a:stretch/>
        </p:blipFill>
        <p:spPr>
          <a:xfrm rot="10800000">
            <a:off x="2384674" y="0"/>
            <a:ext cx="6918400" cy="3413775"/>
          </a:xfrm>
          <a:prstGeom prst="rect">
            <a:avLst/>
          </a:prstGeom>
          <a:noFill/>
          <a:ln>
            <a:noFill/>
          </a:ln>
        </p:spPr>
      </p:pic>
      <p:pic>
        <p:nvPicPr>
          <p:cNvPr id="443" name="Google Shape;443;p41"/>
          <p:cNvPicPr preferRelativeResize="0"/>
          <p:nvPr/>
        </p:nvPicPr>
        <p:blipFill rotWithShape="1">
          <a:blip r:embed="rId3">
            <a:alphaModFix amt="38000"/>
          </a:blip>
          <a:srcRect t="37942"/>
          <a:stretch/>
        </p:blipFill>
        <p:spPr>
          <a:xfrm flipH="1">
            <a:off x="-363550" y="2123345"/>
            <a:ext cx="9871124" cy="4591304"/>
          </a:xfrm>
          <a:prstGeom prst="rect">
            <a:avLst/>
          </a:prstGeom>
          <a:noFill/>
          <a:ln>
            <a:noFill/>
          </a:ln>
        </p:spPr>
      </p:pic>
      <p:sp>
        <p:nvSpPr>
          <p:cNvPr id="444" name="Google Shape;444;p41"/>
          <p:cNvSpPr txBox="1">
            <a:spLocks noGrp="1"/>
          </p:cNvSpPr>
          <p:nvPr>
            <p:ph type="title" hasCustomPrompt="1"/>
          </p:nvPr>
        </p:nvSpPr>
        <p:spPr>
          <a:xfrm>
            <a:off x="1764574" y="2211050"/>
            <a:ext cx="2588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5" name="Google Shape;445;p41"/>
          <p:cNvSpPr txBox="1">
            <a:spLocks noGrp="1"/>
          </p:cNvSpPr>
          <p:nvPr>
            <p:ph type="subTitle" idx="1"/>
          </p:nvPr>
        </p:nvSpPr>
        <p:spPr>
          <a:xfrm>
            <a:off x="1764574" y="2979947"/>
            <a:ext cx="2588700" cy="4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rgbClr val="242424"/>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46" name="Google Shape;446;p41"/>
          <p:cNvSpPr txBox="1">
            <a:spLocks noGrp="1"/>
          </p:cNvSpPr>
          <p:nvPr>
            <p:ph type="title" idx="2" hasCustomPrompt="1"/>
          </p:nvPr>
        </p:nvSpPr>
        <p:spPr>
          <a:xfrm>
            <a:off x="4790725" y="2211050"/>
            <a:ext cx="2588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7" name="Google Shape;447;p41"/>
          <p:cNvSpPr txBox="1">
            <a:spLocks noGrp="1"/>
          </p:cNvSpPr>
          <p:nvPr>
            <p:ph type="subTitle" idx="3"/>
          </p:nvPr>
        </p:nvSpPr>
        <p:spPr>
          <a:xfrm>
            <a:off x="4790725" y="2979928"/>
            <a:ext cx="2588700" cy="4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rgbClr val="242424"/>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48" name="Google Shape;448;p41"/>
          <p:cNvSpPr txBox="1">
            <a:spLocks noGrp="1"/>
          </p:cNvSpPr>
          <p:nvPr>
            <p:ph type="title" idx="4"/>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3">
  <p:cSld name="CUSTOM_11_1_1">
    <p:spTree>
      <p:nvGrpSpPr>
        <p:cNvPr id="1" name="Shape 505"/>
        <p:cNvGrpSpPr/>
        <p:nvPr/>
      </p:nvGrpSpPr>
      <p:grpSpPr>
        <a:xfrm>
          <a:off x="0" y="0"/>
          <a:ext cx="0" cy="0"/>
          <a:chOff x="0" y="0"/>
          <a:chExt cx="0" cy="0"/>
        </a:xfrm>
      </p:grpSpPr>
      <p:pic>
        <p:nvPicPr>
          <p:cNvPr id="506" name="Google Shape;506;p48"/>
          <p:cNvPicPr preferRelativeResize="0"/>
          <p:nvPr/>
        </p:nvPicPr>
        <p:blipFill rotWithShape="1">
          <a:blip r:embed="rId2">
            <a:alphaModFix amt="31000"/>
          </a:blip>
          <a:srcRect t="34167"/>
          <a:stretch/>
        </p:blipFill>
        <p:spPr>
          <a:xfrm>
            <a:off x="-72425" y="1771649"/>
            <a:ext cx="6918400" cy="3413775"/>
          </a:xfrm>
          <a:prstGeom prst="rect">
            <a:avLst/>
          </a:prstGeom>
          <a:noFill/>
          <a:ln>
            <a:noFill/>
          </a:ln>
        </p:spPr>
      </p:pic>
      <p:pic>
        <p:nvPicPr>
          <p:cNvPr id="507" name="Google Shape;507;p48"/>
          <p:cNvPicPr preferRelativeResize="0"/>
          <p:nvPr/>
        </p:nvPicPr>
        <p:blipFill rotWithShape="1">
          <a:blip r:embed="rId2">
            <a:alphaModFix amt="31000"/>
          </a:blip>
          <a:srcRect b="71614"/>
          <a:stretch/>
        </p:blipFill>
        <p:spPr>
          <a:xfrm>
            <a:off x="2285950" y="-49902"/>
            <a:ext cx="6918400" cy="1471927"/>
          </a:xfrm>
          <a:prstGeom prst="rect">
            <a:avLst/>
          </a:prstGeom>
          <a:noFill/>
          <a:ln>
            <a:noFill/>
          </a:ln>
        </p:spPr>
      </p:pic>
      <p:pic>
        <p:nvPicPr>
          <p:cNvPr id="508" name="Google Shape;508;p48"/>
          <p:cNvPicPr preferRelativeResize="0"/>
          <p:nvPr/>
        </p:nvPicPr>
        <p:blipFill rotWithShape="1">
          <a:blip r:embed="rId3">
            <a:alphaModFix amt="87000"/>
          </a:blip>
          <a:srcRect/>
          <a:stretch/>
        </p:blipFill>
        <p:spPr>
          <a:xfrm rot="1020443" flipH="1">
            <a:off x="-596584" y="-717775"/>
            <a:ext cx="2175543" cy="2175578"/>
          </a:xfrm>
          <a:prstGeom prst="rect">
            <a:avLst/>
          </a:prstGeom>
          <a:noFill/>
          <a:ln>
            <a:noFill/>
          </a:ln>
        </p:spPr>
      </p:pic>
      <p:pic>
        <p:nvPicPr>
          <p:cNvPr id="509" name="Google Shape;509;p48"/>
          <p:cNvPicPr preferRelativeResize="0"/>
          <p:nvPr/>
        </p:nvPicPr>
        <p:blipFill rotWithShape="1">
          <a:blip r:embed="rId4">
            <a:alphaModFix amt="69000"/>
          </a:blip>
          <a:srcRect/>
          <a:stretch/>
        </p:blipFill>
        <p:spPr>
          <a:xfrm rot="1625203" flipH="1">
            <a:off x="-153492" y="4076147"/>
            <a:ext cx="1055868" cy="1055889"/>
          </a:xfrm>
          <a:prstGeom prst="rect">
            <a:avLst/>
          </a:prstGeom>
          <a:noFill/>
          <a:ln>
            <a:noFill/>
          </a:ln>
        </p:spPr>
      </p:pic>
      <p:pic>
        <p:nvPicPr>
          <p:cNvPr id="510" name="Google Shape;510;p48"/>
          <p:cNvPicPr preferRelativeResize="0"/>
          <p:nvPr/>
        </p:nvPicPr>
        <p:blipFill rotWithShape="1">
          <a:blip r:embed="rId5">
            <a:alphaModFix amt="75000"/>
          </a:blip>
          <a:srcRect/>
          <a:stretch/>
        </p:blipFill>
        <p:spPr>
          <a:xfrm rot="-10312853" flipH="1">
            <a:off x="8701772" y="178911"/>
            <a:ext cx="720961" cy="720978"/>
          </a:xfrm>
          <a:prstGeom prst="rect">
            <a:avLst/>
          </a:prstGeom>
          <a:noFill/>
          <a:ln>
            <a:noFill/>
          </a:ln>
        </p:spPr>
      </p:pic>
      <p:sp>
        <p:nvSpPr>
          <p:cNvPr id="511" name="Google Shape;511;p4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512" name="Google Shape;512;p48"/>
          <p:cNvPicPr preferRelativeResize="0"/>
          <p:nvPr/>
        </p:nvPicPr>
        <p:blipFill>
          <a:blip r:embed="rId6">
            <a:alphaModFix amt="82000"/>
          </a:blip>
          <a:stretch>
            <a:fillRect/>
          </a:stretch>
        </p:blipFill>
        <p:spPr>
          <a:xfrm rot="6867997">
            <a:off x="7933560" y="3898018"/>
            <a:ext cx="1783030" cy="1783041"/>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531"/>
        <p:cNvGrpSpPr/>
        <p:nvPr/>
      </p:nvGrpSpPr>
      <p:grpSpPr>
        <a:xfrm>
          <a:off x="0" y="0"/>
          <a:ext cx="0" cy="0"/>
          <a:chOff x="0" y="0"/>
          <a:chExt cx="0" cy="0"/>
        </a:xfrm>
      </p:grpSpPr>
      <p:pic>
        <p:nvPicPr>
          <p:cNvPr id="532" name="Google Shape;532;p51"/>
          <p:cNvPicPr preferRelativeResize="0"/>
          <p:nvPr/>
        </p:nvPicPr>
        <p:blipFill rotWithShape="1">
          <a:blip r:embed="rId2">
            <a:alphaModFix amt="31000"/>
          </a:blip>
          <a:srcRect t="34167"/>
          <a:stretch/>
        </p:blipFill>
        <p:spPr>
          <a:xfrm flipH="1">
            <a:off x="2285950" y="1771649"/>
            <a:ext cx="6918400" cy="3413775"/>
          </a:xfrm>
          <a:prstGeom prst="rect">
            <a:avLst/>
          </a:prstGeom>
          <a:noFill/>
          <a:ln>
            <a:noFill/>
          </a:ln>
        </p:spPr>
      </p:pic>
      <p:pic>
        <p:nvPicPr>
          <p:cNvPr id="533" name="Google Shape;533;p51"/>
          <p:cNvPicPr preferRelativeResize="0"/>
          <p:nvPr/>
        </p:nvPicPr>
        <p:blipFill rotWithShape="1">
          <a:blip r:embed="rId2">
            <a:alphaModFix amt="31000"/>
          </a:blip>
          <a:srcRect b="71614"/>
          <a:stretch/>
        </p:blipFill>
        <p:spPr>
          <a:xfrm flipH="1">
            <a:off x="-72425" y="-49902"/>
            <a:ext cx="6918400" cy="1471927"/>
          </a:xfrm>
          <a:prstGeom prst="rect">
            <a:avLst/>
          </a:prstGeom>
          <a:noFill/>
          <a:ln>
            <a:noFill/>
          </a:ln>
        </p:spPr>
      </p:pic>
      <p:pic>
        <p:nvPicPr>
          <p:cNvPr id="534" name="Google Shape;534;p51"/>
          <p:cNvPicPr preferRelativeResize="0"/>
          <p:nvPr/>
        </p:nvPicPr>
        <p:blipFill rotWithShape="1">
          <a:blip r:embed="rId3">
            <a:alphaModFix amt="75000"/>
          </a:blip>
          <a:srcRect/>
          <a:stretch/>
        </p:blipFill>
        <p:spPr>
          <a:xfrm rot="8953326">
            <a:off x="4200324" y="-833679"/>
            <a:ext cx="1290974" cy="1290969"/>
          </a:xfrm>
          <a:prstGeom prst="rect">
            <a:avLst/>
          </a:prstGeom>
          <a:noFill/>
          <a:ln>
            <a:noFill/>
          </a:ln>
        </p:spPr>
      </p:pic>
      <p:pic>
        <p:nvPicPr>
          <p:cNvPr id="535" name="Google Shape;535;p51"/>
          <p:cNvPicPr preferRelativeResize="0"/>
          <p:nvPr/>
        </p:nvPicPr>
        <p:blipFill rotWithShape="1">
          <a:blip r:embed="rId4">
            <a:alphaModFix amt="66000"/>
          </a:blip>
          <a:srcRect/>
          <a:stretch/>
        </p:blipFill>
        <p:spPr>
          <a:xfrm rot="-487112">
            <a:off x="5013630" y="4287199"/>
            <a:ext cx="633792" cy="633797"/>
          </a:xfrm>
          <a:prstGeom prst="rect">
            <a:avLst/>
          </a:prstGeom>
          <a:noFill/>
          <a:ln>
            <a:noFill/>
          </a:ln>
        </p:spPr>
      </p:pic>
      <p:sp>
        <p:nvSpPr>
          <p:cNvPr id="536" name="Google Shape;536;p51"/>
          <p:cNvSpPr txBox="1">
            <a:spLocks noGrp="1"/>
          </p:cNvSpPr>
          <p:nvPr>
            <p:ph type="title"/>
          </p:nvPr>
        </p:nvSpPr>
        <p:spPr>
          <a:xfrm>
            <a:off x="720000" y="539400"/>
            <a:ext cx="3434700" cy="7689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500"/>
              <a:buNone/>
              <a:defRPr sz="6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37" name="Google Shape;537;p51"/>
          <p:cNvSpPr txBox="1">
            <a:spLocks noGrp="1"/>
          </p:cNvSpPr>
          <p:nvPr>
            <p:ph type="subTitle" idx="1"/>
          </p:nvPr>
        </p:nvSpPr>
        <p:spPr>
          <a:xfrm>
            <a:off x="720000" y="2669275"/>
            <a:ext cx="3434700" cy="76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38" name="Google Shape;538;p51"/>
          <p:cNvSpPr txBox="1">
            <a:spLocks noGrp="1"/>
          </p:cNvSpPr>
          <p:nvPr>
            <p:ph type="subTitle" idx="2"/>
          </p:nvPr>
        </p:nvSpPr>
        <p:spPr>
          <a:xfrm>
            <a:off x="720000" y="2260350"/>
            <a:ext cx="3434700" cy="40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39" name="Google Shape;539;p51"/>
          <p:cNvSpPr txBox="1"/>
          <p:nvPr/>
        </p:nvSpPr>
        <p:spPr>
          <a:xfrm>
            <a:off x="720000" y="3438200"/>
            <a:ext cx="3434700" cy="73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latin typeface="Cambay"/>
                <a:ea typeface="Cambay"/>
                <a:cs typeface="Cambay"/>
                <a:sym typeface="Cambay"/>
              </a:rPr>
              <a:t>CREDITS: This presentation template was created by </a:t>
            </a:r>
            <a:r>
              <a:rPr lang="en" sz="1200" b="1">
                <a:solidFill>
                  <a:schemeClr val="accent1"/>
                </a:solidFill>
                <a:uFill>
                  <a:noFill/>
                </a:uFill>
                <a:latin typeface="Cambay"/>
                <a:ea typeface="Cambay"/>
                <a:cs typeface="Cambay"/>
                <a:sym typeface="Cambay"/>
                <a:hlinkClick r:id="rId5">
                  <a:extLst>
                    <a:ext uri="{A12FA001-AC4F-418D-AE19-62706E023703}">
                      <ahyp:hlinkClr xmlns:ahyp="http://schemas.microsoft.com/office/drawing/2018/hyperlinkcolor" xmlns="" val="tx"/>
                    </a:ext>
                  </a:extLst>
                </a:hlinkClick>
              </a:rPr>
              <a:t>Slidesgo</a:t>
            </a:r>
            <a:r>
              <a:rPr lang="en" sz="1200">
                <a:solidFill>
                  <a:schemeClr val="dk1"/>
                </a:solidFill>
                <a:latin typeface="Cambay"/>
                <a:ea typeface="Cambay"/>
                <a:cs typeface="Cambay"/>
                <a:sym typeface="Cambay"/>
              </a:rPr>
              <a:t>, including icons by </a:t>
            </a:r>
            <a:r>
              <a:rPr lang="en" sz="1200" b="1">
                <a:solidFill>
                  <a:schemeClr val="accent1"/>
                </a:solidFill>
                <a:uFill>
                  <a:noFill/>
                </a:uFill>
                <a:latin typeface="Cambay"/>
                <a:ea typeface="Cambay"/>
                <a:cs typeface="Cambay"/>
                <a:sym typeface="Cambay"/>
                <a:hlinkClick r:id="rId6">
                  <a:extLst>
                    <a:ext uri="{A12FA001-AC4F-418D-AE19-62706E023703}">
                      <ahyp:hlinkClr xmlns:ahyp="http://schemas.microsoft.com/office/drawing/2018/hyperlinkcolor" xmlns="" val="tx"/>
                    </a:ext>
                  </a:extLst>
                </a:hlinkClick>
              </a:rPr>
              <a:t>Flaticon</a:t>
            </a:r>
            <a:r>
              <a:rPr lang="en" sz="1200">
                <a:solidFill>
                  <a:schemeClr val="dk1"/>
                </a:solidFill>
                <a:latin typeface="Cambay"/>
                <a:ea typeface="Cambay"/>
                <a:cs typeface="Cambay"/>
                <a:sym typeface="Cambay"/>
              </a:rPr>
              <a:t> and infographics &amp; images by </a:t>
            </a:r>
            <a:r>
              <a:rPr lang="en" sz="1200" b="1">
                <a:solidFill>
                  <a:schemeClr val="accent1"/>
                </a:solidFill>
                <a:uFill>
                  <a:noFill/>
                </a:uFill>
                <a:latin typeface="Cambay"/>
                <a:ea typeface="Cambay"/>
                <a:cs typeface="Cambay"/>
                <a:sym typeface="Cambay"/>
                <a:hlinkClick r:id="rId7">
                  <a:extLst>
                    <a:ext uri="{A12FA001-AC4F-418D-AE19-62706E023703}">
                      <ahyp:hlinkClr xmlns:ahyp="http://schemas.microsoft.com/office/drawing/2018/hyperlinkcolor" xmlns="" val="tx"/>
                    </a:ext>
                  </a:extLst>
                </a:hlinkClick>
              </a:rPr>
              <a:t>Freepik</a:t>
            </a:r>
            <a:endParaRPr>
              <a:solidFill>
                <a:schemeClr val="dk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40"/>
        <p:cNvGrpSpPr/>
        <p:nvPr/>
      </p:nvGrpSpPr>
      <p:grpSpPr>
        <a:xfrm>
          <a:off x="0" y="0"/>
          <a:ext cx="0" cy="0"/>
          <a:chOff x="0" y="0"/>
          <a:chExt cx="0" cy="0"/>
        </a:xfrm>
      </p:grpSpPr>
      <p:pic>
        <p:nvPicPr>
          <p:cNvPr id="541" name="Google Shape;541;p52"/>
          <p:cNvPicPr preferRelativeResize="0"/>
          <p:nvPr/>
        </p:nvPicPr>
        <p:blipFill rotWithShape="1">
          <a:blip r:embed="rId2">
            <a:alphaModFix amt="31000"/>
          </a:blip>
          <a:srcRect t="34167"/>
          <a:stretch/>
        </p:blipFill>
        <p:spPr>
          <a:xfrm>
            <a:off x="-159050" y="2152649"/>
            <a:ext cx="6918400" cy="3413775"/>
          </a:xfrm>
          <a:prstGeom prst="rect">
            <a:avLst/>
          </a:prstGeom>
          <a:noFill/>
          <a:ln>
            <a:noFill/>
          </a:ln>
        </p:spPr>
      </p:pic>
      <p:pic>
        <p:nvPicPr>
          <p:cNvPr id="542" name="Google Shape;542;p52"/>
          <p:cNvPicPr preferRelativeResize="0"/>
          <p:nvPr/>
        </p:nvPicPr>
        <p:blipFill rotWithShape="1">
          <a:blip r:embed="rId3">
            <a:alphaModFix amt="38000"/>
          </a:blip>
          <a:srcRect t="37942"/>
          <a:stretch/>
        </p:blipFill>
        <p:spPr>
          <a:xfrm rot="10800000" flipH="1">
            <a:off x="-363550" y="0"/>
            <a:ext cx="9871124" cy="4591304"/>
          </a:xfrm>
          <a:prstGeom prst="rect">
            <a:avLst/>
          </a:prstGeom>
          <a:noFill/>
          <a:ln>
            <a:noFill/>
          </a:ln>
        </p:spPr>
      </p:pic>
      <p:pic>
        <p:nvPicPr>
          <p:cNvPr id="543" name="Google Shape;543;p52"/>
          <p:cNvPicPr preferRelativeResize="0"/>
          <p:nvPr/>
        </p:nvPicPr>
        <p:blipFill rotWithShape="1">
          <a:blip r:embed="rId4">
            <a:alphaModFix amt="87000"/>
          </a:blip>
          <a:srcRect/>
          <a:stretch/>
        </p:blipFill>
        <p:spPr>
          <a:xfrm rot="-117636" flipH="1">
            <a:off x="-836824" y="-782924"/>
            <a:ext cx="3037322" cy="3037340"/>
          </a:xfrm>
          <a:prstGeom prst="rect">
            <a:avLst/>
          </a:prstGeom>
          <a:noFill/>
          <a:ln>
            <a:noFill/>
          </a:ln>
        </p:spPr>
      </p:pic>
      <p:pic>
        <p:nvPicPr>
          <p:cNvPr id="544" name="Google Shape;544;p52"/>
          <p:cNvPicPr preferRelativeResize="0"/>
          <p:nvPr/>
        </p:nvPicPr>
        <p:blipFill>
          <a:blip r:embed="rId5">
            <a:alphaModFix amt="82000"/>
          </a:blip>
          <a:stretch>
            <a:fillRect/>
          </a:stretch>
        </p:blipFill>
        <p:spPr>
          <a:xfrm rot="4516150" flipH="1">
            <a:off x="6777356" y="2981482"/>
            <a:ext cx="3250139" cy="3250139"/>
          </a:xfrm>
          <a:prstGeom prst="rect">
            <a:avLst/>
          </a:prstGeom>
          <a:noFill/>
          <a:ln>
            <a:noFill/>
          </a:ln>
        </p:spPr>
      </p:pic>
      <p:pic>
        <p:nvPicPr>
          <p:cNvPr id="545" name="Google Shape;545;p52"/>
          <p:cNvPicPr preferRelativeResize="0"/>
          <p:nvPr/>
        </p:nvPicPr>
        <p:blipFill rotWithShape="1">
          <a:blip r:embed="rId6">
            <a:alphaModFix amt="69000"/>
          </a:blip>
          <a:srcRect/>
          <a:stretch/>
        </p:blipFill>
        <p:spPr>
          <a:xfrm rot="487122" flipH="1">
            <a:off x="2317517" y="-374933"/>
            <a:ext cx="1005191" cy="1005192"/>
          </a:xfrm>
          <a:prstGeom prst="rect">
            <a:avLst/>
          </a:prstGeom>
          <a:noFill/>
          <a:ln>
            <a:noFill/>
          </a:ln>
        </p:spPr>
      </p:pic>
      <p:pic>
        <p:nvPicPr>
          <p:cNvPr id="546" name="Google Shape;546;p52"/>
          <p:cNvPicPr preferRelativeResize="0"/>
          <p:nvPr/>
        </p:nvPicPr>
        <p:blipFill rotWithShape="1">
          <a:blip r:embed="rId7">
            <a:alphaModFix amt="75000"/>
          </a:blip>
          <a:srcRect/>
          <a:stretch/>
        </p:blipFill>
        <p:spPr>
          <a:xfrm rot="487143" flipH="1">
            <a:off x="6242368" y="4449328"/>
            <a:ext cx="907356" cy="907372"/>
          </a:xfrm>
          <a:prstGeom prst="rect">
            <a:avLst/>
          </a:prstGeom>
          <a:noFill/>
          <a:ln>
            <a:noFill/>
          </a:ln>
        </p:spPr>
      </p:pic>
      <p:pic>
        <p:nvPicPr>
          <p:cNvPr id="547" name="Google Shape;547;p52"/>
          <p:cNvPicPr preferRelativeResize="0"/>
          <p:nvPr/>
        </p:nvPicPr>
        <p:blipFill rotWithShape="1">
          <a:blip r:embed="rId8">
            <a:alphaModFix amt="60000"/>
          </a:blip>
          <a:srcRect/>
          <a:stretch/>
        </p:blipFill>
        <p:spPr>
          <a:xfrm rot="-487117">
            <a:off x="6773980" y="840644"/>
            <a:ext cx="223202" cy="223203"/>
          </a:xfrm>
          <a:prstGeom prst="rect">
            <a:avLst/>
          </a:prstGeom>
          <a:noFill/>
          <a:ln>
            <a:noFill/>
          </a:ln>
        </p:spPr>
      </p:pic>
      <p:pic>
        <p:nvPicPr>
          <p:cNvPr id="548" name="Google Shape;548;p52"/>
          <p:cNvPicPr preferRelativeResize="0"/>
          <p:nvPr/>
        </p:nvPicPr>
        <p:blipFill rotWithShape="1">
          <a:blip r:embed="rId9">
            <a:alphaModFix amt="60000"/>
          </a:blip>
          <a:srcRect/>
          <a:stretch/>
        </p:blipFill>
        <p:spPr>
          <a:xfrm rot="-487117">
            <a:off x="1573330" y="3945794"/>
            <a:ext cx="223202" cy="22320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549"/>
        <p:cNvGrpSpPr/>
        <p:nvPr/>
      </p:nvGrpSpPr>
      <p:grpSpPr>
        <a:xfrm>
          <a:off x="0" y="0"/>
          <a:ext cx="0" cy="0"/>
          <a:chOff x="0" y="0"/>
          <a:chExt cx="0" cy="0"/>
        </a:xfrm>
      </p:grpSpPr>
      <p:pic>
        <p:nvPicPr>
          <p:cNvPr id="550" name="Google Shape;550;p53"/>
          <p:cNvPicPr preferRelativeResize="0"/>
          <p:nvPr/>
        </p:nvPicPr>
        <p:blipFill rotWithShape="1">
          <a:blip r:embed="rId2">
            <a:alphaModFix amt="31000"/>
          </a:blip>
          <a:srcRect b="71614"/>
          <a:stretch/>
        </p:blipFill>
        <p:spPr>
          <a:xfrm flipH="1">
            <a:off x="0" y="-30753"/>
            <a:ext cx="6918400" cy="1471927"/>
          </a:xfrm>
          <a:prstGeom prst="rect">
            <a:avLst/>
          </a:prstGeom>
          <a:noFill/>
          <a:ln>
            <a:noFill/>
          </a:ln>
        </p:spPr>
      </p:pic>
      <p:pic>
        <p:nvPicPr>
          <p:cNvPr id="551" name="Google Shape;551;p53"/>
          <p:cNvPicPr preferRelativeResize="0"/>
          <p:nvPr/>
        </p:nvPicPr>
        <p:blipFill rotWithShape="1">
          <a:blip r:embed="rId3">
            <a:alphaModFix amt="87000"/>
          </a:blip>
          <a:srcRect/>
          <a:stretch/>
        </p:blipFill>
        <p:spPr>
          <a:xfrm rot="117638">
            <a:off x="8017972" y="-667433"/>
            <a:ext cx="2073707" cy="2073742"/>
          </a:xfrm>
          <a:prstGeom prst="rect">
            <a:avLst/>
          </a:prstGeom>
          <a:noFill/>
          <a:ln>
            <a:noFill/>
          </a:ln>
        </p:spPr>
      </p:pic>
      <p:pic>
        <p:nvPicPr>
          <p:cNvPr id="552" name="Google Shape;552;p53"/>
          <p:cNvPicPr preferRelativeResize="0"/>
          <p:nvPr/>
        </p:nvPicPr>
        <p:blipFill rotWithShape="1">
          <a:blip r:embed="rId4">
            <a:alphaModFix amt="69000"/>
          </a:blip>
          <a:srcRect/>
          <a:stretch/>
        </p:blipFill>
        <p:spPr>
          <a:xfrm rot="-487136">
            <a:off x="-676155" y="4045929"/>
            <a:ext cx="1494185" cy="149422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6"/>
        <p:cNvGrpSpPr/>
        <p:nvPr/>
      </p:nvGrpSpPr>
      <p:grpSpPr>
        <a:xfrm>
          <a:off x="0" y="0"/>
          <a:ext cx="0" cy="0"/>
          <a:chOff x="0" y="0"/>
          <a:chExt cx="0" cy="0"/>
        </a:xfrm>
      </p:grpSpPr>
      <p:pic>
        <p:nvPicPr>
          <p:cNvPr id="27" name="Google Shape;27;p4"/>
          <p:cNvPicPr preferRelativeResize="0"/>
          <p:nvPr/>
        </p:nvPicPr>
        <p:blipFill rotWithShape="1">
          <a:blip r:embed="rId2">
            <a:alphaModFix amt="38000"/>
          </a:blip>
          <a:srcRect t="37942"/>
          <a:stretch/>
        </p:blipFill>
        <p:spPr>
          <a:xfrm>
            <a:off x="-363550" y="552200"/>
            <a:ext cx="9871124" cy="4591304"/>
          </a:xfrm>
          <a:prstGeom prst="rect">
            <a:avLst/>
          </a:prstGeom>
          <a:noFill/>
          <a:ln>
            <a:noFill/>
          </a:ln>
        </p:spPr>
      </p:pic>
      <p:pic>
        <p:nvPicPr>
          <p:cNvPr id="28" name="Google Shape;28;p4"/>
          <p:cNvPicPr preferRelativeResize="0"/>
          <p:nvPr/>
        </p:nvPicPr>
        <p:blipFill rotWithShape="1">
          <a:blip r:embed="rId3">
            <a:alphaModFix amt="58000"/>
          </a:blip>
          <a:srcRect/>
          <a:stretch/>
        </p:blipFill>
        <p:spPr>
          <a:xfrm rot="-487132">
            <a:off x="8099544" y="4113931"/>
            <a:ext cx="1408810" cy="1408832"/>
          </a:xfrm>
          <a:prstGeom prst="rect">
            <a:avLst/>
          </a:prstGeom>
          <a:noFill/>
          <a:ln>
            <a:noFill/>
          </a:ln>
        </p:spPr>
      </p:pic>
      <p:pic>
        <p:nvPicPr>
          <p:cNvPr id="29" name="Google Shape;29;p4"/>
          <p:cNvPicPr preferRelativeResize="0"/>
          <p:nvPr/>
        </p:nvPicPr>
        <p:blipFill rotWithShape="1">
          <a:blip r:embed="rId4">
            <a:alphaModFix amt="66000"/>
          </a:blip>
          <a:srcRect/>
          <a:stretch/>
        </p:blipFill>
        <p:spPr>
          <a:xfrm rot="-487106">
            <a:off x="-817059" y="-554343"/>
            <a:ext cx="1968163" cy="1968158"/>
          </a:xfrm>
          <a:prstGeom prst="rect">
            <a:avLst/>
          </a:prstGeom>
          <a:noFill/>
          <a:ln>
            <a:noFill/>
          </a:ln>
        </p:spPr>
      </p:pic>
      <p:sp>
        <p:nvSpPr>
          <p:cNvPr id="30" name="Google Shape;30;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 name="Google Shape;31;p4"/>
          <p:cNvSpPr txBox="1">
            <a:spLocks noGrp="1"/>
          </p:cNvSpPr>
          <p:nvPr>
            <p:ph type="body" idx="1"/>
          </p:nvPr>
        </p:nvSpPr>
        <p:spPr>
          <a:xfrm>
            <a:off x="2164800" y="1215750"/>
            <a:ext cx="4814400" cy="3388200"/>
          </a:xfrm>
          <a:prstGeom prst="rect">
            <a:avLst/>
          </a:prstGeom>
        </p:spPr>
        <p:txBody>
          <a:bodyPr spcFirstLastPara="1" wrap="square" lIns="91425" tIns="91425" rIns="91425" bIns="91425" anchor="ctr" anchorCtr="0">
            <a:noAutofit/>
          </a:bodyPr>
          <a:lstStyle>
            <a:lvl1pPr marL="457200" lvl="0" indent="-304800" rtl="0">
              <a:lnSpc>
                <a:spcPct val="100000"/>
              </a:lnSpc>
              <a:spcBef>
                <a:spcPts val="0"/>
              </a:spcBef>
              <a:spcAft>
                <a:spcPts val="0"/>
              </a:spcAft>
              <a:buClr>
                <a:schemeClr val="lt2"/>
              </a:buClr>
              <a:buSzPts val="1200"/>
              <a:buChar char="●"/>
              <a:defRPr/>
            </a:lvl1pPr>
            <a:lvl2pPr marL="914400" lvl="1" indent="-304800" rtl="0">
              <a:lnSpc>
                <a:spcPct val="115000"/>
              </a:lnSpc>
              <a:spcBef>
                <a:spcPts val="500"/>
              </a:spcBef>
              <a:spcAft>
                <a:spcPts val="0"/>
              </a:spcAft>
              <a:buSzPts val="1200"/>
              <a:buFont typeface="Roboto Condensed Light"/>
              <a:buChar char="○"/>
              <a:defRPr/>
            </a:lvl2pPr>
            <a:lvl3pPr marL="1371600" lvl="2" indent="-304800" rtl="0">
              <a:lnSpc>
                <a:spcPct val="115000"/>
              </a:lnSpc>
              <a:spcBef>
                <a:spcPts val="1600"/>
              </a:spcBef>
              <a:spcAft>
                <a:spcPts val="0"/>
              </a:spcAft>
              <a:buSzPts val="1200"/>
              <a:buFont typeface="Roboto Condensed Light"/>
              <a:buChar char="■"/>
              <a:defRPr/>
            </a:lvl3pPr>
            <a:lvl4pPr marL="1828800" lvl="3" indent="-304800" rtl="0">
              <a:lnSpc>
                <a:spcPct val="115000"/>
              </a:lnSpc>
              <a:spcBef>
                <a:spcPts val="1600"/>
              </a:spcBef>
              <a:spcAft>
                <a:spcPts val="0"/>
              </a:spcAft>
              <a:buSzPts val="1200"/>
              <a:buFont typeface="Roboto Condensed Light"/>
              <a:buChar char="●"/>
              <a:defRPr/>
            </a:lvl4pPr>
            <a:lvl5pPr marL="2286000" lvl="4" indent="-304800" rtl="0">
              <a:lnSpc>
                <a:spcPct val="115000"/>
              </a:lnSpc>
              <a:spcBef>
                <a:spcPts val="1600"/>
              </a:spcBef>
              <a:spcAft>
                <a:spcPts val="0"/>
              </a:spcAft>
              <a:buSzPts val="1200"/>
              <a:buFont typeface="Roboto Condensed Light"/>
              <a:buChar char="○"/>
              <a:defRPr/>
            </a:lvl5pPr>
            <a:lvl6pPr marL="2743200" lvl="5" indent="-304800" rtl="0">
              <a:lnSpc>
                <a:spcPct val="115000"/>
              </a:lnSpc>
              <a:spcBef>
                <a:spcPts val="1600"/>
              </a:spcBef>
              <a:spcAft>
                <a:spcPts val="0"/>
              </a:spcAft>
              <a:buSzPts val="1200"/>
              <a:buFont typeface="Roboto Condensed Light"/>
              <a:buChar char="■"/>
              <a:defRPr/>
            </a:lvl6pPr>
            <a:lvl7pPr marL="3200400" lvl="6" indent="-304800" rtl="0">
              <a:lnSpc>
                <a:spcPct val="115000"/>
              </a:lnSpc>
              <a:spcBef>
                <a:spcPts val="1600"/>
              </a:spcBef>
              <a:spcAft>
                <a:spcPts val="0"/>
              </a:spcAft>
              <a:buSzPts val="1200"/>
              <a:buFont typeface="Roboto Condensed Light"/>
              <a:buChar char="●"/>
              <a:defRPr/>
            </a:lvl7pPr>
            <a:lvl8pPr marL="3657600" lvl="7" indent="-304800" rtl="0">
              <a:lnSpc>
                <a:spcPct val="115000"/>
              </a:lnSpc>
              <a:spcBef>
                <a:spcPts val="1600"/>
              </a:spcBef>
              <a:spcAft>
                <a:spcPts val="0"/>
              </a:spcAft>
              <a:buSzPts val="1200"/>
              <a:buFont typeface="Roboto Condensed Light"/>
              <a:buChar char="○"/>
              <a:defRPr/>
            </a:lvl8pPr>
            <a:lvl9pPr marL="4114800" lvl="8" indent="-304800" rtl="0">
              <a:lnSpc>
                <a:spcPct val="115000"/>
              </a:lnSpc>
              <a:spcBef>
                <a:spcPts val="1600"/>
              </a:spcBef>
              <a:spcAft>
                <a:spcPts val="1600"/>
              </a:spcAft>
              <a:buSzPts val="1200"/>
              <a:buFont typeface="Roboto Condensed Light"/>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p:cSld name="CUSTOM">
    <p:spTree>
      <p:nvGrpSpPr>
        <p:cNvPr id="1" name="Shape 557"/>
        <p:cNvGrpSpPr/>
        <p:nvPr/>
      </p:nvGrpSpPr>
      <p:grpSpPr>
        <a:xfrm>
          <a:off x="0" y="0"/>
          <a:ext cx="0" cy="0"/>
          <a:chOff x="0" y="0"/>
          <a:chExt cx="0" cy="0"/>
        </a:xfrm>
      </p:grpSpPr>
      <p:sp>
        <p:nvSpPr>
          <p:cNvPr id="558" name="Google Shape;558;p56"/>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Font typeface="Arial"/>
              <a:buNone/>
              <a:defRPr>
                <a:latin typeface="Arial"/>
                <a:ea typeface="Arial"/>
                <a:cs typeface="Arial"/>
                <a:sym typeface="Arial"/>
              </a:defRPr>
            </a:lvl1pPr>
            <a:lvl2pPr lvl="1" rtl="0">
              <a:spcBef>
                <a:spcPts val="0"/>
              </a:spcBef>
              <a:spcAft>
                <a:spcPts val="0"/>
              </a:spcAft>
              <a:buSzPts val="2400"/>
              <a:buFont typeface="Arial"/>
              <a:buNone/>
              <a:defRPr>
                <a:latin typeface="Arial"/>
                <a:ea typeface="Arial"/>
                <a:cs typeface="Arial"/>
                <a:sym typeface="Arial"/>
              </a:defRPr>
            </a:lvl2pPr>
            <a:lvl3pPr lvl="2" rtl="0">
              <a:spcBef>
                <a:spcPts val="0"/>
              </a:spcBef>
              <a:spcAft>
                <a:spcPts val="0"/>
              </a:spcAft>
              <a:buSzPts val="2400"/>
              <a:buFont typeface="Arial"/>
              <a:buNone/>
              <a:defRPr>
                <a:latin typeface="Arial"/>
                <a:ea typeface="Arial"/>
                <a:cs typeface="Arial"/>
                <a:sym typeface="Arial"/>
              </a:defRPr>
            </a:lvl3pPr>
            <a:lvl4pPr lvl="3" rtl="0">
              <a:spcBef>
                <a:spcPts val="0"/>
              </a:spcBef>
              <a:spcAft>
                <a:spcPts val="0"/>
              </a:spcAft>
              <a:buSzPts val="2400"/>
              <a:buFont typeface="Arial"/>
              <a:buNone/>
              <a:defRPr>
                <a:latin typeface="Arial"/>
                <a:ea typeface="Arial"/>
                <a:cs typeface="Arial"/>
                <a:sym typeface="Arial"/>
              </a:defRPr>
            </a:lvl4pPr>
            <a:lvl5pPr lvl="4" rtl="0">
              <a:spcBef>
                <a:spcPts val="0"/>
              </a:spcBef>
              <a:spcAft>
                <a:spcPts val="0"/>
              </a:spcAft>
              <a:buSzPts val="2400"/>
              <a:buFont typeface="Arial"/>
              <a:buNone/>
              <a:defRPr>
                <a:latin typeface="Arial"/>
                <a:ea typeface="Arial"/>
                <a:cs typeface="Arial"/>
                <a:sym typeface="Arial"/>
              </a:defRPr>
            </a:lvl5pPr>
            <a:lvl6pPr lvl="5" rtl="0">
              <a:spcBef>
                <a:spcPts val="0"/>
              </a:spcBef>
              <a:spcAft>
                <a:spcPts val="0"/>
              </a:spcAft>
              <a:buSzPts val="2400"/>
              <a:buFont typeface="Arial"/>
              <a:buNone/>
              <a:defRPr>
                <a:latin typeface="Arial"/>
                <a:ea typeface="Arial"/>
                <a:cs typeface="Arial"/>
                <a:sym typeface="Arial"/>
              </a:defRPr>
            </a:lvl6pPr>
            <a:lvl7pPr lvl="6" rtl="0">
              <a:spcBef>
                <a:spcPts val="0"/>
              </a:spcBef>
              <a:spcAft>
                <a:spcPts val="0"/>
              </a:spcAft>
              <a:buSzPts val="2400"/>
              <a:buFont typeface="Arial"/>
              <a:buNone/>
              <a:defRPr>
                <a:latin typeface="Arial"/>
                <a:ea typeface="Arial"/>
                <a:cs typeface="Arial"/>
                <a:sym typeface="Arial"/>
              </a:defRPr>
            </a:lvl7pPr>
            <a:lvl8pPr lvl="7" rtl="0">
              <a:spcBef>
                <a:spcPts val="0"/>
              </a:spcBef>
              <a:spcAft>
                <a:spcPts val="0"/>
              </a:spcAft>
              <a:buSzPts val="2400"/>
              <a:buFont typeface="Arial"/>
              <a:buNone/>
              <a:defRPr>
                <a:latin typeface="Arial"/>
                <a:ea typeface="Arial"/>
                <a:cs typeface="Arial"/>
                <a:sym typeface="Arial"/>
              </a:defRPr>
            </a:lvl8pPr>
            <a:lvl9pPr lvl="8" rtl="0">
              <a:spcBef>
                <a:spcPts val="0"/>
              </a:spcBef>
              <a:spcAft>
                <a:spcPts val="0"/>
              </a:spcAft>
              <a:buSzPts val="2400"/>
              <a:buFont typeface="Arial"/>
              <a:buNone/>
              <a:defRPr>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pic>
        <p:nvPicPr>
          <p:cNvPr id="33" name="Google Shape;33;p5"/>
          <p:cNvPicPr preferRelativeResize="0"/>
          <p:nvPr/>
        </p:nvPicPr>
        <p:blipFill rotWithShape="1">
          <a:blip r:embed="rId2">
            <a:alphaModFix amt="38000"/>
          </a:blip>
          <a:srcRect t="37942"/>
          <a:stretch/>
        </p:blipFill>
        <p:spPr>
          <a:xfrm rot="10800000" flipH="1">
            <a:off x="-363550" y="0"/>
            <a:ext cx="9871124" cy="4591304"/>
          </a:xfrm>
          <a:prstGeom prst="rect">
            <a:avLst/>
          </a:prstGeom>
          <a:noFill/>
          <a:ln>
            <a:noFill/>
          </a:ln>
        </p:spPr>
      </p:pic>
      <p:pic>
        <p:nvPicPr>
          <p:cNvPr id="34" name="Google Shape;34;p5"/>
          <p:cNvPicPr preferRelativeResize="0"/>
          <p:nvPr/>
        </p:nvPicPr>
        <p:blipFill>
          <a:blip r:embed="rId3">
            <a:alphaModFix amt="62000"/>
          </a:blip>
          <a:stretch>
            <a:fillRect/>
          </a:stretch>
        </p:blipFill>
        <p:spPr>
          <a:xfrm rot="-4516150">
            <a:off x="-343832" y="4066842"/>
            <a:ext cx="1423990" cy="1423990"/>
          </a:xfrm>
          <a:prstGeom prst="rect">
            <a:avLst/>
          </a:prstGeom>
          <a:noFill/>
          <a:ln>
            <a:noFill/>
          </a:ln>
        </p:spPr>
      </p:pic>
      <p:pic>
        <p:nvPicPr>
          <p:cNvPr id="35" name="Google Shape;35;p5"/>
          <p:cNvPicPr preferRelativeResize="0"/>
          <p:nvPr/>
        </p:nvPicPr>
        <p:blipFill rotWithShape="1">
          <a:blip r:embed="rId4">
            <a:alphaModFix amt="57000"/>
          </a:blip>
          <a:srcRect/>
          <a:stretch/>
        </p:blipFill>
        <p:spPr>
          <a:xfrm rot="487126" flipH="1">
            <a:off x="8490224" y="504332"/>
            <a:ext cx="904237" cy="904243"/>
          </a:xfrm>
          <a:prstGeom prst="rect">
            <a:avLst/>
          </a:prstGeom>
          <a:noFill/>
          <a:ln>
            <a:noFill/>
          </a:ln>
        </p:spPr>
      </p:pic>
      <p:pic>
        <p:nvPicPr>
          <p:cNvPr id="36" name="Google Shape;36;p5"/>
          <p:cNvPicPr preferRelativeResize="0"/>
          <p:nvPr/>
        </p:nvPicPr>
        <p:blipFill rotWithShape="1">
          <a:blip r:embed="rId5">
            <a:alphaModFix amt="66000"/>
          </a:blip>
          <a:srcRect/>
          <a:stretch/>
        </p:blipFill>
        <p:spPr>
          <a:xfrm rot="487156" flipH="1">
            <a:off x="110844" y="4126430"/>
            <a:ext cx="633770" cy="633817"/>
          </a:xfrm>
          <a:prstGeom prst="rect">
            <a:avLst/>
          </a:prstGeom>
          <a:noFill/>
          <a:ln>
            <a:noFill/>
          </a:ln>
        </p:spPr>
      </p:pic>
      <p:pic>
        <p:nvPicPr>
          <p:cNvPr id="37" name="Google Shape;37;p5"/>
          <p:cNvPicPr preferRelativeResize="0"/>
          <p:nvPr/>
        </p:nvPicPr>
        <p:blipFill rotWithShape="1">
          <a:blip r:embed="rId6">
            <a:alphaModFix amt="28000"/>
          </a:blip>
          <a:srcRect/>
          <a:stretch/>
        </p:blipFill>
        <p:spPr>
          <a:xfrm rot="-9127495">
            <a:off x="8267789" y="-189528"/>
            <a:ext cx="1227344" cy="1227345"/>
          </a:xfrm>
          <a:prstGeom prst="rect">
            <a:avLst/>
          </a:prstGeom>
          <a:noFill/>
          <a:ln>
            <a:noFill/>
          </a:ln>
        </p:spPr>
      </p:pic>
      <p:sp>
        <p:nvSpPr>
          <p:cNvPr id="38" name="Google Shape;38;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9" name="Google Shape;39;p5"/>
          <p:cNvSpPr txBox="1">
            <a:spLocks noGrp="1"/>
          </p:cNvSpPr>
          <p:nvPr>
            <p:ph type="title" idx="2"/>
          </p:nvPr>
        </p:nvSpPr>
        <p:spPr>
          <a:xfrm>
            <a:off x="1537425" y="2938900"/>
            <a:ext cx="2742600" cy="44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0" name="Google Shape;40;p5"/>
          <p:cNvSpPr txBox="1">
            <a:spLocks noGrp="1"/>
          </p:cNvSpPr>
          <p:nvPr>
            <p:ph type="title" idx="3"/>
          </p:nvPr>
        </p:nvSpPr>
        <p:spPr>
          <a:xfrm>
            <a:off x="4863974" y="2938900"/>
            <a:ext cx="2742600" cy="44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 name="Google Shape;41;p5"/>
          <p:cNvSpPr txBox="1">
            <a:spLocks noGrp="1"/>
          </p:cNvSpPr>
          <p:nvPr>
            <p:ph type="subTitle" idx="1"/>
          </p:nvPr>
        </p:nvSpPr>
        <p:spPr>
          <a:xfrm>
            <a:off x="4863975" y="3385375"/>
            <a:ext cx="2742600" cy="984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2" name="Google Shape;42;p5"/>
          <p:cNvSpPr txBox="1">
            <a:spLocks noGrp="1"/>
          </p:cNvSpPr>
          <p:nvPr>
            <p:ph type="subTitle" idx="4"/>
          </p:nvPr>
        </p:nvSpPr>
        <p:spPr>
          <a:xfrm>
            <a:off x="1537425" y="3385375"/>
            <a:ext cx="2742600" cy="984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pic>
        <p:nvPicPr>
          <p:cNvPr id="44" name="Google Shape;44;p6"/>
          <p:cNvPicPr preferRelativeResize="0"/>
          <p:nvPr/>
        </p:nvPicPr>
        <p:blipFill rotWithShape="1">
          <a:blip r:embed="rId2">
            <a:alphaModFix amt="87000"/>
          </a:blip>
          <a:srcRect/>
          <a:stretch/>
        </p:blipFill>
        <p:spPr>
          <a:xfrm rot="-117637" flipH="1">
            <a:off x="-382825" y="-354560"/>
            <a:ext cx="1583266" cy="1583281"/>
          </a:xfrm>
          <a:prstGeom prst="rect">
            <a:avLst/>
          </a:prstGeom>
          <a:noFill/>
          <a:ln>
            <a:noFill/>
          </a:ln>
        </p:spPr>
      </p:pic>
      <p:pic>
        <p:nvPicPr>
          <p:cNvPr id="45" name="Google Shape;45;p6"/>
          <p:cNvPicPr preferRelativeResize="0"/>
          <p:nvPr/>
        </p:nvPicPr>
        <p:blipFill>
          <a:blip r:embed="rId3">
            <a:alphaModFix amt="82000"/>
          </a:blip>
          <a:stretch>
            <a:fillRect/>
          </a:stretch>
        </p:blipFill>
        <p:spPr>
          <a:xfrm rot="4516150" flipH="1">
            <a:off x="7862593" y="-326283"/>
            <a:ext cx="1423990" cy="1423990"/>
          </a:xfrm>
          <a:prstGeom prst="rect">
            <a:avLst/>
          </a:prstGeom>
          <a:noFill/>
          <a:ln>
            <a:noFill/>
          </a:ln>
        </p:spPr>
      </p:pic>
      <p:pic>
        <p:nvPicPr>
          <p:cNvPr id="46" name="Google Shape;46;p6"/>
          <p:cNvPicPr preferRelativeResize="0"/>
          <p:nvPr/>
        </p:nvPicPr>
        <p:blipFill rotWithShape="1">
          <a:blip r:embed="rId4">
            <a:alphaModFix amt="69000"/>
          </a:blip>
          <a:srcRect/>
          <a:stretch/>
        </p:blipFill>
        <p:spPr>
          <a:xfrm rot="487123" flipH="1">
            <a:off x="-252851" y="697873"/>
            <a:ext cx="756826" cy="756828"/>
          </a:xfrm>
          <a:prstGeom prst="rect">
            <a:avLst/>
          </a:prstGeom>
          <a:noFill/>
          <a:ln>
            <a:noFill/>
          </a:ln>
        </p:spPr>
      </p:pic>
      <p:pic>
        <p:nvPicPr>
          <p:cNvPr id="47" name="Google Shape;47;p6"/>
          <p:cNvPicPr preferRelativeResize="0"/>
          <p:nvPr/>
        </p:nvPicPr>
        <p:blipFill rotWithShape="1">
          <a:blip r:embed="rId5">
            <a:alphaModFix amt="75000"/>
          </a:blip>
          <a:srcRect/>
          <a:stretch/>
        </p:blipFill>
        <p:spPr>
          <a:xfrm rot="487131" flipH="1">
            <a:off x="8628275" y="686120"/>
            <a:ext cx="577705" cy="577702"/>
          </a:xfrm>
          <a:prstGeom prst="rect">
            <a:avLst/>
          </a:prstGeom>
          <a:noFill/>
          <a:ln>
            <a:noFill/>
          </a:ln>
        </p:spPr>
      </p:pic>
      <p:sp>
        <p:nvSpPr>
          <p:cNvPr id="48" name="Google Shape;48;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9" name="Google Shape;49;p6"/>
          <p:cNvPicPr preferRelativeResize="0"/>
          <p:nvPr/>
        </p:nvPicPr>
        <p:blipFill rotWithShape="1">
          <a:blip r:embed="rId6">
            <a:alphaModFix amt="31000"/>
          </a:blip>
          <a:srcRect t="34167"/>
          <a:stretch/>
        </p:blipFill>
        <p:spPr>
          <a:xfrm flipH="1">
            <a:off x="3899800" y="2798637"/>
            <a:ext cx="6918400" cy="341377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pic>
        <p:nvPicPr>
          <p:cNvPr id="64" name="Google Shape;64;p9"/>
          <p:cNvPicPr preferRelativeResize="0"/>
          <p:nvPr/>
        </p:nvPicPr>
        <p:blipFill rotWithShape="1">
          <a:blip r:embed="rId2">
            <a:alphaModFix amt="31000"/>
          </a:blip>
          <a:srcRect t="34167"/>
          <a:stretch/>
        </p:blipFill>
        <p:spPr>
          <a:xfrm flipH="1">
            <a:off x="2308425" y="2152649"/>
            <a:ext cx="6918400" cy="3413775"/>
          </a:xfrm>
          <a:prstGeom prst="rect">
            <a:avLst/>
          </a:prstGeom>
          <a:noFill/>
          <a:ln>
            <a:noFill/>
          </a:ln>
        </p:spPr>
      </p:pic>
      <p:pic>
        <p:nvPicPr>
          <p:cNvPr id="65" name="Google Shape;65;p9"/>
          <p:cNvPicPr preferRelativeResize="0"/>
          <p:nvPr/>
        </p:nvPicPr>
        <p:blipFill rotWithShape="1">
          <a:blip r:embed="rId2">
            <a:alphaModFix amt="31000"/>
          </a:blip>
          <a:srcRect b="71614"/>
          <a:stretch/>
        </p:blipFill>
        <p:spPr>
          <a:xfrm>
            <a:off x="2285950" y="-49902"/>
            <a:ext cx="6918400" cy="1471927"/>
          </a:xfrm>
          <a:prstGeom prst="rect">
            <a:avLst/>
          </a:prstGeom>
          <a:noFill/>
          <a:ln>
            <a:noFill/>
          </a:ln>
        </p:spPr>
      </p:pic>
      <p:pic>
        <p:nvPicPr>
          <p:cNvPr id="66" name="Google Shape;66;p9"/>
          <p:cNvPicPr preferRelativeResize="0"/>
          <p:nvPr/>
        </p:nvPicPr>
        <p:blipFill rotWithShape="1">
          <a:blip r:embed="rId3">
            <a:alphaModFix amt="75000"/>
          </a:blip>
          <a:srcRect/>
          <a:stretch/>
        </p:blipFill>
        <p:spPr>
          <a:xfrm rot="6847917">
            <a:off x="2615236" y="41217"/>
            <a:ext cx="1151626" cy="1151611"/>
          </a:xfrm>
          <a:prstGeom prst="rect">
            <a:avLst/>
          </a:prstGeom>
          <a:noFill/>
          <a:ln>
            <a:noFill/>
          </a:ln>
        </p:spPr>
      </p:pic>
      <p:pic>
        <p:nvPicPr>
          <p:cNvPr id="67" name="Google Shape;67;p9"/>
          <p:cNvPicPr preferRelativeResize="0"/>
          <p:nvPr/>
        </p:nvPicPr>
        <p:blipFill rotWithShape="1">
          <a:blip r:embed="rId4">
            <a:alphaModFix amt="84000"/>
          </a:blip>
          <a:srcRect/>
          <a:stretch/>
        </p:blipFill>
        <p:spPr>
          <a:xfrm rot="-487121">
            <a:off x="3513258" y="4136129"/>
            <a:ext cx="811060" cy="811063"/>
          </a:xfrm>
          <a:prstGeom prst="rect">
            <a:avLst/>
          </a:prstGeom>
          <a:noFill/>
          <a:ln>
            <a:noFill/>
          </a:ln>
        </p:spPr>
      </p:pic>
      <p:pic>
        <p:nvPicPr>
          <p:cNvPr id="68" name="Google Shape;68;p9"/>
          <p:cNvPicPr preferRelativeResize="0"/>
          <p:nvPr/>
        </p:nvPicPr>
        <p:blipFill rotWithShape="1">
          <a:blip r:embed="rId5">
            <a:alphaModFix amt="60000"/>
          </a:blip>
          <a:srcRect/>
          <a:stretch/>
        </p:blipFill>
        <p:spPr>
          <a:xfrm rot="-487117">
            <a:off x="7288480" y="4430056"/>
            <a:ext cx="223202" cy="223203"/>
          </a:xfrm>
          <a:prstGeom prst="rect">
            <a:avLst/>
          </a:prstGeom>
          <a:noFill/>
          <a:ln>
            <a:noFill/>
          </a:ln>
        </p:spPr>
      </p:pic>
      <p:pic>
        <p:nvPicPr>
          <p:cNvPr id="69" name="Google Shape;69;p9"/>
          <p:cNvPicPr preferRelativeResize="0"/>
          <p:nvPr/>
        </p:nvPicPr>
        <p:blipFill rotWithShape="1">
          <a:blip r:embed="rId6">
            <a:alphaModFix amt="60000"/>
          </a:blip>
          <a:srcRect/>
          <a:stretch/>
        </p:blipFill>
        <p:spPr>
          <a:xfrm rot="-487117">
            <a:off x="6335980" y="427794"/>
            <a:ext cx="223202" cy="223203"/>
          </a:xfrm>
          <a:prstGeom prst="rect">
            <a:avLst/>
          </a:prstGeom>
          <a:noFill/>
          <a:ln>
            <a:noFill/>
          </a:ln>
        </p:spPr>
      </p:pic>
      <p:sp>
        <p:nvSpPr>
          <p:cNvPr id="70" name="Google Shape;70;p9"/>
          <p:cNvSpPr txBox="1">
            <a:spLocks noGrp="1"/>
          </p:cNvSpPr>
          <p:nvPr>
            <p:ph type="title"/>
          </p:nvPr>
        </p:nvSpPr>
        <p:spPr>
          <a:xfrm>
            <a:off x="3779625" y="1566600"/>
            <a:ext cx="46512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1" name="Google Shape;71;p9"/>
          <p:cNvSpPr txBox="1">
            <a:spLocks noGrp="1"/>
          </p:cNvSpPr>
          <p:nvPr>
            <p:ph type="subTitle" idx="1"/>
          </p:nvPr>
        </p:nvSpPr>
        <p:spPr>
          <a:xfrm>
            <a:off x="3779625" y="2408400"/>
            <a:ext cx="4651200" cy="1168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91"/>
        <p:cNvGrpSpPr/>
        <p:nvPr/>
      </p:nvGrpSpPr>
      <p:grpSpPr>
        <a:xfrm>
          <a:off x="0" y="0"/>
          <a:ext cx="0" cy="0"/>
          <a:chOff x="0" y="0"/>
          <a:chExt cx="0" cy="0"/>
        </a:xfrm>
      </p:grpSpPr>
      <p:pic>
        <p:nvPicPr>
          <p:cNvPr id="92" name="Google Shape;92;p13"/>
          <p:cNvPicPr preferRelativeResize="0"/>
          <p:nvPr/>
        </p:nvPicPr>
        <p:blipFill rotWithShape="1">
          <a:blip r:embed="rId2">
            <a:alphaModFix amt="31000"/>
          </a:blip>
          <a:srcRect t="34167"/>
          <a:stretch/>
        </p:blipFill>
        <p:spPr>
          <a:xfrm>
            <a:off x="-72425" y="1771649"/>
            <a:ext cx="6918400" cy="3413775"/>
          </a:xfrm>
          <a:prstGeom prst="rect">
            <a:avLst/>
          </a:prstGeom>
          <a:noFill/>
          <a:ln>
            <a:noFill/>
          </a:ln>
        </p:spPr>
      </p:pic>
      <p:pic>
        <p:nvPicPr>
          <p:cNvPr id="93" name="Google Shape;93;p13"/>
          <p:cNvPicPr preferRelativeResize="0"/>
          <p:nvPr/>
        </p:nvPicPr>
        <p:blipFill rotWithShape="1">
          <a:blip r:embed="rId2">
            <a:alphaModFix amt="31000"/>
          </a:blip>
          <a:srcRect b="71614"/>
          <a:stretch/>
        </p:blipFill>
        <p:spPr>
          <a:xfrm rot="10800000" flipH="1">
            <a:off x="2285950" y="3826423"/>
            <a:ext cx="6918400" cy="1471927"/>
          </a:xfrm>
          <a:prstGeom prst="rect">
            <a:avLst/>
          </a:prstGeom>
          <a:noFill/>
          <a:ln>
            <a:noFill/>
          </a:ln>
        </p:spPr>
      </p:pic>
      <p:pic>
        <p:nvPicPr>
          <p:cNvPr id="94" name="Google Shape;94;p13"/>
          <p:cNvPicPr preferRelativeResize="0"/>
          <p:nvPr/>
        </p:nvPicPr>
        <p:blipFill rotWithShape="1">
          <a:blip r:embed="rId3">
            <a:alphaModFix amt="87000"/>
          </a:blip>
          <a:srcRect/>
          <a:stretch/>
        </p:blipFill>
        <p:spPr>
          <a:xfrm rot="117637">
            <a:off x="7826036" y="-354560"/>
            <a:ext cx="1583266" cy="1583281"/>
          </a:xfrm>
          <a:prstGeom prst="rect">
            <a:avLst/>
          </a:prstGeom>
          <a:noFill/>
          <a:ln>
            <a:noFill/>
          </a:ln>
        </p:spPr>
      </p:pic>
      <p:pic>
        <p:nvPicPr>
          <p:cNvPr id="95" name="Google Shape;95;p13"/>
          <p:cNvPicPr preferRelativeResize="0"/>
          <p:nvPr/>
        </p:nvPicPr>
        <p:blipFill>
          <a:blip r:embed="rId4">
            <a:alphaModFix amt="82000"/>
          </a:blip>
          <a:stretch>
            <a:fillRect/>
          </a:stretch>
        </p:blipFill>
        <p:spPr>
          <a:xfrm rot="-4516150">
            <a:off x="-349807" y="-274908"/>
            <a:ext cx="1423990" cy="1423990"/>
          </a:xfrm>
          <a:prstGeom prst="rect">
            <a:avLst/>
          </a:prstGeom>
          <a:noFill/>
          <a:ln>
            <a:noFill/>
          </a:ln>
        </p:spPr>
      </p:pic>
      <p:pic>
        <p:nvPicPr>
          <p:cNvPr id="96" name="Google Shape;96;p13"/>
          <p:cNvPicPr preferRelativeResize="0"/>
          <p:nvPr/>
        </p:nvPicPr>
        <p:blipFill rotWithShape="1">
          <a:blip r:embed="rId5">
            <a:alphaModFix amt="69000"/>
          </a:blip>
          <a:srcRect/>
          <a:stretch/>
        </p:blipFill>
        <p:spPr>
          <a:xfrm rot="-487133">
            <a:off x="8273767" y="660130"/>
            <a:ext cx="1055868" cy="1055890"/>
          </a:xfrm>
          <a:prstGeom prst="rect">
            <a:avLst/>
          </a:prstGeom>
          <a:noFill/>
          <a:ln>
            <a:noFill/>
          </a:ln>
        </p:spPr>
      </p:pic>
      <p:pic>
        <p:nvPicPr>
          <p:cNvPr id="97" name="Google Shape;97;p13"/>
          <p:cNvPicPr preferRelativeResize="0"/>
          <p:nvPr/>
        </p:nvPicPr>
        <p:blipFill rotWithShape="1">
          <a:blip r:embed="rId6">
            <a:alphaModFix amt="75000"/>
          </a:blip>
          <a:srcRect/>
          <a:stretch/>
        </p:blipFill>
        <p:spPr>
          <a:xfrm rot="-487125">
            <a:off x="-76613" y="749269"/>
            <a:ext cx="877613" cy="877598"/>
          </a:xfrm>
          <a:prstGeom prst="rect">
            <a:avLst/>
          </a:prstGeom>
          <a:noFill/>
          <a:ln>
            <a:noFill/>
          </a:ln>
        </p:spPr>
      </p:pic>
      <p:sp>
        <p:nvSpPr>
          <p:cNvPr id="98" name="Google Shape;98;p13"/>
          <p:cNvSpPr txBox="1">
            <a:spLocks noGrp="1"/>
          </p:cNvSpPr>
          <p:nvPr>
            <p:ph type="title"/>
          </p:nvPr>
        </p:nvSpPr>
        <p:spPr>
          <a:xfrm>
            <a:off x="2205075" y="1637300"/>
            <a:ext cx="2114700" cy="462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lt2"/>
              </a:buClr>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9" name="Google Shape;99;p13"/>
          <p:cNvSpPr txBox="1">
            <a:spLocks noGrp="1"/>
          </p:cNvSpPr>
          <p:nvPr>
            <p:ph type="title" idx="2" hasCustomPrompt="1"/>
          </p:nvPr>
        </p:nvSpPr>
        <p:spPr>
          <a:xfrm>
            <a:off x="1147400" y="1960125"/>
            <a:ext cx="894000" cy="462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a:solidFill>
                  <a:schemeClr val="accen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00" name="Google Shape;100;p13"/>
          <p:cNvSpPr txBox="1">
            <a:spLocks noGrp="1"/>
          </p:cNvSpPr>
          <p:nvPr>
            <p:ph type="subTitle" idx="1"/>
          </p:nvPr>
        </p:nvSpPr>
        <p:spPr>
          <a:xfrm>
            <a:off x="2205075" y="2099350"/>
            <a:ext cx="2114700" cy="54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1" name="Google Shape;101;p13"/>
          <p:cNvSpPr txBox="1">
            <a:spLocks noGrp="1"/>
          </p:cNvSpPr>
          <p:nvPr>
            <p:ph type="title" idx="3"/>
          </p:nvPr>
        </p:nvSpPr>
        <p:spPr>
          <a:xfrm>
            <a:off x="5881900" y="1637300"/>
            <a:ext cx="2114700" cy="462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lt2"/>
              </a:buClr>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2" name="Google Shape;102;p13"/>
          <p:cNvSpPr txBox="1">
            <a:spLocks noGrp="1"/>
          </p:cNvSpPr>
          <p:nvPr>
            <p:ph type="title" idx="4" hasCustomPrompt="1"/>
          </p:nvPr>
        </p:nvSpPr>
        <p:spPr>
          <a:xfrm>
            <a:off x="4824213" y="1960125"/>
            <a:ext cx="894000" cy="462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a:solidFill>
                  <a:schemeClr val="accen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03" name="Google Shape;103;p13"/>
          <p:cNvSpPr txBox="1">
            <a:spLocks noGrp="1"/>
          </p:cNvSpPr>
          <p:nvPr>
            <p:ph type="subTitle" idx="5"/>
          </p:nvPr>
        </p:nvSpPr>
        <p:spPr>
          <a:xfrm>
            <a:off x="5881900" y="2099350"/>
            <a:ext cx="2114700" cy="54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4" name="Google Shape;104;p13"/>
          <p:cNvSpPr txBox="1">
            <a:spLocks noGrp="1"/>
          </p:cNvSpPr>
          <p:nvPr>
            <p:ph type="title" idx="6"/>
          </p:nvPr>
        </p:nvSpPr>
        <p:spPr>
          <a:xfrm>
            <a:off x="2205075" y="3181225"/>
            <a:ext cx="2114700" cy="462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lt2"/>
              </a:buClr>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5" name="Google Shape;105;p13"/>
          <p:cNvSpPr txBox="1">
            <a:spLocks noGrp="1"/>
          </p:cNvSpPr>
          <p:nvPr>
            <p:ph type="title" idx="7" hasCustomPrompt="1"/>
          </p:nvPr>
        </p:nvSpPr>
        <p:spPr>
          <a:xfrm>
            <a:off x="1147400" y="3501950"/>
            <a:ext cx="894000" cy="462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33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106" name="Google Shape;106;p13"/>
          <p:cNvSpPr txBox="1">
            <a:spLocks noGrp="1"/>
          </p:cNvSpPr>
          <p:nvPr>
            <p:ph type="subTitle" idx="8"/>
          </p:nvPr>
        </p:nvSpPr>
        <p:spPr>
          <a:xfrm>
            <a:off x="2205075" y="3643250"/>
            <a:ext cx="2114700" cy="54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7" name="Google Shape;107;p13"/>
          <p:cNvSpPr txBox="1">
            <a:spLocks noGrp="1"/>
          </p:cNvSpPr>
          <p:nvPr>
            <p:ph type="title" idx="9"/>
          </p:nvPr>
        </p:nvSpPr>
        <p:spPr>
          <a:xfrm>
            <a:off x="5881900" y="3181225"/>
            <a:ext cx="2114700" cy="462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lt2"/>
              </a:buClr>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8" name="Google Shape;108;p13"/>
          <p:cNvSpPr txBox="1">
            <a:spLocks noGrp="1"/>
          </p:cNvSpPr>
          <p:nvPr>
            <p:ph type="title" idx="13" hasCustomPrompt="1"/>
          </p:nvPr>
        </p:nvSpPr>
        <p:spPr>
          <a:xfrm>
            <a:off x="4824213" y="3501950"/>
            <a:ext cx="894000" cy="462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33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109" name="Google Shape;109;p13"/>
          <p:cNvSpPr txBox="1">
            <a:spLocks noGrp="1"/>
          </p:cNvSpPr>
          <p:nvPr>
            <p:ph type="subTitle" idx="14"/>
          </p:nvPr>
        </p:nvSpPr>
        <p:spPr>
          <a:xfrm>
            <a:off x="5881900" y="3643250"/>
            <a:ext cx="2114700" cy="54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0" name="Google Shape;110;p13"/>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127"/>
        <p:cNvGrpSpPr/>
        <p:nvPr/>
      </p:nvGrpSpPr>
      <p:grpSpPr>
        <a:xfrm>
          <a:off x="0" y="0"/>
          <a:ext cx="0" cy="0"/>
          <a:chOff x="0" y="0"/>
          <a:chExt cx="0" cy="0"/>
        </a:xfrm>
      </p:grpSpPr>
      <p:pic>
        <p:nvPicPr>
          <p:cNvPr id="128" name="Google Shape;128;p15"/>
          <p:cNvPicPr preferRelativeResize="0"/>
          <p:nvPr/>
        </p:nvPicPr>
        <p:blipFill rotWithShape="1">
          <a:blip r:embed="rId2">
            <a:alphaModFix amt="31000"/>
          </a:blip>
          <a:srcRect t="34167"/>
          <a:stretch/>
        </p:blipFill>
        <p:spPr>
          <a:xfrm>
            <a:off x="-159050" y="2152649"/>
            <a:ext cx="6918400" cy="3413775"/>
          </a:xfrm>
          <a:prstGeom prst="rect">
            <a:avLst/>
          </a:prstGeom>
          <a:noFill/>
          <a:ln>
            <a:noFill/>
          </a:ln>
        </p:spPr>
      </p:pic>
      <p:pic>
        <p:nvPicPr>
          <p:cNvPr id="129" name="Google Shape;129;p15"/>
          <p:cNvPicPr preferRelativeResize="0"/>
          <p:nvPr/>
        </p:nvPicPr>
        <p:blipFill rotWithShape="1">
          <a:blip r:embed="rId3">
            <a:alphaModFix amt="38000"/>
          </a:blip>
          <a:srcRect t="37942"/>
          <a:stretch/>
        </p:blipFill>
        <p:spPr>
          <a:xfrm rot="10800000" flipH="1">
            <a:off x="-363550" y="0"/>
            <a:ext cx="9871124" cy="4591304"/>
          </a:xfrm>
          <a:prstGeom prst="rect">
            <a:avLst/>
          </a:prstGeom>
          <a:noFill/>
          <a:ln>
            <a:noFill/>
          </a:ln>
        </p:spPr>
      </p:pic>
      <p:pic>
        <p:nvPicPr>
          <p:cNvPr id="130" name="Google Shape;130;p15"/>
          <p:cNvPicPr preferRelativeResize="0"/>
          <p:nvPr/>
        </p:nvPicPr>
        <p:blipFill rotWithShape="1">
          <a:blip r:embed="rId4">
            <a:alphaModFix amt="87000"/>
          </a:blip>
          <a:srcRect/>
          <a:stretch/>
        </p:blipFill>
        <p:spPr>
          <a:xfrm rot="-117636" flipH="1">
            <a:off x="-836824" y="-782924"/>
            <a:ext cx="3037322" cy="3037340"/>
          </a:xfrm>
          <a:prstGeom prst="rect">
            <a:avLst/>
          </a:prstGeom>
          <a:noFill/>
          <a:ln>
            <a:noFill/>
          </a:ln>
        </p:spPr>
      </p:pic>
      <p:pic>
        <p:nvPicPr>
          <p:cNvPr id="131" name="Google Shape;131;p15"/>
          <p:cNvPicPr preferRelativeResize="0"/>
          <p:nvPr/>
        </p:nvPicPr>
        <p:blipFill>
          <a:blip r:embed="rId5">
            <a:alphaModFix amt="82000"/>
          </a:blip>
          <a:stretch>
            <a:fillRect/>
          </a:stretch>
        </p:blipFill>
        <p:spPr>
          <a:xfrm rot="4516150" flipH="1">
            <a:off x="6777356" y="2981482"/>
            <a:ext cx="3250139" cy="3250139"/>
          </a:xfrm>
          <a:prstGeom prst="rect">
            <a:avLst/>
          </a:prstGeom>
          <a:noFill/>
          <a:ln>
            <a:noFill/>
          </a:ln>
        </p:spPr>
      </p:pic>
      <p:pic>
        <p:nvPicPr>
          <p:cNvPr id="132" name="Google Shape;132;p15"/>
          <p:cNvPicPr preferRelativeResize="0"/>
          <p:nvPr/>
        </p:nvPicPr>
        <p:blipFill rotWithShape="1">
          <a:blip r:embed="rId6">
            <a:alphaModFix amt="69000"/>
          </a:blip>
          <a:srcRect/>
          <a:stretch/>
        </p:blipFill>
        <p:spPr>
          <a:xfrm rot="487122" flipH="1">
            <a:off x="2317517" y="-374933"/>
            <a:ext cx="1005191" cy="1005192"/>
          </a:xfrm>
          <a:prstGeom prst="rect">
            <a:avLst/>
          </a:prstGeom>
          <a:noFill/>
          <a:ln>
            <a:noFill/>
          </a:ln>
        </p:spPr>
      </p:pic>
      <p:pic>
        <p:nvPicPr>
          <p:cNvPr id="133" name="Google Shape;133;p15"/>
          <p:cNvPicPr preferRelativeResize="0"/>
          <p:nvPr/>
        </p:nvPicPr>
        <p:blipFill rotWithShape="1">
          <a:blip r:embed="rId7">
            <a:alphaModFix amt="75000"/>
          </a:blip>
          <a:srcRect/>
          <a:stretch/>
        </p:blipFill>
        <p:spPr>
          <a:xfrm rot="487143" flipH="1">
            <a:off x="6242368" y="4449328"/>
            <a:ext cx="907356" cy="907372"/>
          </a:xfrm>
          <a:prstGeom prst="rect">
            <a:avLst/>
          </a:prstGeom>
          <a:noFill/>
          <a:ln>
            <a:noFill/>
          </a:ln>
        </p:spPr>
      </p:pic>
      <p:pic>
        <p:nvPicPr>
          <p:cNvPr id="134" name="Google Shape;134;p15"/>
          <p:cNvPicPr preferRelativeResize="0"/>
          <p:nvPr/>
        </p:nvPicPr>
        <p:blipFill rotWithShape="1">
          <a:blip r:embed="rId8">
            <a:alphaModFix amt="60000"/>
          </a:blip>
          <a:srcRect/>
          <a:stretch/>
        </p:blipFill>
        <p:spPr>
          <a:xfrm rot="-487117">
            <a:off x="6773980" y="840644"/>
            <a:ext cx="223202" cy="223203"/>
          </a:xfrm>
          <a:prstGeom prst="rect">
            <a:avLst/>
          </a:prstGeom>
          <a:noFill/>
          <a:ln>
            <a:noFill/>
          </a:ln>
        </p:spPr>
      </p:pic>
      <p:pic>
        <p:nvPicPr>
          <p:cNvPr id="135" name="Google Shape;135;p15"/>
          <p:cNvPicPr preferRelativeResize="0"/>
          <p:nvPr/>
        </p:nvPicPr>
        <p:blipFill rotWithShape="1">
          <a:blip r:embed="rId9">
            <a:alphaModFix amt="60000"/>
          </a:blip>
          <a:srcRect/>
          <a:stretch/>
        </p:blipFill>
        <p:spPr>
          <a:xfrm rot="-487117">
            <a:off x="1573330" y="3945794"/>
            <a:ext cx="223202" cy="223203"/>
          </a:xfrm>
          <a:prstGeom prst="rect">
            <a:avLst/>
          </a:prstGeom>
          <a:noFill/>
          <a:ln>
            <a:noFill/>
          </a:ln>
        </p:spPr>
      </p:pic>
      <p:sp>
        <p:nvSpPr>
          <p:cNvPr id="136" name="Google Shape;136;p15"/>
          <p:cNvSpPr txBox="1">
            <a:spLocks noGrp="1"/>
          </p:cNvSpPr>
          <p:nvPr>
            <p:ph type="title"/>
          </p:nvPr>
        </p:nvSpPr>
        <p:spPr>
          <a:xfrm>
            <a:off x="2063550" y="1711625"/>
            <a:ext cx="5016900" cy="99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6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37" name="Google Shape;137;p15"/>
          <p:cNvSpPr txBox="1">
            <a:spLocks noGrp="1"/>
          </p:cNvSpPr>
          <p:nvPr>
            <p:ph type="subTitle" idx="1"/>
          </p:nvPr>
        </p:nvSpPr>
        <p:spPr>
          <a:xfrm>
            <a:off x="2063550" y="2810450"/>
            <a:ext cx="5016900" cy="721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38"/>
        <p:cNvGrpSpPr/>
        <p:nvPr/>
      </p:nvGrpSpPr>
      <p:grpSpPr>
        <a:xfrm>
          <a:off x="0" y="0"/>
          <a:ext cx="0" cy="0"/>
          <a:chOff x="0" y="0"/>
          <a:chExt cx="0" cy="0"/>
        </a:xfrm>
      </p:grpSpPr>
      <p:pic>
        <p:nvPicPr>
          <p:cNvPr id="139" name="Google Shape;139;p16"/>
          <p:cNvPicPr preferRelativeResize="0"/>
          <p:nvPr/>
        </p:nvPicPr>
        <p:blipFill rotWithShape="1">
          <a:blip r:embed="rId2">
            <a:alphaModFix amt="31000"/>
          </a:blip>
          <a:srcRect t="34167"/>
          <a:stretch/>
        </p:blipFill>
        <p:spPr>
          <a:xfrm rot="10800000">
            <a:off x="2384674" y="0"/>
            <a:ext cx="6918400" cy="3413775"/>
          </a:xfrm>
          <a:prstGeom prst="rect">
            <a:avLst/>
          </a:prstGeom>
          <a:noFill/>
          <a:ln>
            <a:noFill/>
          </a:ln>
        </p:spPr>
      </p:pic>
      <p:pic>
        <p:nvPicPr>
          <p:cNvPr id="140" name="Google Shape;140;p16"/>
          <p:cNvPicPr preferRelativeResize="0"/>
          <p:nvPr/>
        </p:nvPicPr>
        <p:blipFill rotWithShape="1">
          <a:blip r:embed="rId3">
            <a:alphaModFix amt="38000"/>
          </a:blip>
          <a:srcRect t="37942"/>
          <a:stretch/>
        </p:blipFill>
        <p:spPr>
          <a:xfrm flipH="1">
            <a:off x="-363550" y="2123345"/>
            <a:ext cx="9871124" cy="4591304"/>
          </a:xfrm>
          <a:prstGeom prst="rect">
            <a:avLst/>
          </a:prstGeom>
          <a:noFill/>
          <a:ln>
            <a:noFill/>
          </a:ln>
        </p:spPr>
      </p:pic>
      <p:sp>
        <p:nvSpPr>
          <p:cNvPr id="141" name="Google Shape;141;p16"/>
          <p:cNvSpPr txBox="1">
            <a:spLocks noGrp="1"/>
          </p:cNvSpPr>
          <p:nvPr>
            <p:ph type="title"/>
          </p:nvPr>
        </p:nvSpPr>
        <p:spPr>
          <a:xfrm>
            <a:off x="2984200" y="3062550"/>
            <a:ext cx="5446800" cy="496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2" name="Google Shape;142;p16"/>
          <p:cNvSpPr txBox="1">
            <a:spLocks noGrp="1"/>
          </p:cNvSpPr>
          <p:nvPr>
            <p:ph type="subTitle" idx="1"/>
          </p:nvPr>
        </p:nvSpPr>
        <p:spPr>
          <a:xfrm>
            <a:off x="2984200" y="1584150"/>
            <a:ext cx="5446800" cy="1478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1600"/>
              </a:spcBef>
              <a:spcAft>
                <a:spcPts val="0"/>
              </a:spcAft>
              <a:buSzPts val="2500"/>
              <a:buNone/>
              <a:defRPr sz="2500"/>
            </a:lvl3pPr>
            <a:lvl4pPr lvl="3" algn="ctr" rtl="0">
              <a:lnSpc>
                <a:spcPct val="100000"/>
              </a:lnSpc>
              <a:spcBef>
                <a:spcPts val="1600"/>
              </a:spcBef>
              <a:spcAft>
                <a:spcPts val="0"/>
              </a:spcAft>
              <a:buSzPts val="2500"/>
              <a:buNone/>
              <a:defRPr sz="2500"/>
            </a:lvl4pPr>
            <a:lvl5pPr lvl="4" algn="ctr" rtl="0">
              <a:lnSpc>
                <a:spcPct val="100000"/>
              </a:lnSpc>
              <a:spcBef>
                <a:spcPts val="1600"/>
              </a:spcBef>
              <a:spcAft>
                <a:spcPts val="0"/>
              </a:spcAft>
              <a:buSzPts val="2500"/>
              <a:buNone/>
              <a:defRPr sz="2500"/>
            </a:lvl5pPr>
            <a:lvl6pPr lvl="5" algn="ctr" rtl="0">
              <a:lnSpc>
                <a:spcPct val="100000"/>
              </a:lnSpc>
              <a:spcBef>
                <a:spcPts val="1600"/>
              </a:spcBef>
              <a:spcAft>
                <a:spcPts val="0"/>
              </a:spcAft>
              <a:buSzPts val="2500"/>
              <a:buNone/>
              <a:defRPr sz="2500"/>
            </a:lvl6pPr>
            <a:lvl7pPr lvl="6" algn="ctr" rtl="0">
              <a:lnSpc>
                <a:spcPct val="100000"/>
              </a:lnSpc>
              <a:spcBef>
                <a:spcPts val="1600"/>
              </a:spcBef>
              <a:spcAft>
                <a:spcPts val="0"/>
              </a:spcAft>
              <a:buSzPts val="2500"/>
              <a:buNone/>
              <a:defRPr sz="2500"/>
            </a:lvl7pPr>
            <a:lvl8pPr lvl="7" algn="ctr" rtl="0">
              <a:lnSpc>
                <a:spcPct val="100000"/>
              </a:lnSpc>
              <a:spcBef>
                <a:spcPts val="1600"/>
              </a:spcBef>
              <a:spcAft>
                <a:spcPts val="0"/>
              </a:spcAft>
              <a:buSzPts val="2500"/>
              <a:buNone/>
              <a:defRPr sz="2500"/>
            </a:lvl8pPr>
            <a:lvl9pPr lvl="8" algn="ctr" rtl="0">
              <a:lnSpc>
                <a:spcPct val="100000"/>
              </a:lnSpc>
              <a:spcBef>
                <a:spcPts val="1600"/>
              </a:spcBef>
              <a:spcAft>
                <a:spcPts val="1600"/>
              </a:spcAft>
              <a:buSzPts val="2500"/>
              <a:buNone/>
              <a:defRPr sz="2500"/>
            </a:lvl9pPr>
          </a:lstStyle>
          <a:p>
            <a:endParaRPr/>
          </a:p>
        </p:txBody>
      </p:sp>
      <p:pic>
        <p:nvPicPr>
          <p:cNvPr id="143" name="Google Shape;143;p16"/>
          <p:cNvPicPr preferRelativeResize="0"/>
          <p:nvPr/>
        </p:nvPicPr>
        <p:blipFill rotWithShape="1">
          <a:blip r:embed="rId4">
            <a:alphaModFix amt="87000"/>
          </a:blip>
          <a:srcRect/>
          <a:stretch/>
        </p:blipFill>
        <p:spPr>
          <a:xfrm rot="117638">
            <a:off x="7922272" y="4080992"/>
            <a:ext cx="2073707" cy="2073742"/>
          </a:xfrm>
          <a:prstGeom prst="rect">
            <a:avLst/>
          </a:prstGeom>
          <a:noFill/>
          <a:ln>
            <a:noFill/>
          </a:ln>
        </p:spPr>
      </p:pic>
      <p:pic>
        <p:nvPicPr>
          <p:cNvPr id="144" name="Google Shape;144;p16"/>
          <p:cNvPicPr preferRelativeResize="0"/>
          <p:nvPr/>
        </p:nvPicPr>
        <p:blipFill rotWithShape="1">
          <a:blip r:embed="rId5">
            <a:alphaModFix amt="75000"/>
          </a:blip>
          <a:srcRect/>
          <a:stretch/>
        </p:blipFill>
        <p:spPr>
          <a:xfrm rot="-487116">
            <a:off x="5598628" y="225959"/>
            <a:ext cx="626900" cy="626876"/>
          </a:xfrm>
          <a:prstGeom prst="rect">
            <a:avLst/>
          </a:prstGeom>
          <a:noFill/>
          <a:ln>
            <a:noFill/>
          </a:ln>
        </p:spPr>
      </p:pic>
      <p:pic>
        <p:nvPicPr>
          <p:cNvPr id="145" name="Google Shape;145;p16"/>
          <p:cNvPicPr preferRelativeResize="0"/>
          <p:nvPr/>
        </p:nvPicPr>
        <p:blipFill rotWithShape="1">
          <a:blip r:embed="rId6">
            <a:alphaModFix amt="69000"/>
          </a:blip>
          <a:srcRect/>
          <a:stretch/>
        </p:blipFill>
        <p:spPr>
          <a:xfrm rot="487119" flipH="1">
            <a:off x="3612619" y="4307468"/>
            <a:ext cx="593262" cy="59326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163"/>
        <p:cNvGrpSpPr/>
        <p:nvPr/>
      </p:nvGrpSpPr>
      <p:grpSpPr>
        <a:xfrm>
          <a:off x="0" y="0"/>
          <a:ext cx="0" cy="0"/>
          <a:chOff x="0" y="0"/>
          <a:chExt cx="0" cy="0"/>
        </a:xfrm>
      </p:grpSpPr>
      <p:pic>
        <p:nvPicPr>
          <p:cNvPr id="164" name="Google Shape;164;p19"/>
          <p:cNvPicPr preferRelativeResize="0"/>
          <p:nvPr/>
        </p:nvPicPr>
        <p:blipFill rotWithShape="1">
          <a:blip r:embed="rId2">
            <a:alphaModFix amt="31000"/>
          </a:blip>
          <a:srcRect t="34167"/>
          <a:stretch/>
        </p:blipFill>
        <p:spPr>
          <a:xfrm>
            <a:off x="-72425" y="1771649"/>
            <a:ext cx="6918400" cy="3413775"/>
          </a:xfrm>
          <a:prstGeom prst="rect">
            <a:avLst/>
          </a:prstGeom>
          <a:noFill/>
          <a:ln>
            <a:noFill/>
          </a:ln>
        </p:spPr>
      </p:pic>
      <p:pic>
        <p:nvPicPr>
          <p:cNvPr id="165" name="Google Shape;165;p19"/>
          <p:cNvPicPr preferRelativeResize="0"/>
          <p:nvPr/>
        </p:nvPicPr>
        <p:blipFill rotWithShape="1">
          <a:blip r:embed="rId2">
            <a:alphaModFix amt="31000"/>
          </a:blip>
          <a:srcRect b="71614"/>
          <a:stretch/>
        </p:blipFill>
        <p:spPr>
          <a:xfrm>
            <a:off x="2285950" y="-49902"/>
            <a:ext cx="6918400" cy="1471927"/>
          </a:xfrm>
          <a:prstGeom prst="rect">
            <a:avLst/>
          </a:prstGeom>
          <a:noFill/>
          <a:ln>
            <a:noFill/>
          </a:ln>
        </p:spPr>
      </p:pic>
      <p:pic>
        <p:nvPicPr>
          <p:cNvPr id="166" name="Google Shape;166;p19"/>
          <p:cNvPicPr preferRelativeResize="0"/>
          <p:nvPr/>
        </p:nvPicPr>
        <p:blipFill rotWithShape="1">
          <a:blip r:embed="rId3">
            <a:alphaModFix amt="87000"/>
          </a:blip>
          <a:srcRect/>
          <a:stretch/>
        </p:blipFill>
        <p:spPr>
          <a:xfrm rot="1020443" flipH="1">
            <a:off x="-596584" y="-717775"/>
            <a:ext cx="2175543" cy="2175578"/>
          </a:xfrm>
          <a:prstGeom prst="rect">
            <a:avLst/>
          </a:prstGeom>
          <a:noFill/>
          <a:ln>
            <a:noFill/>
          </a:ln>
        </p:spPr>
      </p:pic>
      <p:pic>
        <p:nvPicPr>
          <p:cNvPr id="167" name="Google Shape;167;p19"/>
          <p:cNvPicPr preferRelativeResize="0"/>
          <p:nvPr/>
        </p:nvPicPr>
        <p:blipFill rotWithShape="1">
          <a:blip r:embed="rId4">
            <a:alphaModFix amt="69000"/>
          </a:blip>
          <a:srcRect/>
          <a:stretch/>
        </p:blipFill>
        <p:spPr>
          <a:xfrm rot="1625203" flipH="1">
            <a:off x="658883" y="3947047"/>
            <a:ext cx="1055868" cy="1055889"/>
          </a:xfrm>
          <a:prstGeom prst="rect">
            <a:avLst/>
          </a:prstGeom>
          <a:noFill/>
          <a:ln>
            <a:noFill/>
          </a:ln>
        </p:spPr>
      </p:pic>
      <p:pic>
        <p:nvPicPr>
          <p:cNvPr id="168" name="Google Shape;168;p19"/>
          <p:cNvPicPr preferRelativeResize="0"/>
          <p:nvPr/>
        </p:nvPicPr>
        <p:blipFill rotWithShape="1">
          <a:blip r:embed="rId5">
            <a:alphaModFix amt="75000"/>
          </a:blip>
          <a:srcRect/>
          <a:stretch/>
        </p:blipFill>
        <p:spPr>
          <a:xfrm rot="-10312853" flipH="1">
            <a:off x="6511022" y="-228876"/>
            <a:ext cx="720961" cy="720978"/>
          </a:xfrm>
          <a:prstGeom prst="rect">
            <a:avLst/>
          </a:prstGeom>
          <a:noFill/>
          <a:ln>
            <a:noFill/>
          </a:ln>
        </p:spPr>
      </p:pic>
      <p:sp>
        <p:nvSpPr>
          <p:cNvPr id="169" name="Google Shape;169;p19"/>
          <p:cNvSpPr txBox="1">
            <a:spLocks noGrp="1"/>
          </p:cNvSpPr>
          <p:nvPr>
            <p:ph type="title"/>
          </p:nvPr>
        </p:nvSpPr>
        <p:spPr>
          <a:xfrm>
            <a:off x="720000" y="1642350"/>
            <a:ext cx="2996700" cy="572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0" name="Google Shape;170;p19"/>
          <p:cNvSpPr txBox="1">
            <a:spLocks noGrp="1"/>
          </p:cNvSpPr>
          <p:nvPr>
            <p:ph type="subTitle" idx="1"/>
          </p:nvPr>
        </p:nvSpPr>
        <p:spPr>
          <a:xfrm>
            <a:off x="720000" y="2215050"/>
            <a:ext cx="2996700" cy="13041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445025"/>
            <a:ext cx="7717800" cy="572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2"/>
              </a:buClr>
              <a:buSzPts val="3500"/>
              <a:buFont typeface="DM Serif Text"/>
              <a:buNone/>
              <a:defRPr sz="3500" b="1">
                <a:solidFill>
                  <a:schemeClr val="dk2"/>
                </a:solidFill>
                <a:latin typeface="DM Serif Text"/>
                <a:ea typeface="DM Serif Text"/>
                <a:cs typeface="DM Serif Text"/>
                <a:sym typeface="DM Serif Text"/>
              </a:defRPr>
            </a:lvl1pPr>
            <a:lvl2pPr lvl="1"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2pPr>
            <a:lvl3pPr lvl="2"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3pPr>
            <a:lvl4pPr lvl="3"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4pPr>
            <a:lvl5pPr lvl="4"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5pPr>
            <a:lvl6pPr lvl="5"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6pPr>
            <a:lvl7pPr lvl="6"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7pPr>
            <a:lvl8pPr lvl="7"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8pPr>
            <a:lvl9pPr lvl="8" rtl="0">
              <a:spcBef>
                <a:spcPts val="0"/>
              </a:spcBef>
              <a:spcAft>
                <a:spcPts val="0"/>
              </a:spcAft>
              <a:buClr>
                <a:schemeClr val="dk1"/>
              </a:buClr>
              <a:buSzPts val="3500"/>
              <a:buFont typeface="Averia Libre"/>
              <a:buNone/>
              <a:defRPr sz="3500" b="1">
                <a:solidFill>
                  <a:schemeClr val="dk1"/>
                </a:solidFill>
                <a:latin typeface="Averia Libre"/>
                <a:ea typeface="Averia Libre"/>
                <a:cs typeface="Averia Libre"/>
                <a:sym typeface="Averia Libre"/>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ctr" anchorCtr="0">
            <a:noAutofit/>
          </a:bodyPr>
          <a:lstStyle>
            <a:lvl1pPr marL="457200" lvl="0" indent="-317500">
              <a:lnSpc>
                <a:spcPct val="115000"/>
              </a:lnSpc>
              <a:spcBef>
                <a:spcPts val="0"/>
              </a:spcBef>
              <a:spcAft>
                <a:spcPts val="0"/>
              </a:spcAft>
              <a:buClr>
                <a:schemeClr val="dk1"/>
              </a:buClr>
              <a:buSzPts val="1400"/>
              <a:buFont typeface="Cambay"/>
              <a:buChar char="●"/>
              <a:defRPr>
                <a:solidFill>
                  <a:schemeClr val="dk1"/>
                </a:solidFill>
                <a:latin typeface="Cambay"/>
                <a:ea typeface="Cambay"/>
                <a:cs typeface="Cambay"/>
                <a:sym typeface="Cambay"/>
              </a:defRPr>
            </a:lvl1pPr>
            <a:lvl2pPr marL="914400" lvl="1"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2pPr>
            <a:lvl3pPr marL="1371600" lvl="2"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3pPr>
            <a:lvl4pPr marL="1828800" lvl="3"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4pPr>
            <a:lvl5pPr marL="2286000" lvl="4"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5pPr>
            <a:lvl6pPr marL="2743200" lvl="5"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6pPr>
            <a:lvl7pPr marL="3200400" lvl="6"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7pPr>
            <a:lvl8pPr marL="3657600" lvl="7" indent="-317500">
              <a:lnSpc>
                <a:spcPct val="115000"/>
              </a:lnSpc>
              <a:spcBef>
                <a:spcPts val="1600"/>
              </a:spcBef>
              <a:spcAft>
                <a:spcPts val="0"/>
              </a:spcAft>
              <a:buClr>
                <a:schemeClr val="dk1"/>
              </a:buClr>
              <a:buSzPts val="1400"/>
              <a:buFont typeface="Cambay"/>
              <a:buChar char="○"/>
              <a:defRPr>
                <a:solidFill>
                  <a:schemeClr val="dk1"/>
                </a:solidFill>
                <a:latin typeface="Cambay"/>
                <a:ea typeface="Cambay"/>
                <a:cs typeface="Cambay"/>
                <a:sym typeface="Cambay"/>
              </a:defRPr>
            </a:lvl8pPr>
            <a:lvl9pPr marL="4114800" lvl="8" indent="-317500">
              <a:lnSpc>
                <a:spcPct val="115000"/>
              </a:lnSpc>
              <a:spcBef>
                <a:spcPts val="1600"/>
              </a:spcBef>
              <a:spcAft>
                <a:spcPts val="1600"/>
              </a:spcAft>
              <a:buClr>
                <a:schemeClr val="dk1"/>
              </a:buClr>
              <a:buSzPts val="1400"/>
              <a:buFont typeface="Cambay"/>
              <a:buChar char="■"/>
              <a:defRPr>
                <a:solidFill>
                  <a:schemeClr val="dk1"/>
                </a:solidFill>
                <a:latin typeface="Cambay"/>
                <a:ea typeface="Cambay"/>
                <a:cs typeface="Cambay"/>
                <a:sym typeface="Cambay"/>
              </a:defRPr>
            </a:lvl9pPr>
          </a:lstStyle>
          <a:p>
            <a:endParaRPr/>
          </a:p>
        </p:txBody>
      </p:sp>
    </p:spTree>
  </p:cSld>
  <p:clrMap bg1="lt1" tx1="dk1" bg2="dk2" tx2="lt2" accent1="accent1" accent2="accent2" accent3="accent3" accent4="accent4" accent5="accent5" accent6="accent6" hlink="hlink" folHlink="folHlink"/>
  <p:sldLayoutIdLst>
    <p:sldLayoutId id="2147483706" r:id="rId1"/>
    <p:sldLayoutId id="2147483714" r:id="rId2"/>
    <p:sldLayoutId id="2147483710" r:id="rId3"/>
    <p:sldLayoutId id="2147483717" r:id="rId4"/>
    <p:sldLayoutId id="2147483722" r:id="rId5"/>
    <p:sldLayoutId id="2147483659" r:id="rId6"/>
    <p:sldLayoutId id="2147483661" r:id="rId7"/>
    <p:sldLayoutId id="2147483724" r:id="rId8"/>
    <p:sldLayoutId id="2147483720" r:id="rId9"/>
    <p:sldLayoutId id="2147483727" r:id="rId10"/>
    <p:sldLayoutId id="2147483712" r:id="rId11"/>
    <p:sldLayoutId id="2147483676" r:id="rId12"/>
    <p:sldLayoutId id="2147483681" r:id="rId13"/>
    <p:sldLayoutId id="2147483686" r:id="rId14"/>
    <p:sldLayoutId id="2147483687" r:id="rId15"/>
    <p:sldLayoutId id="2147483694" r:id="rId16"/>
    <p:sldLayoutId id="2147483697" r:id="rId17"/>
    <p:sldLayoutId id="2147483698" r:id="rId18"/>
    <p:sldLayoutId id="2147483699"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0">
          <p15:clr>
            <a:srgbClr val="EA4335"/>
          </p15:clr>
        </p15:guide>
        <p15:guide id="2" pos="449">
          <p15:clr>
            <a:srgbClr val="EA4335"/>
          </p15:clr>
        </p15:guide>
        <p15:guide id="3" orient="horz" pos="2900">
          <p15:clr>
            <a:srgbClr val="EA4335"/>
          </p15:clr>
        </p15:guide>
        <p15:guide id="4" pos="5311">
          <p15:clr>
            <a:srgbClr val="EA4335"/>
          </p15:clr>
        </p15:guide>
        <p15:guide id="5" pos="2880">
          <p15:clr>
            <a:srgbClr val="EA4335"/>
          </p15:clr>
        </p15:guide>
        <p15:guide id="6" orient="horz" pos="1620">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553"/>
        <p:cNvGrpSpPr/>
        <p:nvPr/>
      </p:nvGrpSpPr>
      <p:grpSpPr>
        <a:xfrm>
          <a:off x="0" y="0"/>
          <a:ext cx="0" cy="0"/>
          <a:chOff x="0" y="0"/>
          <a:chExt cx="0" cy="0"/>
        </a:xfrm>
      </p:grpSpPr>
      <p:sp>
        <p:nvSpPr>
          <p:cNvPr id="554" name="Google Shape;554;p54"/>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555" name="Google Shape;555;p54"/>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701"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7.pn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5.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7.png"/><Relationship Id="rId9" Type="http://schemas.openxmlformats.org/officeDocument/2006/relationships/image" Target="../media/image3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QuickStyle" Target="../diagrams/quickStyle2.xml"/><Relationship Id="rId11" Type="http://schemas.openxmlformats.org/officeDocument/2006/relationships/image" Target="../media/image24.png"/><Relationship Id="rId5" Type="http://schemas.openxmlformats.org/officeDocument/2006/relationships/diagramLayout" Target="../diagrams/layout2.xml"/><Relationship Id="rId10" Type="http://schemas.openxmlformats.org/officeDocument/2006/relationships/image" Target="../media/image23.png"/><Relationship Id="rId4" Type="http://schemas.openxmlformats.org/officeDocument/2006/relationships/diagramData" Target="../diagrams/data2.xml"/><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pic>
        <p:nvPicPr>
          <p:cNvPr id="567" name="Google Shape;567;p59"/>
          <p:cNvPicPr preferRelativeResize="0"/>
          <p:nvPr/>
        </p:nvPicPr>
        <p:blipFill rotWithShape="1">
          <a:blip r:embed="rId3">
            <a:alphaModFix amt="87000"/>
          </a:blip>
          <a:srcRect/>
          <a:stretch/>
        </p:blipFill>
        <p:spPr>
          <a:xfrm rot="117636">
            <a:off x="5843241" y="-247716"/>
            <a:ext cx="2469035" cy="2469050"/>
          </a:xfrm>
          <a:prstGeom prst="rect">
            <a:avLst/>
          </a:prstGeom>
          <a:noFill/>
          <a:ln>
            <a:noFill/>
          </a:ln>
        </p:spPr>
      </p:pic>
      <p:grpSp>
        <p:nvGrpSpPr>
          <p:cNvPr id="568" name="Google Shape;568;p59"/>
          <p:cNvGrpSpPr/>
          <p:nvPr/>
        </p:nvGrpSpPr>
        <p:grpSpPr>
          <a:xfrm flipH="1">
            <a:off x="6097235" y="417636"/>
            <a:ext cx="3046765" cy="5044129"/>
            <a:chOff x="1559750" y="1367850"/>
            <a:chExt cx="2473425" cy="4094925"/>
          </a:xfrm>
        </p:grpSpPr>
        <p:sp>
          <p:nvSpPr>
            <p:cNvPr id="569" name="Google Shape;569;p59"/>
            <p:cNvSpPr/>
            <p:nvPr/>
          </p:nvSpPr>
          <p:spPr>
            <a:xfrm>
              <a:off x="2808975" y="2514075"/>
              <a:ext cx="384850" cy="560525"/>
            </a:xfrm>
            <a:custGeom>
              <a:avLst/>
              <a:gdLst/>
              <a:ahLst/>
              <a:cxnLst/>
              <a:rect l="l" t="t" r="r" b="b"/>
              <a:pathLst>
                <a:path w="15394" h="22421" extrusionOk="0">
                  <a:moveTo>
                    <a:pt x="11012" y="0"/>
                  </a:moveTo>
                  <a:cubicBezTo>
                    <a:pt x="10777" y="0"/>
                    <a:pt x="10544" y="16"/>
                    <a:pt x="10315" y="45"/>
                  </a:cubicBezTo>
                  <a:cubicBezTo>
                    <a:pt x="9327" y="187"/>
                    <a:pt x="8418" y="547"/>
                    <a:pt x="7556" y="986"/>
                  </a:cubicBezTo>
                  <a:cubicBezTo>
                    <a:pt x="6694" y="1440"/>
                    <a:pt x="5879" y="1973"/>
                    <a:pt x="5142" y="2600"/>
                  </a:cubicBezTo>
                  <a:lnTo>
                    <a:pt x="5189" y="2632"/>
                  </a:lnTo>
                  <a:cubicBezTo>
                    <a:pt x="5565" y="2350"/>
                    <a:pt x="5973" y="2083"/>
                    <a:pt x="6380" y="1848"/>
                  </a:cubicBezTo>
                  <a:cubicBezTo>
                    <a:pt x="6788" y="1597"/>
                    <a:pt x="7211" y="1362"/>
                    <a:pt x="7634" y="1174"/>
                  </a:cubicBezTo>
                  <a:cubicBezTo>
                    <a:pt x="8496" y="767"/>
                    <a:pt x="9421" y="469"/>
                    <a:pt x="10346" y="375"/>
                  </a:cubicBezTo>
                  <a:cubicBezTo>
                    <a:pt x="10522" y="357"/>
                    <a:pt x="10699" y="348"/>
                    <a:pt x="10874" y="348"/>
                  </a:cubicBezTo>
                  <a:cubicBezTo>
                    <a:pt x="11167" y="348"/>
                    <a:pt x="11457" y="373"/>
                    <a:pt x="11741" y="422"/>
                  </a:cubicBezTo>
                  <a:cubicBezTo>
                    <a:pt x="12180" y="516"/>
                    <a:pt x="12619" y="688"/>
                    <a:pt x="12995" y="923"/>
                  </a:cubicBezTo>
                  <a:cubicBezTo>
                    <a:pt x="13773" y="1405"/>
                    <a:pt x="14334" y="2165"/>
                    <a:pt x="14741" y="2989"/>
                  </a:cubicBezTo>
                  <a:lnTo>
                    <a:pt x="14741" y="2989"/>
                  </a:lnTo>
                  <a:cubicBezTo>
                    <a:pt x="14816" y="3707"/>
                    <a:pt x="14860" y="4438"/>
                    <a:pt x="14860" y="5155"/>
                  </a:cubicBezTo>
                  <a:cubicBezTo>
                    <a:pt x="14860" y="5908"/>
                    <a:pt x="14829" y="6660"/>
                    <a:pt x="14766" y="7397"/>
                  </a:cubicBezTo>
                  <a:cubicBezTo>
                    <a:pt x="14641" y="8886"/>
                    <a:pt x="14359" y="10359"/>
                    <a:pt x="13904" y="11754"/>
                  </a:cubicBezTo>
                  <a:cubicBezTo>
                    <a:pt x="13434" y="13165"/>
                    <a:pt x="12776" y="14513"/>
                    <a:pt x="11882" y="15688"/>
                  </a:cubicBezTo>
                  <a:cubicBezTo>
                    <a:pt x="10989" y="16864"/>
                    <a:pt x="9876" y="17852"/>
                    <a:pt x="8590" y="18588"/>
                  </a:cubicBezTo>
                  <a:lnTo>
                    <a:pt x="8575" y="18604"/>
                  </a:lnTo>
                  <a:lnTo>
                    <a:pt x="8559" y="18620"/>
                  </a:lnTo>
                  <a:cubicBezTo>
                    <a:pt x="7854" y="19200"/>
                    <a:pt x="7101" y="19764"/>
                    <a:pt x="6318" y="20281"/>
                  </a:cubicBezTo>
                  <a:cubicBezTo>
                    <a:pt x="5550" y="20783"/>
                    <a:pt x="4750" y="21269"/>
                    <a:pt x="3904" y="21629"/>
                  </a:cubicBezTo>
                  <a:cubicBezTo>
                    <a:pt x="3481" y="21817"/>
                    <a:pt x="3057" y="21974"/>
                    <a:pt x="2603" y="22068"/>
                  </a:cubicBezTo>
                  <a:cubicBezTo>
                    <a:pt x="2391" y="22113"/>
                    <a:pt x="2175" y="22140"/>
                    <a:pt x="1961" y="22140"/>
                  </a:cubicBezTo>
                  <a:cubicBezTo>
                    <a:pt x="1732" y="22140"/>
                    <a:pt x="1505" y="22109"/>
                    <a:pt x="1286" y="22037"/>
                  </a:cubicBezTo>
                  <a:cubicBezTo>
                    <a:pt x="1082" y="21974"/>
                    <a:pt x="894" y="21848"/>
                    <a:pt x="753" y="21692"/>
                  </a:cubicBezTo>
                  <a:cubicBezTo>
                    <a:pt x="597" y="21535"/>
                    <a:pt x="471" y="21347"/>
                    <a:pt x="377" y="21143"/>
                  </a:cubicBezTo>
                  <a:cubicBezTo>
                    <a:pt x="205" y="20736"/>
                    <a:pt x="142" y="20265"/>
                    <a:pt x="111" y="19795"/>
                  </a:cubicBezTo>
                  <a:lnTo>
                    <a:pt x="1" y="19811"/>
                  </a:lnTo>
                  <a:cubicBezTo>
                    <a:pt x="1" y="20281"/>
                    <a:pt x="32" y="20751"/>
                    <a:pt x="205" y="21221"/>
                  </a:cubicBezTo>
                  <a:cubicBezTo>
                    <a:pt x="299" y="21441"/>
                    <a:pt x="424" y="21660"/>
                    <a:pt x="581" y="21848"/>
                  </a:cubicBezTo>
                  <a:cubicBezTo>
                    <a:pt x="753" y="22037"/>
                    <a:pt x="973" y="22178"/>
                    <a:pt x="1208" y="22272"/>
                  </a:cubicBezTo>
                  <a:cubicBezTo>
                    <a:pt x="1479" y="22380"/>
                    <a:pt x="1766" y="22421"/>
                    <a:pt x="2050" y="22421"/>
                  </a:cubicBezTo>
                  <a:cubicBezTo>
                    <a:pt x="2259" y="22421"/>
                    <a:pt x="2467" y="22399"/>
                    <a:pt x="2666" y="22366"/>
                  </a:cubicBezTo>
                  <a:cubicBezTo>
                    <a:pt x="3136" y="22287"/>
                    <a:pt x="3606" y="22146"/>
                    <a:pt x="4045" y="21974"/>
                  </a:cubicBezTo>
                  <a:cubicBezTo>
                    <a:pt x="4923" y="21613"/>
                    <a:pt x="5769" y="21143"/>
                    <a:pt x="6568" y="20642"/>
                  </a:cubicBezTo>
                  <a:cubicBezTo>
                    <a:pt x="7368" y="20140"/>
                    <a:pt x="8136" y="19591"/>
                    <a:pt x="8873" y="18996"/>
                  </a:cubicBezTo>
                  <a:lnTo>
                    <a:pt x="8873" y="18996"/>
                  </a:lnTo>
                  <a:lnTo>
                    <a:pt x="8841" y="19027"/>
                  </a:lnTo>
                  <a:cubicBezTo>
                    <a:pt x="10189" y="18275"/>
                    <a:pt x="11381" y="17240"/>
                    <a:pt x="12321" y="16018"/>
                  </a:cubicBezTo>
                  <a:cubicBezTo>
                    <a:pt x="13261" y="14795"/>
                    <a:pt x="13951" y="13400"/>
                    <a:pt x="14437" y="11942"/>
                  </a:cubicBezTo>
                  <a:cubicBezTo>
                    <a:pt x="14907" y="10485"/>
                    <a:pt x="15189" y="8964"/>
                    <a:pt x="15315" y="7444"/>
                  </a:cubicBezTo>
                  <a:cubicBezTo>
                    <a:pt x="15377" y="6676"/>
                    <a:pt x="15393" y="5923"/>
                    <a:pt x="15377" y="5155"/>
                  </a:cubicBezTo>
                  <a:cubicBezTo>
                    <a:pt x="15362" y="4387"/>
                    <a:pt x="15315" y="3635"/>
                    <a:pt x="15205" y="2867"/>
                  </a:cubicBezTo>
                  <a:lnTo>
                    <a:pt x="15189" y="2836"/>
                  </a:lnTo>
                  <a:lnTo>
                    <a:pt x="15174" y="2788"/>
                  </a:lnTo>
                  <a:cubicBezTo>
                    <a:pt x="14954" y="2350"/>
                    <a:pt x="14688" y="1926"/>
                    <a:pt x="14359" y="1550"/>
                  </a:cubicBezTo>
                  <a:cubicBezTo>
                    <a:pt x="14029" y="1174"/>
                    <a:pt x="13653" y="829"/>
                    <a:pt x="13214" y="578"/>
                  </a:cubicBezTo>
                  <a:cubicBezTo>
                    <a:pt x="12776" y="312"/>
                    <a:pt x="12290" y="140"/>
                    <a:pt x="11804" y="61"/>
                  </a:cubicBezTo>
                  <a:cubicBezTo>
                    <a:pt x="11539" y="20"/>
                    <a:pt x="11274" y="0"/>
                    <a:pt x="110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59"/>
            <p:cNvSpPr/>
            <p:nvPr/>
          </p:nvSpPr>
          <p:spPr>
            <a:xfrm>
              <a:off x="2969650" y="2536750"/>
              <a:ext cx="174000" cy="266875"/>
            </a:xfrm>
            <a:custGeom>
              <a:avLst/>
              <a:gdLst/>
              <a:ahLst/>
              <a:cxnLst/>
              <a:rect l="l" t="t" r="r" b="b"/>
              <a:pathLst>
                <a:path w="6960" h="10675" extrusionOk="0">
                  <a:moveTo>
                    <a:pt x="4029" y="1"/>
                  </a:moveTo>
                  <a:cubicBezTo>
                    <a:pt x="3966" y="1"/>
                    <a:pt x="3903" y="16"/>
                    <a:pt x="3809" y="16"/>
                  </a:cubicBezTo>
                  <a:lnTo>
                    <a:pt x="3794" y="16"/>
                  </a:lnTo>
                  <a:lnTo>
                    <a:pt x="3794" y="32"/>
                  </a:lnTo>
                  <a:cubicBezTo>
                    <a:pt x="3135" y="189"/>
                    <a:pt x="2493" y="424"/>
                    <a:pt x="1897" y="769"/>
                  </a:cubicBezTo>
                  <a:cubicBezTo>
                    <a:pt x="1317" y="1129"/>
                    <a:pt x="800" y="1615"/>
                    <a:pt x="455" y="2226"/>
                  </a:cubicBezTo>
                  <a:cubicBezTo>
                    <a:pt x="126" y="2838"/>
                    <a:pt x="0" y="3543"/>
                    <a:pt x="47" y="4217"/>
                  </a:cubicBezTo>
                  <a:cubicBezTo>
                    <a:pt x="63" y="4546"/>
                    <a:pt x="126" y="4875"/>
                    <a:pt x="204" y="5204"/>
                  </a:cubicBezTo>
                  <a:cubicBezTo>
                    <a:pt x="298" y="5518"/>
                    <a:pt x="408" y="5831"/>
                    <a:pt x="565" y="6129"/>
                  </a:cubicBezTo>
                  <a:lnTo>
                    <a:pt x="612" y="6098"/>
                  </a:lnTo>
                  <a:cubicBezTo>
                    <a:pt x="392" y="5487"/>
                    <a:pt x="283" y="4844"/>
                    <a:pt x="298" y="4201"/>
                  </a:cubicBezTo>
                  <a:cubicBezTo>
                    <a:pt x="314" y="3574"/>
                    <a:pt x="471" y="2947"/>
                    <a:pt x="800" y="2430"/>
                  </a:cubicBezTo>
                  <a:cubicBezTo>
                    <a:pt x="1113" y="1897"/>
                    <a:pt x="1599" y="1490"/>
                    <a:pt x="2148" y="1192"/>
                  </a:cubicBezTo>
                  <a:cubicBezTo>
                    <a:pt x="2696" y="894"/>
                    <a:pt x="3292" y="690"/>
                    <a:pt x="3919" y="549"/>
                  </a:cubicBezTo>
                  <a:lnTo>
                    <a:pt x="3919" y="549"/>
                  </a:lnTo>
                  <a:lnTo>
                    <a:pt x="3888" y="565"/>
                  </a:lnTo>
                  <a:cubicBezTo>
                    <a:pt x="3935" y="549"/>
                    <a:pt x="3997" y="549"/>
                    <a:pt x="4044" y="549"/>
                  </a:cubicBezTo>
                  <a:lnTo>
                    <a:pt x="4217" y="549"/>
                  </a:lnTo>
                  <a:cubicBezTo>
                    <a:pt x="4327" y="565"/>
                    <a:pt x="4452" y="581"/>
                    <a:pt x="4562" y="596"/>
                  </a:cubicBezTo>
                  <a:cubicBezTo>
                    <a:pt x="4781" y="643"/>
                    <a:pt x="4985" y="722"/>
                    <a:pt x="5173" y="847"/>
                  </a:cubicBezTo>
                  <a:cubicBezTo>
                    <a:pt x="5565" y="1066"/>
                    <a:pt x="5863" y="1427"/>
                    <a:pt x="6051" y="1850"/>
                  </a:cubicBezTo>
                  <a:cubicBezTo>
                    <a:pt x="6239" y="2289"/>
                    <a:pt x="6333" y="2759"/>
                    <a:pt x="6380" y="3245"/>
                  </a:cubicBezTo>
                  <a:cubicBezTo>
                    <a:pt x="6427" y="3731"/>
                    <a:pt x="6411" y="4233"/>
                    <a:pt x="6380" y="4719"/>
                  </a:cubicBezTo>
                  <a:cubicBezTo>
                    <a:pt x="6301" y="5722"/>
                    <a:pt x="6113" y="6709"/>
                    <a:pt x="5878" y="7697"/>
                  </a:cubicBezTo>
                  <a:cubicBezTo>
                    <a:pt x="5659" y="8684"/>
                    <a:pt x="5377" y="9656"/>
                    <a:pt x="5079" y="10643"/>
                  </a:cubicBezTo>
                  <a:lnTo>
                    <a:pt x="5189" y="10675"/>
                  </a:lnTo>
                  <a:cubicBezTo>
                    <a:pt x="5596" y="9734"/>
                    <a:pt x="5957" y="8778"/>
                    <a:pt x="6254" y="7791"/>
                  </a:cubicBezTo>
                  <a:cubicBezTo>
                    <a:pt x="6552" y="6819"/>
                    <a:pt x="6787" y="5800"/>
                    <a:pt x="6897" y="4766"/>
                  </a:cubicBezTo>
                  <a:cubicBezTo>
                    <a:pt x="6944" y="4248"/>
                    <a:pt x="6960" y="3731"/>
                    <a:pt x="6928" y="3198"/>
                  </a:cubicBezTo>
                  <a:cubicBezTo>
                    <a:pt x="6881" y="2665"/>
                    <a:pt x="6787" y="2132"/>
                    <a:pt x="6552" y="1631"/>
                  </a:cubicBezTo>
                  <a:cubicBezTo>
                    <a:pt x="6443" y="1380"/>
                    <a:pt x="6301" y="1129"/>
                    <a:pt x="6113" y="910"/>
                  </a:cubicBezTo>
                  <a:cubicBezTo>
                    <a:pt x="5941" y="690"/>
                    <a:pt x="5706" y="502"/>
                    <a:pt x="5471" y="361"/>
                  </a:cubicBezTo>
                  <a:cubicBezTo>
                    <a:pt x="5220" y="220"/>
                    <a:pt x="4938" y="110"/>
                    <a:pt x="4671" y="63"/>
                  </a:cubicBezTo>
                  <a:cubicBezTo>
                    <a:pt x="4530" y="32"/>
                    <a:pt x="4389" y="16"/>
                    <a:pt x="424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59"/>
            <p:cNvSpPr/>
            <p:nvPr/>
          </p:nvSpPr>
          <p:spPr>
            <a:xfrm>
              <a:off x="2856800" y="2774225"/>
              <a:ext cx="135200" cy="117075"/>
            </a:xfrm>
            <a:custGeom>
              <a:avLst/>
              <a:gdLst/>
              <a:ahLst/>
              <a:cxnLst/>
              <a:rect l="l" t="t" r="r" b="b"/>
              <a:pathLst>
                <a:path w="5408" h="4683" extrusionOk="0">
                  <a:moveTo>
                    <a:pt x="1317" y="0"/>
                  </a:moveTo>
                  <a:lnTo>
                    <a:pt x="1207" y="47"/>
                  </a:lnTo>
                  <a:cubicBezTo>
                    <a:pt x="1254" y="204"/>
                    <a:pt x="1286" y="376"/>
                    <a:pt x="1301" y="533"/>
                  </a:cubicBezTo>
                  <a:cubicBezTo>
                    <a:pt x="1333" y="690"/>
                    <a:pt x="1333" y="862"/>
                    <a:pt x="1317" y="1019"/>
                  </a:cubicBezTo>
                  <a:cubicBezTo>
                    <a:pt x="1317" y="1176"/>
                    <a:pt x="1270" y="1333"/>
                    <a:pt x="1207" y="1442"/>
                  </a:cubicBezTo>
                  <a:cubicBezTo>
                    <a:pt x="1129" y="1568"/>
                    <a:pt x="1035" y="1662"/>
                    <a:pt x="909" y="1724"/>
                  </a:cubicBezTo>
                  <a:lnTo>
                    <a:pt x="862" y="1740"/>
                  </a:lnTo>
                  <a:lnTo>
                    <a:pt x="831" y="1787"/>
                  </a:lnTo>
                  <a:cubicBezTo>
                    <a:pt x="643" y="2101"/>
                    <a:pt x="455" y="2414"/>
                    <a:pt x="298" y="2759"/>
                  </a:cubicBezTo>
                  <a:cubicBezTo>
                    <a:pt x="235" y="2931"/>
                    <a:pt x="157" y="3104"/>
                    <a:pt x="110" y="3292"/>
                  </a:cubicBezTo>
                  <a:cubicBezTo>
                    <a:pt x="47" y="3480"/>
                    <a:pt x="0" y="3668"/>
                    <a:pt x="0" y="3887"/>
                  </a:cubicBezTo>
                  <a:cubicBezTo>
                    <a:pt x="0" y="3997"/>
                    <a:pt x="16" y="4107"/>
                    <a:pt x="47" y="4217"/>
                  </a:cubicBezTo>
                  <a:cubicBezTo>
                    <a:pt x="94" y="4342"/>
                    <a:pt x="173" y="4467"/>
                    <a:pt x="298" y="4546"/>
                  </a:cubicBezTo>
                  <a:cubicBezTo>
                    <a:pt x="408" y="4624"/>
                    <a:pt x="517" y="4655"/>
                    <a:pt x="643" y="4671"/>
                  </a:cubicBezTo>
                  <a:cubicBezTo>
                    <a:pt x="698" y="4679"/>
                    <a:pt x="753" y="4683"/>
                    <a:pt x="805" y="4683"/>
                  </a:cubicBezTo>
                  <a:cubicBezTo>
                    <a:pt x="858" y="4683"/>
                    <a:pt x="909" y="4679"/>
                    <a:pt x="956" y="4671"/>
                  </a:cubicBezTo>
                  <a:cubicBezTo>
                    <a:pt x="1364" y="4624"/>
                    <a:pt x="1709" y="4483"/>
                    <a:pt x="2054" y="4326"/>
                  </a:cubicBezTo>
                  <a:lnTo>
                    <a:pt x="2101" y="4311"/>
                  </a:lnTo>
                  <a:lnTo>
                    <a:pt x="2116" y="4279"/>
                  </a:lnTo>
                  <a:cubicBezTo>
                    <a:pt x="2351" y="4044"/>
                    <a:pt x="2586" y="3809"/>
                    <a:pt x="2837" y="3590"/>
                  </a:cubicBezTo>
                  <a:cubicBezTo>
                    <a:pt x="3088" y="3355"/>
                    <a:pt x="3339" y="3151"/>
                    <a:pt x="3605" y="2947"/>
                  </a:cubicBezTo>
                  <a:cubicBezTo>
                    <a:pt x="3872" y="2759"/>
                    <a:pt x="4154" y="2571"/>
                    <a:pt x="4452" y="2445"/>
                  </a:cubicBezTo>
                  <a:cubicBezTo>
                    <a:pt x="4608" y="2398"/>
                    <a:pt x="4750" y="2351"/>
                    <a:pt x="4906" y="2336"/>
                  </a:cubicBezTo>
                  <a:cubicBezTo>
                    <a:pt x="5063" y="2336"/>
                    <a:pt x="5220" y="2367"/>
                    <a:pt x="5361" y="2477"/>
                  </a:cubicBezTo>
                  <a:lnTo>
                    <a:pt x="5408" y="2398"/>
                  </a:lnTo>
                  <a:cubicBezTo>
                    <a:pt x="5282" y="2273"/>
                    <a:pt x="5094" y="2195"/>
                    <a:pt x="4922" y="2179"/>
                  </a:cubicBezTo>
                  <a:cubicBezTo>
                    <a:pt x="4889" y="2176"/>
                    <a:pt x="4855" y="2175"/>
                    <a:pt x="4822" y="2175"/>
                  </a:cubicBezTo>
                  <a:cubicBezTo>
                    <a:pt x="4668" y="2175"/>
                    <a:pt x="4518" y="2203"/>
                    <a:pt x="4389" y="2242"/>
                  </a:cubicBezTo>
                  <a:cubicBezTo>
                    <a:pt x="4044" y="2351"/>
                    <a:pt x="3731" y="2508"/>
                    <a:pt x="3433" y="2696"/>
                  </a:cubicBezTo>
                  <a:cubicBezTo>
                    <a:pt x="3135" y="2884"/>
                    <a:pt x="2853" y="3088"/>
                    <a:pt x="2586" y="3307"/>
                  </a:cubicBezTo>
                  <a:cubicBezTo>
                    <a:pt x="2344" y="3520"/>
                    <a:pt x="2086" y="3732"/>
                    <a:pt x="1842" y="3973"/>
                  </a:cubicBezTo>
                  <a:lnTo>
                    <a:pt x="1842" y="3973"/>
                  </a:lnTo>
                  <a:cubicBezTo>
                    <a:pt x="1531" y="4105"/>
                    <a:pt x="1220" y="4218"/>
                    <a:pt x="909" y="4248"/>
                  </a:cubicBezTo>
                  <a:cubicBezTo>
                    <a:pt x="870" y="4252"/>
                    <a:pt x="832" y="4254"/>
                    <a:pt x="795" y="4254"/>
                  </a:cubicBezTo>
                  <a:cubicBezTo>
                    <a:pt x="686" y="4254"/>
                    <a:pt x="592" y="4236"/>
                    <a:pt x="533" y="4201"/>
                  </a:cubicBezTo>
                  <a:cubicBezTo>
                    <a:pt x="502" y="4170"/>
                    <a:pt x="470" y="4138"/>
                    <a:pt x="455" y="4076"/>
                  </a:cubicBezTo>
                  <a:cubicBezTo>
                    <a:pt x="423" y="4029"/>
                    <a:pt x="423" y="3966"/>
                    <a:pt x="423" y="3887"/>
                  </a:cubicBezTo>
                  <a:cubicBezTo>
                    <a:pt x="423" y="3574"/>
                    <a:pt x="533" y="3229"/>
                    <a:pt x="659" y="2916"/>
                  </a:cubicBezTo>
                  <a:cubicBezTo>
                    <a:pt x="795" y="2597"/>
                    <a:pt x="946" y="2278"/>
                    <a:pt x="1112" y="1988"/>
                  </a:cubicBezTo>
                  <a:lnTo>
                    <a:pt x="1112" y="1988"/>
                  </a:lnTo>
                  <a:cubicBezTo>
                    <a:pt x="1270" y="1892"/>
                    <a:pt x="1390" y="1750"/>
                    <a:pt x="1474" y="1583"/>
                  </a:cubicBezTo>
                  <a:cubicBezTo>
                    <a:pt x="1552" y="1395"/>
                    <a:pt x="1583" y="1207"/>
                    <a:pt x="1568" y="1019"/>
                  </a:cubicBezTo>
                  <a:cubicBezTo>
                    <a:pt x="1568" y="847"/>
                    <a:pt x="1536" y="659"/>
                    <a:pt x="1505" y="502"/>
                  </a:cubicBezTo>
                  <a:cubicBezTo>
                    <a:pt x="1458" y="329"/>
                    <a:pt x="1395" y="157"/>
                    <a:pt x="1317"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59"/>
            <p:cNvSpPr/>
            <p:nvPr/>
          </p:nvSpPr>
          <p:spPr>
            <a:xfrm>
              <a:off x="2691425" y="4396900"/>
              <a:ext cx="375025" cy="650500"/>
            </a:xfrm>
            <a:custGeom>
              <a:avLst/>
              <a:gdLst/>
              <a:ahLst/>
              <a:cxnLst/>
              <a:rect l="l" t="t" r="r" b="b"/>
              <a:pathLst>
                <a:path w="15001" h="26020" extrusionOk="0">
                  <a:moveTo>
                    <a:pt x="14970" y="1"/>
                  </a:moveTo>
                  <a:cubicBezTo>
                    <a:pt x="12807" y="1443"/>
                    <a:pt x="10863" y="3167"/>
                    <a:pt x="9076" y="5063"/>
                  </a:cubicBezTo>
                  <a:cubicBezTo>
                    <a:pt x="8183" y="6004"/>
                    <a:pt x="7336" y="6991"/>
                    <a:pt x="6537" y="8010"/>
                  </a:cubicBezTo>
                  <a:cubicBezTo>
                    <a:pt x="5753" y="9045"/>
                    <a:pt x="5016" y="10126"/>
                    <a:pt x="4327" y="11223"/>
                  </a:cubicBezTo>
                  <a:cubicBezTo>
                    <a:pt x="3668" y="12336"/>
                    <a:pt x="3041" y="13496"/>
                    <a:pt x="2509" y="14672"/>
                  </a:cubicBezTo>
                  <a:cubicBezTo>
                    <a:pt x="1976" y="15863"/>
                    <a:pt x="1505" y="17086"/>
                    <a:pt x="1129" y="18324"/>
                  </a:cubicBezTo>
                  <a:cubicBezTo>
                    <a:pt x="753" y="19578"/>
                    <a:pt x="471" y="20847"/>
                    <a:pt x="283" y="22133"/>
                  </a:cubicBezTo>
                  <a:cubicBezTo>
                    <a:pt x="95" y="23418"/>
                    <a:pt x="1" y="24719"/>
                    <a:pt x="16" y="26020"/>
                  </a:cubicBezTo>
                  <a:lnTo>
                    <a:pt x="126" y="26020"/>
                  </a:lnTo>
                  <a:cubicBezTo>
                    <a:pt x="142" y="25691"/>
                    <a:pt x="173" y="25377"/>
                    <a:pt x="204" y="25048"/>
                  </a:cubicBezTo>
                  <a:cubicBezTo>
                    <a:pt x="236" y="24735"/>
                    <a:pt x="267" y="24421"/>
                    <a:pt x="314" y="24092"/>
                  </a:cubicBezTo>
                  <a:cubicBezTo>
                    <a:pt x="393" y="23449"/>
                    <a:pt x="487" y="22822"/>
                    <a:pt x="612" y="22195"/>
                  </a:cubicBezTo>
                  <a:cubicBezTo>
                    <a:pt x="863" y="20926"/>
                    <a:pt x="1176" y="19688"/>
                    <a:pt x="1584" y="18481"/>
                  </a:cubicBezTo>
                  <a:cubicBezTo>
                    <a:pt x="1991" y="17258"/>
                    <a:pt x="2462" y="16067"/>
                    <a:pt x="3010" y="14907"/>
                  </a:cubicBezTo>
                  <a:cubicBezTo>
                    <a:pt x="3543" y="13747"/>
                    <a:pt x="4154" y="12618"/>
                    <a:pt x="4813" y="11521"/>
                  </a:cubicBezTo>
                  <a:cubicBezTo>
                    <a:pt x="5487" y="10424"/>
                    <a:pt x="6208" y="9374"/>
                    <a:pt x="6976" y="8339"/>
                  </a:cubicBezTo>
                  <a:cubicBezTo>
                    <a:pt x="7728" y="7305"/>
                    <a:pt x="8559" y="6317"/>
                    <a:pt x="9405" y="5361"/>
                  </a:cubicBezTo>
                  <a:cubicBezTo>
                    <a:pt x="10267" y="4405"/>
                    <a:pt x="11145" y="3480"/>
                    <a:pt x="12086" y="2587"/>
                  </a:cubicBezTo>
                  <a:cubicBezTo>
                    <a:pt x="13010" y="1693"/>
                    <a:pt x="13982" y="847"/>
                    <a:pt x="15001" y="48"/>
                  </a:cubicBezTo>
                  <a:lnTo>
                    <a:pt x="14970"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59"/>
            <p:cNvSpPr/>
            <p:nvPr/>
          </p:nvSpPr>
          <p:spPr>
            <a:xfrm>
              <a:off x="2261950" y="4485850"/>
              <a:ext cx="541975" cy="976925"/>
            </a:xfrm>
            <a:custGeom>
              <a:avLst/>
              <a:gdLst/>
              <a:ahLst/>
              <a:cxnLst/>
              <a:rect l="l" t="t" r="r" b="b"/>
              <a:pathLst>
                <a:path w="21679" h="39077" extrusionOk="0">
                  <a:moveTo>
                    <a:pt x="21615" y="1"/>
                  </a:moveTo>
                  <a:cubicBezTo>
                    <a:pt x="20894" y="1740"/>
                    <a:pt x="20158" y="3465"/>
                    <a:pt x="19374" y="5173"/>
                  </a:cubicBezTo>
                  <a:cubicBezTo>
                    <a:pt x="18606" y="6882"/>
                    <a:pt x="17807" y="8590"/>
                    <a:pt x="16976" y="10267"/>
                  </a:cubicBezTo>
                  <a:cubicBezTo>
                    <a:pt x="16145" y="11960"/>
                    <a:pt x="15283" y="13622"/>
                    <a:pt x="14358" y="15252"/>
                  </a:cubicBezTo>
                  <a:cubicBezTo>
                    <a:pt x="13433" y="16882"/>
                    <a:pt x="12462" y="18481"/>
                    <a:pt x="11333" y="19954"/>
                  </a:cubicBezTo>
                  <a:cubicBezTo>
                    <a:pt x="11051" y="20330"/>
                    <a:pt x="10753" y="20691"/>
                    <a:pt x="10455" y="21020"/>
                  </a:cubicBezTo>
                  <a:cubicBezTo>
                    <a:pt x="10299" y="21192"/>
                    <a:pt x="10142" y="21365"/>
                    <a:pt x="9985" y="21537"/>
                  </a:cubicBezTo>
                  <a:cubicBezTo>
                    <a:pt x="9891" y="21616"/>
                    <a:pt x="9813" y="21694"/>
                    <a:pt x="9734" y="21772"/>
                  </a:cubicBezTo>
                  <a:cubicBezTo>
                    <a:pt x="9640" y="21851"/>
                    <a:pt x="9562" y="21929"/>
                    <a:pt x="9468" y="22023"/>
                  </a:cubicBezTo>
                  <a:cubicBezTo>
                    <a:pt x="8794" y="22681"/>
                    <a:pt x="8151" y="23371"/>
                    <a:pt x="7524" y="24092"/>
                  </a:cubicBezTo>
                  <a:cubicBezTo>
                    <a:pt x="6286" y="25518"/>
                    <a:pt x="5126" y="27023"/>
                    <a:pt x="4092" y="28606"/>
                  </a:cubicBezTo>
                  <a:cubicBezTo>
                    <a:pt x="3057" y="30189"/>
                    <a:pt x="2148" y="31851"/>
                    <a:pt x="1411" y="33591"/>
                  </a:cubicBezTo>
                  <a:cubicBezTo>
                    <a:pt x="1051" y="34468"/>
                    <a:pt x="753" y="35362"/>
                    <a:pt x="502" y="36287"/>
                  </a:cubicBezTo>
                  <a:cubicBezTo>
                    <a:pt x="251" y="37196"/>
                    <a:pt x="79" y="38136"/>
                    <a:pt x="1" y="39077"/>
                  </a:cubicBezTo>
                  <a:lnTo>
                    <a:pt x="110" y="39077"/>
                  </a:lnTo>
                  <a:cubicBezTo>
                    <a:pt x="377" y="37227"/>
                    <a:pt x="957" y="35425"/>
                    <a:pt x="1725" y="33732"/>
                  </a:cubicBezTo>
                  <a:cubicBezTo>
                    <a:pt x="2493" y="32023"/>
                    <a:pt x="3449" y="30409"/>
                    <a:pt x="4499" y="28857"/>
                  </a:cubicBezTo>
                  <a:cubicBezTo>
                    <a:pt x="5549" y="27321"/>
                    <a:pt x="6694" y="25848"/>
                    <a:pt x="7947" y="24453"/>
                  </a:cubicBezTo>
                  <a:cubicBezTo>
                    <a:pt x="8559" y="23747"/>
                    <a:pt x="9201" y="23073"/>
                    <a:pt x="9860" y="22415"/>
                  </a:cubicBezTo>
                  <a:cubicBezTo>
                    <a:pt x="9954" y="22337"/>
                    <a:pt x="10032" y="22258"/>
                    <a:pt x="10111" y="22180"/>
                  </a:cubicBezTo>
                  <a:cubicBezTo>
                    <a:pt x="10205" y="22101"/>
                    <a:pt x="10283" y="22007"/>
                    <a:pt x="10377" y="21929"/>
                  </a:cubicBezTo>
                  <a:cubicBezTo>
                    <a:pt x="10549" y="21757"/>
                    <a:pt x="10706" y="21584"/>
                    <a:pt x="10863" y="21412"/>
                  </a:cubicBezTo>
                  <a:cubicBezTo>
                    <a:pt x="11192" y="21051"/>
                    <a:pt x="11490" y="20675"/>
                    <a:pt x="11788" y="20299"/>
                  </a:cubicBezTo>
                  <a:cubicBezTo>
                    <a:pt x="12932" y="18778"/>
                    <a:pt x="13904" y="17164"/>
                    <a:pt x="14829" y="15518"/>
                  </a:cubicBezTo>
                  <a:cubicBezTo>
                    <a:pt x="15738" y="13857"/>
                    <a:pt x="16584" y="12180"/>
                    <a:pt x="17383" y="10471"/>
                  </a:cubicBezTo>
                  <a:cubicBezTo>
                    <a:pt x="18982" y="7054"/>
                    <a:pt x="20409" y="3574"/>
                    <a:pt x="21678" y="32"/>
                  </a:cubicBezTo>
                  <a:lnTo>
                    <a:pt x="21615"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59"/>
            <p:cNvSpPr/>
            <p:nvPr/>
          </p:nvSpPr>
          <p:spPr>
            <a:xfrm>
              <a:off x="3622875" y="3374550"/>
              <a:ext cx="410300" cy="1275900"/>
            </a:xfrm>
            <a:custGeom>
              <a:avLst/>
              <a:gdLst/>
              <a:ahLst/>
              <a:cxnLst/>
              <a:rect l="l" t="t" r="r" b="b"/>
              <a:pathLst>
                <a:path w="16412" h="51036" extrusionOk="0">
                  <a:moveTo>
                    <a:pt x="424" y="0"/>
                  </a:moveTo>
                  <a:cubicBezTo>
                    <a:pt x="189" y="1113"/>
                    <a:pt x="95" y="2257"/>
                    <a:pt x="48" y="3386"/>
                  </a:cubicBezTo>
                  <a:cubicBezTo>
                    <a:pt x="1" y="4514"/>
                    <a:pt x="1" y="5659"/>
                    <a:pt x="48" y="6787"/>
                  </a:cubicBezTo>
                  <a:cubicBezTo>
                    <a:pt x="142" y="9060"/>
                    <a:pt x="408" y="11317"/>
                    <a:pt x="769" y="13559"/>
                  </a:cubicBezTo>
                  <a:cubicBezTo>
                    <a:pt x="1521" y="18041"/>
                    <a:pt x="2744" y="22430"/>
                    <a:pt x="4248" y="26709"/>
                  </a:cubicBezTo>
                  <a:cubicBezTo>
                    <a:pt x="5753" y="30988"/>
                    <a:pt x="7556" y="35173"/>
                    <a:pt x="9593" y="39217"/>
                  </a:cubicBezTo>
                  <a:cubicBezTo>
                    <a:pt x="10612" y="41239"/>
                    <a:pt x="11678" y="43246"/>
                    <a:pt x="12791" y="45221"/>
                  </a:cubicBezTo>
                  <a:cubicBezTo>
                    <a:pt x="13919" y="47180"/>
                    <a:pt x="15079" y="49124"/>
                    <a:pt x="16302" y="51036"/>
                  </a:cubicBezTo>
                  <a:lnTo>
                    <a:pt x="16412" y="50973"/>
                  </a:lnTo>
                  <a:cubicBezTo>
                    <a:pt x="15267" y="49014"/>
                    <a:pt x="14154" y="47055"/>
                    <a:pt x="13104" y="45048"/>
                  </a:cubicBezTo>
                  <a:cubicBezTo>
                    <a:pt x="12023" y="43058"/>
                    <a:pt x="10988" y="41051"/>
                    <a:pt x="10016" y="39014"/>
                  </a:cubicBezTo>
                  <a:cubicBezTo>
                    <a:pt x="9045" y="36976"/>
                    <a:pt x="8104" y="34923"/>
                    <a:pt x="7226" y="32838"/>
                  </a:cubicBezTo>
                  <a:cubicBezTo>
                    <a:pt x="6349" y="30753"/>
                    <a:pt x="5534" y="28653"/>
                    <a:pt x="4781" y="26521"/>
                  </a:cubicBezTo>
                  <a:cubicBezTo>
                    <a:pt x="4029" y="24405"/>
                    <a:pt x="3339" y="22242"/>
                    <a:pt x="2744" y="20079"/>
                  </a:cubicBezTo>
                  <a:cubicBezTo>
                    <a:pt x="2132" y="17900"/>
                    <a:pt x="1631" y="15706"/>
                    <a:pt x="1207" y="13480"/>
                  </a:cubicBezTo>
                  <a:cubicBezTo>
                    <a:pt x="800" y="11270"/>
                    <a:pt x="486" y="9029"/>
                    <a:pt x="345" y="6772"/>
                  </a:cubicBezTo>
                  <a:cubicBezTo>
                    <a:pt x="267" y="5643"/>
                    <a:pt x="220" y="4514"/>
                    <a:pt x="236" y="3386"/>
                  </a:cubicBezTo>
                  <a:cubicBezTo>
                    <a:pt x="236" y="2822"/>
                    <a:pt x="251" y="2257"/>
                    <a:pt x="298" y="1709"/>
                  </a:cubicBezTo>
                  <a:cubicBezTo>
                    <a:pt x="330" y="1145"/>
                    <a:pt x="377" y="580"/>
                    <a:pt x="471" y="16"/>
                  </a:cubicBezTo>
                  <a:lnTo>
                    <a:pt x="424"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59"/>
            <p:cNvSpPr/>
            <p:nvPr/>
          </p:nvSpPr>
          <p:spPr>
            <a:xfrm>
              <a:off x="1669475" y="2640000"/>
              <a:ext cx="118350" cy="75475"/>
            </a:xfrm>
            <a:custGeom>
              <a:avLst/>
              <a:gdLst/>
              <a:ahLst/>
              <a:cxnLst/>
              <a:rect l="l" t="t" r="r" b="b"/>
              <a:pathLst>
                <a:path w="4734" h="3019" extrusionOk="0">
                  <a:moveTo>
                    <a:pt x="630" y="0"/>
                  </a:moveTo>
                  <a:cubicBezTo>
                    <a:pt x="247" y="0"/>
                    <a:pt x="141" y="228"/>
                    <a:pt x="141" y="228"/>
                  </a:cubicBezTo>
                  <a:cubicBezTo>
                    <a:pt x="0" y="698"/>
                    <a:pt x="2649" y="1560"/>
                    <a:pt x="2649" y="1560"/>
                  </a:cubicBezTo>
                  <a:cubicBezTo>
                    <a:pt x="3260" y="1701"/>
                    <a:pt x="4734" y="3018"/>
                    <a:pt x="4734" y="3018"/>
                  </a:cubicBezTo>
                  <a:cubicBezTo>
                    <a:pt x="2380" y="505"/>
                    <a:pt x="1199" y="0"/>
                    <a:pt x="630"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59"/>
            <p:cNvSpPr/>
            <p:nvPr/>
          </p:nvSpPr>
          <p:spPr>
            <a:xfrm>
              <a:off x="1673375" y="2774600"/>
              <a:ext cx="85075" cy="217525"/>
            </a:xfrm>
            <a:custGeom>
              <a:avLst/>
              <a:gdLst/>
              <a:ahLst/>
              <a:cxnLst/>
              <a:rect l="l" t="t" r="r" b="b"/>
              <a:pathLst>
                <a:path w="3403" h="8701" extrusionOk="0">
                  <a:moveTo>
                    <a:pt x="2634" y="1"/>
                  </a:moveTo>
                  <a:lnTo>
                    <a:pt x="2524" y="17"/>
                  </a:lnTo>
                  <a:cubicBezTo>
                    <a:pt x="2524" y="455"/>
                    <a:pt x="2477" y="894"/>
                    <a:pt x="2352" y="1302"/>
                  </a:cubicBezTo>
                  <a:cubicBezTo>
                    <a:pt x="2227" y="1725"/>
                    <a:pt x="2038" y="2101"/>
                    <a:pt x="1756" y="2383"/>
                  </a:cubicBezTo>
                  <a:cubicBezTo>
                    <a:pt x="1694" y="2462"/>
                    <a:pt x="1615" y="2524"/>
                    <a:pt x="1537" y="2587"/>
                  </a:cubicBezTo>
                  <a:cubicBezTo>
                    <a:pt x="1490" y="2618"/>
                    <a:pt x="1474" y="2634"/>
                    <a:pt x="1411" y="2666"/>
                  </a:cubicBezTo>
                  <a:cubicBezTo>
                    <a:pt x="1349" y="2713"/>
                    <a:pt x="1317" y="2760"/>
                    <a:pt x="1270" y="2791"/>
                  </a:cubicBezTo>
                  <a:cubicBezTo>
                    <a:pt x="1082" y="2948"/>
                    <a:pt x="910" y="3120"/>
                    <a:pt x="769" y="3308"/>
                  </a:cubicBezTo>
                  <a:cubicBezTo>
                    <a:pt x="471" y="3684"/>
                    <a:pt x="236" y="4123"/>
                    <a:pt x="110" y="4609"/>
                  </a:cubicBezTo>
                  <a:cubicBezTo>
                    <a:pt x="1" y="5095"/>
                    <a:pt x="48" y="5628"/>
                    <a:pt x="236" y="6083"/>
                  </a:cubicBezTo>
                  <a:cubicBezTo>
                    <a:pt x="424" y="6553"/>
                    <a:pt x="706" y="6945"/>
                    <a:pt x="1051" y="7274"/>
                  </a:cubicBezTo>
                  <a:cubicBezTo>
                    <a:pt x="1725" y="7932"/>
                    <a:pt x="2540" y="8371"/>
                    <a:pt x="3371" y="8700"/>
                  </a:cubicBezTo>
                  <a:lnTo>
                    <a:pt x="3402" y="8653"/>
                  </a:lnTo>
                  <a:cubicBezTo>
                    <a:pt x="2665" y="8136"/>
                    <a:pt x="1929" y="7619"/>
                    <a:pt x="1380" y="6960"/>
                  </a:cubicBezTo>
                  <a:cubicBezTo>
                    <a:pt x="1098" y="6647"/>
                    <a:pt x="863" y="6286"/>
                    <a:pt x="737" y="5910"/>
                  </a:cubicBezTo>
                  <a:cubicBezTo>
                    <a:pt x="596" y="5518"/>
                    <a:pt x="581" y="5126"/>
                    <a:pt x="675" y="4735"/>
                  </a:cubicBezTo>
                  <a:cubicBezTo>
                    <a:pt x="753" y="4343"/>
                    <a:pt x="957" y="3982"/>
                    <a:pt x="1192" y="3653"/>
                  </a:cubicBezTo>
                  <a:cubicBezTo>
                    <a:pt x="1317" y="3481"/>
                    <a:pt x="1458" y="3324"/>
                    <a:pt x="1615" y="3183"/>
                  </a:cubicBezTo>
                  <a:cubicBezTo>
                    <a:pt x="1647" y="3151"/>
                    <a:pt x="1694" y="3104"/>
                    <a:pt x="1709" y="3089"/>
                  </a:cubicBezTo>
                  <a:cubicBezTo>
                    <a:pt x="1756" y="3057"/>
                    <a:pt x="1819" y="3010"/>
                    <a:pt x="1866" y="2963"/>
                  </a:cubicBezTo>
                  <a:cubicBezTo>
                    <a:pt x="1960" y="2885"/>
                    <a:pt x="2038" y="2791"/>
                    <a:pt x="2117" y="2697"/>
                  </a:cubicBezTo>
                  <a:cubicBezTo>
                    <a:pt x="2446" y="2321"/>
                    <a:pt x="2603" y="1850"/>
                    <a:pt x="2681" y="1380"/>
                  </a:cubicBezTo>
                  <a:cubicBezTo>
                    <a:pt x="2744" y="910"/>
                    <a:pt x="2744" y="455"/>
                    <a:pt x="2634"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59"/>
            <p:cNvSpPr/>
            <p:nvPr/>
          </p:nvSpPr>
          <p:spPr>
            <a:xfrm>
              <a:off x="1698450" y="2987775"/>
              <a:ext cx="228875" cy="326850"/>
            </a:xfrm>
            <a:custGeom>
              <a:avLst/>
              <a:gdLst/>
              <a:ahLst/>
              <a:cxnLst/>
              <a:rect l="l" t="t" r="r" b="b"/>
              <a:pathLst>
                <a:path w="9155" h="13074" extrusionOk="0">
                  <a:moveTo>
                    <a:pt x="2274" y="1"/>
                  </a:moveTo>
                  <a:cubicBezTo>
                    <a:pt x="2054" y="16"/>
                    <a:pt x="1835" y="63"/>
                    <a:pt x="1615" y="142"/>
                  </a:cubicBezTo>
                  <a:cubicBezTo>
                    <a:pt x="1176" y="283"/>
                    <a:pt x="785" y="596"/>
                    <a:pt x="534" y="988"/>
                  </a:cubicBezTo>
                  <a:cubicBezTo>
                    <a:pt x="283" y="1380"/>
                    <a:pt x="158" y="1819"/>
                    <a:pt x="79" y="2242"/>
                  </a:cubicBezTo>
                  <a:cubicBezTo>
                    <a:pt x="17" y="2665"/>
                    <a:pt x="1" y="3104"/>
                    <a:pt x="17" y="3527"/>
                  </a:cubicBezTo>
                  <a:lnTo>
                    <a:pt x="17" y="3543"/>
                  </a:lnTo>
                  <a:cubicBezTo>
                    <a:pt x="48" y="3716"/>
                    <a:pt x="79" y="3841"/>
                    <a:pt x="126" y="3982"/>
                  </a:cubicBezTo>
                  <a:cubicBezTo>
                    <a:pt x="173" y="4107"/>
                    <a:pt x="220" y="4248"/>
                    <a:pt x="283" y="4374"/>
                  </a:cubicBezTo>
                  <a:cubicBezTo>
                    <a:pt x="393" y="4640"/>
                    <a:pt x="534" y="4875"/>
                    <a:pt x="706" y="5111"/>
                  </a:cubicBezTo>
                  <a:cubicBezTo>
                    <a:pt x="1051" y="5565"/>
                    <a:pt x="1490" y="5941"/>
                    <a:pt x="1976" y="6223"/>
                  </a:cubicBezTo>
                  <a:cubicBezTo>
                    <a:pt x="2101" y="6286"/>
                    <a:pt x="2227" y="6349"/>
                    <a:pt x="2352" y="6412"/>
                  </a:cubicBezTo>
                  <a:cubicBezTo>
                    <a:pt x="2493" y="6459"/>
                    <a:pt x="2587" y="6506"/>
                    <a:pt x="2713" y="6553"/>
                  </a:cubicBezTo>
                  <a:cubicBezTo>
                    <a:pt x="2932" y="6662"/>
                    <a:pt x="3151" y="6788"/>
                    <a:pt x="3355" y="6929"/>
                  </a:cubicBezTo>
                  <a:cubicBezTo>
                    <a:pt x="3559" y="7070"/>
                    <a:pt x="3747" y="7227"/>
                    <a:pt x="3857" y="7399"/>
                  </a:cubicBezTo>
                  <a:cubicBezTo>
                    <a:pt x="3920" y="7477"/>
                    <a:pt x="3967" y="7571"/>
                    <a:pt x="3967" y="7650"/>
                  </a:cubicBezTo>
                  <a:cubicBezTo>
                    <a:pt x="3981" y="7722"/>
                    <a:pt x="3969" y="7793"/>
                    <a:pt x="3943" y="7865"/>
                  </a:cubicBezTo>
                  <a:lnTo>
                    <a:pt x="3943" y="7865"/>
                  </a:lnTo>
                  <a:cubicBezTo>
                    <a:pt x="3622" y="8233"/>
                    <a:pt x="3317" y="8616"/>
                    <a:pt x="3026" y="9013"/>
                  </a:cubicBezTo>
                  <a:cubicBezTo>
                    <a:pt x="2744" y="9405"/>
                    <a:pt x="2477" y="9829"/>
                    <a:pt x="2227" y="10252"/>
                  </a:cubicBezTo>
                  <a:cubicBezTo>
                    <a:pt x="1976" y="10691"/>
                    <a:pt x="1756" y="11129"/>
                    <a:pt x="1584" y="11600"/>
                  </a:cubicBezTo>
                  <a:cubicBezTo>
                    <a:pt x="1412" y="12070"/>
                    <a:pt x="1286" y="12572"/>
                    <a:pt x="1286" y="13073"/>
                  </a:cubicBezTo>
                  <a:lnTo>
                    <a:pt x="1396" y="13073"/>
                  </a:lnTo>
                  <a:cubicBezTo>
                    <a:pt x="1427" y="12838"/>
                    <a:pt x="1474" y="12603"/>
                    <a:pt x="1553" y="12368"/>
                  </a:cubicBezTo>
                  <a:cubicBezTo>
                    <a:pt x="1615" y="12133"/>
                    <a:pt x="1709" y="11913"/>
                    <a:pt x="1803" y="11694"/>
                  </a:cubicBezTo>
                  <a:cubicBezTo>
                    <a:pt x="2007" y="11255"/>
                    <a:pt x="2242" y="10832"/>
                    <a:pt x="2509" y="10440"/>
                  </a:cubicBezTo>
                  <a:cubicBezTo>
                    <a:pt x="2775" y="10032"/>
                    <a:pt x="3057" y="9640"/>
                    <a:pt x="3371" y="9264"/>
                  </a:cubicBezTo>
                  <a:cubicBezTo>
                    <a:pt x="3669" y="8888"/>
                    <a:pt x="3982" y="8512"/>
                    <a:pt x="4311" y="8167"/>
                  </a:cubicBezTo>
                  <a:lnTo>
                    <a:pt x="4327" y="8151"/>
                  </a:lnTo>
                  <a:lnTo>
                    <a:pt x="4343" y="8120"/>
                  </a:lnTo>
                  <a:cubicBezTo>
                    <a:pt x="4437" y="7963"/>
                    <a:pt x="4484" y="7775"/>
                    <a:pt x="4452" y="7603"/>
                  </a:cubicBezTo>
                  <a:cubicBezTo>
                    <a:pt x="4437" y="7415"/>
                    <a:pt x="4374" y="7258"/>
                    <a:pt x="4280" y="7117"/>
                  </a:cubicBezTo>
                  <a:cubicBezTo>
                    <a:pt x="4108" y="6850"/>
                    <a:pt x="3888" y="6662"/>
                    <a:pt x="3653" y="6506"/>
                  </a:cubicBezTo>
                  <a:cubicBezTo>
                    <a:pt x="3418" y="6333"/>
                    <a:pt x="3183" y="6208"/>
                    <a:pt x="2948" y="6082"/>
                  </a:cubicBezTo>
                  <a:cubicBezTo>
                    <a:pt x="2822" y="6020"/>
                    <a:pt x="2681" y="5957"/>
                    <a:pt x="2572" y="5910"/>
                  </a:cubicBezTo>
                  <a:cubicBezTo>
                    <a:pt x="2462" y="5863"/>
                    <a:pt x="2352" y="5800"/>
                    <a:pt x="2242" y="5738"/>
                  </a:cubicBezTo>
                  <a:cubicBezTo>
                    <a:pt x="1819" y="5487"/>
                    <a:pt x="1443" y="5173"/>
                    <a:pt x="1161" y="4766"/>
                  </a:cubicBezTo>
                  <a:cubicBezTo>
                    <a:pt x="1020" y="4578"/>
                    <a:pt x="894" y="4358"/>
                    <a:pt x="800" y="4139"/>
                  </a:cubicBezTo>
                  <a:cubicBezTo>
                    <a:pt x="753" y="4029"/>
                    <a:pt x="706" y="3919"/>
                    <a:pt x="659" y="3810"/>
                  </a:cubicBezTo>
                  <a:cubicBezTo>
                    <a:pt x="628" y="3700"/>
                    <a:pt x="597" y="3559"/>
                    <a:pt x="581" y="3465"/>
                  </a:cubicBezTo>
                  <a:lnTo>
                    <a:pt x="581" y="3496"/>
                  </a:lnTo>
                  <a:cubicBezTo>
                    <a:pt x="565" y="3104"/>
                    <a:pt x="565" y="2697"/>
                    <a:pt x="628" y="2321"/>
                  </a:cubicBezTo>
                  <a:cubicBezTo>
                    <a:pt x="691" y="1944"/>
                    <a:pt x="800" y="1584"/>
                    <a:pt x="988" y="1270"/>
                  </a:cubicBezTo>
                  <a:cubicBezTo>
                    <a:pt x="1176" y="973"/>
                    <a:pt x="1443" y="737"/>
                    <a:pt x="1788" y="612"/>
                  </a:cubicBezTo>
                  <a:cubicBezTo>
                    <a:pt x="1945" y="549"/>
                    <a:pt x="2133" y="502"/>
                    <a:pt x="2305" y="487"/>
                  </a:cubicBezTo>
                  <a:lnTo>
                    <a:pt x="2587" y="487"/>
                  </a:lnTo>
                  <a:cubicBezTo>
                    <a:pt x="2644" y="487"/>
                    <a:pt x="2701" y="492"/>
                    <a:pt x="2755" y="500"/>
                  </a:cubicBezTo>
                  <a:lnTo>
                    <a:pt x="2755" y="500"/>
                  </a:lnTo>
                  <a:cubicBezTo>
                    <a:pt x="2792" y="548"/>
                    <a:pt x="2833" y="585"/>
                    <a:pt x="2869" y="612"/>
                  </a:cubicBezTo>
                  <a:cubicBezTo>
                    <a:pt x="2932" y="675"/>
                    <a:pt x="2995" y="722"/>
                    <a:pt x="3073" y="769"/>
                  </a:cubicBezTo>
                  <a:cubicBezTo>
                    <a:pt x="3198" y="847"/>
                    <a:pt x="3340" y="894"/>
                    <a:pt x="3481" y="941"/>
                  </a:cubicBezTo>
                  <a:cubicBezTo>
                    <a:pt x="3747" y="1035"/>
                    <a:pt x="4014" y="1098"/>
                    <a:pt x="4280" y="1161"/>
                  </a:cubicBezTo>
                  <a:cubicBezTo>
                    <a:pt x="4829" y="1270"/>
                    <a:pt x="5362" y="1333"/>
                    <a:pt x="5910" y="1380"/>
                  </a:cubicBezTo>
                  <a:cubicBezTo>
                    <a:pt x="6443" y="1427"/>
                    <a:pt x="6992" y="1458"/>
                    <a:pt x="7525" y="1474"/>
                  </a:cubicBezTo>
                  <a:cubicBezTo>
                    <a:pt x="8073" y="1505"/>
                    <a:pt x="8606" y="1505"/>
                    <a:pt x="9155" y="1505"/>
                  </a:cubicBezTo>
                  <a:lnTo>
                    <a:pt x="9155" y="1443"/>
                  </a:lnTo>
                  <a:cubicBezTo>
                    <a:pt x="8888" y="1411"/>
                    <a:pt x="8622" y="1396"/>
                    <a:pt x="8355" y="1364"/>
                  </a:cubicBezTo>
                  <a:cubicBezTo>
                    <a:pt x="8089" y="1333"/>
                    <a:pt x="7807" y="1317"/>
                    <a:pt x="7540" y="1286"/>
                  </a:cubicBezTo>
                  <a:cubicBezTo>
                    <a:pt x="7007" y="1223"/>
                    <a:pt x="6474" y="1145"/>
                    <a:pt x="5941" y="1067"/>
                  </a:cubicBezTo>
                  <a:cubicBezTo>
                    <a:pt x="5424" y="988"/>
                    <a:pt x="4891" y="894"/>
                    <a:pt x="4374" y="769"/>
                  </a:cubicBezTo>
                  <a:cubicBezTo>
                    <a:pt x="4123" y="706"/>
                    <a:pt x="3872" y="628"/>
                    <a:pt x="3622" y="534"/>
                  </a:cubicBezTo>
                  <a:cubicBezTo>
                    <a:pt x="3512" y="487"/>
                    <a:pt x="3402" y="440"/>
                    <a:pt x="3308" y="377"/>
                  </a:cubicBezTo>
                  <a:cubicBezTo>
                    <a:pt x="3214" y="314"/>
                    <a:pt x="3136" y="236"/>
                    <a:pt x="3120" y="204"/>
                  </a:cubicBezTo>
                  <a:lnTo>
                    <a:pt x="3104" y="95"/>
                  </a:lnTo>
                  <a:lnTo>
                    <a:pt x="2963" y="63"/>
                  </a:lnTo>
                  <a:cubicBezTo>
                    <a:pt x="2838" y="32"/>
                    <a:pt x="2728" y="16"/>
                    <a:pt x="261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59"/>
            <p:cNvSpPr/>
            <p:nvPr/>
          </p:nvSpPr>
          <p:spPr>
            <a:xfrm>
              <a:off x="1717650" y="3130800"/>
              <a:ext cx="1127800" cy="416975"/>
            </a:xfrm>
            <a:custGeom>
              <a:avLst/>
              <a:gdLst/>
              <a:ahLst/>
              <a:cxnLst/>
              <a:rect l="l" t="t" r="r" b="b"/>
              <a:pathLst>
                <a:path w="45112" h="16679" extrusionOk="0">
                  <a:moveTo>
                    <a:pt x="44861" y="1"/>
                  </a:moveTo>
                  <a:cubicBezTo>
                    <a:pt x="44547" y="4217"/>
                    <a:pt x="42134" y="7885"/>
                    <a:pt x="37854" y="10628"/>
                  </a:cubicBezTo>
                  <a:cubicBezTo>
                    <a:pt x="33152" y="13638"/>
                    <a:pt x="26334" y="15534"/>
                    <a:pt x="17619" y="16255"/>
                  </a:cubicBezTo>
                  <a:cubicBezTo>
                    <a:pt x="16357" y="16359"/>
                    <a:pt x="15157" y="16410"/>
                    <a:pt x="14019" y="16410"/>
                  </a:cubicBezTo>
                  <a:cubicBezTo>
                    <a:pt x="8613" y="16410"/>
                    <a:pt x="4642" y="15248"/>
                    <a:pt x="2415" y="12995"/>
                  </a:cubicBezTo>
                  <a:cubicBezTo>
                    <a:pt x="283" y="10832"/>
                    <a:pt x="503" y="8371"/>
                    <a:pt x="503" y="8340"/>
                  </a:cubicBezTo>
                  <a:lnTo>
                    <a:pt x="236" y="8324"/>
                  </a:lnTo>
                  <a:lnTo>
                    <a:pt x="236" y="8324"/>
                  </a:lnTo>
                  <a:cubicBezTo>
                    <a:pt x="236" y="8418"/>
                    <a:pt x="1" y="10910"/>
                    <a:pt x="2227" y="13183"/>
                  </a:cubicBezTo>
                  <a:cubicBezTo>
                    <a:pt x="4515" y="15503"/>
                    <a:pt x="8434" y="16678"/>
                    <a:pt x="13904" y="16678"/>
                  </a:cubicBezTo>
                  <a:cubicBezTo>
                    <a:pt x="15080" y="16678"/>
                    <a:pt x="16334" y="16631"/>
                    <a:pt x="17650" y="16522"/>
                  </a:cubicBezTo>
                  <a:cubicBezTo>
                    <a:pt x="26397" y="15801"/>
                    <a:pt x="33246" y="13888"/>
                    <a:pt x="37996" y="10847"/>
                  </a:cubicBezTo>
                  <a:cubicBezTo>
                    <a:pt x="42337" y="8057"/>
                    <a:pt x="44814" y="4311"/>
                    <a:pt x="45112" y="17"/>
                  </a:cubicBezTo>
                  <a:lnTo>
                    <a:pt x="44861"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59"/>
            <p:cNvSpPr/>
            <p:nvPr/>
          </p:nvSpPr>
          <p:spPr>
            <a:xfrm>
              <a:off x="1559750" y="2193875"/>
              <a:ext cx="286850" cy="444400"/>
            </a:xfrm>
            <a:custGeom>
              <a:avLst/>
              <a:gdLst/>
              <a:ahLst/>
              <a:cxnLst/>
              <a:rect l="l" t="t" r="r" b="b"/>
              <a:pathLst>
                <a:path w="11474" h="17776" extrusionOk="0">
                  <a:moveTo>
                    <a:pt x="11254" y="1"/>
                  </a:moveTo>
                  <a:cubicBezTo>
                    <a:pt x="8966" y="3731"/>
                    <a:pt x="6427" y="6693"/>
                    <a:pt x="4389" y="9060"/>
                  </a:cubicBezTo>
                  <a:cubicBezTo>
                    <a:pt x="3057" y="10612"/>
                    <a:pt x="2007" y="11835"/>
                    <a:pt x="1442" y="12806"/>
                  </a:cubicBezTo>
                  <a:cubicBezTo>
                    <a:pt x="0" y="15267"/>
                    <a:pt x="3041" y="17744"/>
                    <a:pt x="3072" y="17775"/>
                  </a:cubicBezTo>
                  <a:lnTo>
                    <a:pt x="3245" y="17571"/>
                  </a:lnTo>
                  <a:cubicBezTo>
                    <a:pt x="3213" y="17540"/>
                    <a:pt x="345" y="15205"/>
                    <a:pt x="1677" y="12932"/>
                  </a:cubicBezTo>
                  <a:cubicBezTo>
                    <a:pt x="2226" y="11991"/>
                    <a:pt x="3260" y="10769"/>
                    <a:pt x="4593" y="9233"/>
                  </a:cubicBezTo>
                  <a:cubicBezTo>
                    <a:pt x="6630" y="6850"/>
                    <a:pt x="9185" y="3888"/>
                    <a:pt x="11474" y="126"/>
                  </a:cubicBezTo>
                  <a:lnTo>
                    <a:pt x="11254"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59"/>
            <p:cNvSpPr/>
            <p:nvPr/>
          </p:nvSpPr>
          <p:spPr>
            <a:xfrm>
              <a:off x="1944950" y="1367850"/>
              <a:ext cx="484750" cy="594075"/>
            </a:xfrm>
            <a:custGeom>
              <a:avLst/>
              <a:gdLst/>
              <a:ahLst/>
              <a:cxnLst/>
              <a:rect l="l" t="t" r="r" b="b"/>
              <a:pathLst>
                <a:path w="19390" h="23763" extrusionOk="0">
                  <a:moveTo>
                    <a:pt x="19295" y="0"/>
                  </a:moveTo>
                  <a:cubicBezTo>
                    <a:pt x="11427" y="2586"/>
                    <a:pt x="6599" y="8903"/>
                    <a:pt x="3934" y="13731"/>
                  </a:cubicBezTo>
                  <a:cubicBezTo>
                    <a:pt x="1050" y="18966"/>
                    <a:pt x="0" y="23653"/>
                    <a:pt x="0" y="23700"/>
                  </a:cubicBezTo>
                  <a:lnTo>
                    <a:pt x="251" y="23762"/>
                  </a:lnTo>
                  <a:cubicBezTo>
                    <a:pt x="298" y="23574"/>
                    <a:pt x="4452" y="5157"/>
                    <a:pt x="19389" y="251"/>
                  </a:cubicBezTo>
                  <a:lnTo>
                    <a:pt x="19295"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59"/>
            <p:cNvSpPr/>
            <p:nvPr/>
          </p:nvSpPr>
          <p:spPr>
            <a:xfrm>
              <a:off x="2568000" y="3447425"/>
              <a:ext cx="240625" cy="704600"/>
            </a:xfrm>
            <a:custGeom>
              <a:avLst/>
              <a:gdLst/>
              <a:ahLst/>
              <a:cxnLst/>
              <a:rect l="l" t="t" r="r" b="b"/>
              <a:pathLst>
                <a:path w="9625" h="28184" extrusionOk="0">
                  <a:moveTo>
                    <a:pt x="220" y="1"/>
                  </a:moveTo>
                  <a:lnTo>
                    <a:pt x="0" y="142"/>
                  </a:lnTo>
                  <a:cubicBezTo>
                    <a:pt x="94" y="283"/>
                    <a:pt x="9358" y="15017"/>
                    <a:pt x="9311" y="28183"/>
                  </a:cubicBezTo>
                  <a:lnTo>
                    <a:pt x="9562" y="28183"/>
                  </a:lnTo>
                  <a:cubicBezTo>
                    <a:pt x="9624" y="14954"/>
                    <a:pt x="314" y="142"/>
                    <a:pt x="22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2" name="Google Shape;582;p59"/>
          <p:cNvPicPr preferRelativeResize="0"/>
          <p:nvPr/>
        </p:nvPicPr>
        <p:blipFill rotWithShape="1">
          <a:blip r:embed="rId4">
            <a:alphaModFix amt="84000"/>
          </a:blip>
          <a:srcRect/>
          <a:stretch/>
        </p:blipFill>
        <p:spPr>
          <a:xfrm rot="-487120">
            <a:off x="6387117" y="2096067"/>
            <a:ext cx="369555" cy="369556"/>
          </a:xfrm>
          <a:prstGeom prst="rect">
            <a:avLst/>
          </a:prstGeom>
          <a:noFill/>
          <a:ln>
            <a:noFill/>
          </a:ln>
        </p:spPr>
      </p:pic>
      <p:pic>
        <p:nvPicPr>
          <p:cNvPr id="583" name="Google Shape;583;p59"/>
          <p:cNvPicPr preferRelativeResize="0"/>
          <p:nvPr/>
        </p:nvPicPr>
        <p:blipFill rotWithShape="1">
          <a:blip r:embed="rId4">
            <a:alphaModFix amt="66000"/>
          </a:blip>
          <a:srcRect/>
          <a:stretch/>
        </p:blipFill>
        <p:spPr>
          <a:xfrm rot="-487117">
            <a:off x="4988572" y="1247720"/>
            <a:ext cx="223202" cy="223203"/>
          </a:xfrm>
          <a:prstGeom prst="rect">
            <a:avLst/>
          </a:prstGeom>
          <a:noFill/>
          <a:ln>
            <a:noFill/>
          </a:ln>
        </p:spPr>
      </p:pic>
      <p:pic>
        <p:nvPicPr>
          <p:cNvPr id="584" name="Google Shape;584;p59"/>
          <p:cNvPicPr preferRelativeResize="0"/>
          <p:nvPr/>
        </p:nvPicPr>
        <p:blipFill rotWithShape="1">
          <a:blip r:embed="rId5">
            <a:alphaModFix amt="60000"/>
          </a:blip>
          <a:srcRect/>
          <a:stretch/>
        </p:blipFill>
        <p:spPr>
          <a:xfrm rot="-487117">
            <a:off x="6315305" y="634794"/>
            <a:ext cx="223202" cy="223203"/>
          </a:xfrm>
          <a:prstGeom prst="rect">
            <a:avLst/>
          </a:prstGeom>
          <a:noFill/>
          <a:ln>
            <a:noFill/>
          </a:ln>
        </p:spPr>
      </p:pic>
      <p:pic>
        <p:nvPicPr>
          <p:cNvPr id="585" name="Google Shape;585;p59"/>
          <p:cNvPicPr preferRelativeResize="0"/>
          <p:nvPr/>
        </p:nvPicPr>
        <p:blipFill rotWithShape="1">
          <a:blip r:embed="rId6">
            <a:alphaModFix amt="75000"/>
          </a:blip>
          <a:srcRect/>
          <a:stretch/>
        </p:blipFill>
        <p:spPr>
          <a:xfrm rot="-487125">
            <a:off x="6004275" y="2649194"/>
            <a:ext cx="877613" cy="877598"/>
          </a:xfrm>
          <a:prstGeom prst="rect">
            <a:avLst/>
          </a:prstGeom>
          <a:noFill/>
          <a:ln>
            <a:noFill/>
          </a:ln>
        </p:spPr>
      </p:pic>
      <p:sp>
        <p:nvSpPr>
          <p:cNvPr id="586" name="Google Shape;586;p59"/>
          <p:cNvSpPr txBox="1">
            <a:spLocks noGrp="1"/>
          </p:cNvSpPr>
          <p:nvPr>
            <p:ph type="ctrTitle"/>
          </p:nvPr>
        </p:nvSpPr>
        <p:spPr>
          <a:xfrm>
            <a:off x="467252" y="998863"/>
            <a:ext cx="5003494" cy="2387700"/>
          </a:xfrm>
          <a:prstGeom prst="rect">
            <a:avLst/>
          </a:prstGeom>
        </p:spPr>
        <p:txBody>
          <a:bodyPr spcFirstLastPara="1" wrap="square" lIns="91425" tIns="91425" rIns="91425" bIns="91425" anchor="ctr" anchorCtr="0">
            <a:noAutofit/>
          </a:bodyPr>
          <a:lstStyle/>
          <a:p>
            <a:pPr algn="ctr">
              <a:lnSpc>
                <a:spcPct val="100000"/>
              </a:lnSpc>
              <a:buClr>
                <a:schemeClr val="dk1"/>
              </a:buClr>
              <a:buSzPts val="1100"/>
            </a:pPr>
            <a:r>
              <a:rPr lang="en" sz="3600" b="0"/>
              <a:t>L'art de fournir une aide efficace</a:t>
            </a:r>
            <a:r>
              <a:rPr lang="en" sz="3600" b="0">
                <a:solidFill>
                  <a:srgbClr val="659DA9"/>
                </a:solidFill>
              </a:rPr>
              <a:t> en une seule rencontre </a:t>
            </a:r>
            <a:endParaRPr lang="en" sz="3600">
              <a:solidFill>
                <a:schemeClr val="lt2"/>
              </a:solidFill>
            </a:endParaRPr>
          </a:p>
        </p:txBody>
      </p:sp>
      <p:sp>
        <p:nvSpPr>
          <p:cNvPr id="587" name="Google Shape;587;p59"/>
          <p:cNvSpPr txBox="1">
            <a:spLocks noGrp="1"/>
          </p:cNvSpPr>
          <p:nvPr>
            <p:ph type="subTitle" idx="1"/>
          </p:nvPr>
        </p:nvSpPr>
        <p:spPr>
          <a:xfrm>
            <a:off x="91908" y="3795837"/>
            <a:ext cx="6617569" cy="475800"/>
          </a:xfrm>
          <a:prstGeom prst="rect">
            <a:avLst/>
          </a:prstGeom>
        </p:spPr>
        <p:txBody>
          <a:bodyPr spcFirstLastPara="1" wrap="square" lIns="91425" tIns="91425" rIns="91425" bIns="91425" anchor="ctr" anchorCtr="0">
            <a:noAutofit/>
          </a:bodyPr>
          <a:lstStyle/>
          <a:p>
            <a:pPr marL="0" indent="0"/>
            <a:r>
              <a:rPr lang="en" dirty="0">
                <a:solidFill>
                  <a:schemeClr val="bg2">
                    <a:lumMod val="75000"/>
                  </a:schemeClr>
                </a:solidFill>
              </a:rPr>
              <a:t>Kathy Perreault, D.Ps., psychologue, CISSS de la Montérégie-Centre et professeure associée de clinique FMSS, Université de Sherbrooke</a:t>
            </a:r>
            <a:endParaRPr lang="fr-FR" dirty="0">
              <a:solidFill>
                <a:schemeClr val="bg2">
                  <a:lumMod val="75000"/>
                </a:schemeClr>
              </a:solidFill>
            </a:endParaRPr>
          </a:p>
        </p:txBody>
      </p:sp>
      <p:sp>
        <p:nvSpPr>
          <p:cNvPr id="4" name="Google Shape;587;p59">
            <a:extLst>
              <a:ext uri="{FF2B5EF4-FFF2-40B4-BE49-F238E27FC236}">
                <a16:creationId xmlns:a16="http://schemas.microsoft.com/office/drawing/2014/main" id="{0D800A50-0C83-3FE4-6E9D-53E2B4613DB2}"/>
              </a:ext>
            </a:extLst>
          </p:cNvPr>
          <p:cNvSpPr txBox="1">
            <a:spLocks/>
          </p:cNvSpPr>
          <p:nvPr/>
        </p:nvSpPr>
        <p:spPr>
          <a:xfrm>
            <a:off x="89807" y="4311540"/>
            <a:ext cx="6979111" cy="475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Cambay"/>
              <a:buNone/>
              <a:defRPr sz="1600" b="0" i="0" u="none" strike="noStrike" cap="none">
                <a:solidFill>
                  <a:schemeClr val="dk1"/>
                </a:solidFill>
                <a:latin typeface="Cambay"/>
                <a:ea typeface="Cambay"/>
                <a:cs typeface="Cambay"/>
                <a:sym typeface="Cambay"/>
              </a:defRPr>
            </a:lvl1pPr>
            <a:lvl2pPr marL="914400" marR="0" lvl="1"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2pPr>
            <a:lvl3pPr marL="1371600" marR="0" lvl="2"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3pPr>
            <a:lvl4pPr marL="1828800" marR="0" lvl="3"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4pPr>
            <a:lvl5pPr marL="2286000" marR="0" lvl="4"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5pPr>
            <a:lvl6pPr marL="2743200" marR="0" lvl="5"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6pPr>
            <a:lvl7pPr marL="3200400" marR="0" lvl="6"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7pPr>
            <a:lvl8pPr marL="3657600" marR="0" lvl="7"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8pPr>
            <a:lvl9pPr marL="4114800" marR="0" lvl="8" indent="-317500" algn="ctr" rtl="0">
              <a:lnSpc>
                <a:spcPct val="100000"/>
              </a:lnSpc>
              <a:spcBef>
                <a:spcPts val="0"/>
              </a:spcBef>
              <a:spcAft>
                <a:spcPts val="0"/>
              </a:spcAft>
              <a:buClr>
                <a:schemeClr val="dk1"/>
              </a:buClr>
              <a:buSzPts val="1800"/>
              <a:buFont typeface="Cambay"/>
              <a:buNone/>
              <a:defRPr sz="1800" b="0" i="0" u="none" strike="noStrike" cap="none">
                <a:solidFill>
                  <a:schemeClr val="dk1"/>
                </a:solidFill>
                <a:latin typeface="Cambay"/>
                <a:ea typeface="Cambay"/>
                <a:cs typeface="Cambay"/>
                <a:sym typeface="Cambay"/>
              </a:defRPr>
            </a:lvl9pPr>
          </a:lstStyle>
          <a:p>
            <a:pPr marL="0" indent="0"/>
            <a:r>
              <a:rPr lang="fr-FR">
                <a:solidFill>
                  <a:schemeClr val="bg2">
                    <a:lumMod val="75000"/>
                  </a:schemeClr>
                </a:solidFill>
              </a:rPr>
              <a:t>Stéphanie </a:t>
            </a:r>
            <a:r>
              <a:rPr lang="fr-FR" err="1">
                <a:solidFill>
                  <a:schemeClr val="bg2">
                    <a:lumMod val="75000"/>
                  </a:schemeClr>
                </a:solidFill>
              </a:rPr>
              <a:t>Sirard</a:t>
            </a:r>
            <a:r>
              <a:rPr lang="fr-FR">
                <a:solidFill>
                  <a:schemeClr val="bg2">
                    <a:lumMod val="75000"/>
                  </a:schemeClr>
                </a:solidFill>
              </a:rPr>
              <a:t>, </a:t>
            </a:r>
            <a:r>
              <a:rPr lang="fr-FR" err="1">
                <a:solidFill>
                  <a:schemeClr val="bg2">
                    <a:lumMod val="75000"/>
                  </a:schemeClr>
                </a:solidFill>
              </a:rPr>
              <a:t>Ph.D</a:t>
            </a:r>
            <a:r>
              <a:rPr lang="fr-FR">
                <a:solidFill>
                  <a:schemeClr val="bg2">
                    <a:lumMod val="75000"/>
                  </a:schemeClr>
                </a:solidFill>
              </a:rPr>
              <a:t>., chargée de projet, CISSS de la Montérégie-Ouest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alpha val="61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CE6A4A-CAF3-2DEE-B633-DEEC2FD0DD83}"/>
              </a:ext>
            </a:extLst>
          </p:cNvPr>
          <p:cNvSpPr>
            <a:spLocks noGrp="1"/>
          </p:cNvSpPr>
          <p:nvPr>
            <p:ph type="title"/>
          </p:nvPr>
        </p:nvSpPr>
        <p:spPr>
          <a:xfrm>
            <a:off x="852202" y="600271"/>
            <a:ext cx="7704000" cy="572700"/>
          </a:xfrm>
        </p:spPr>
        <p:txBody>
          <a:bodyPr/>
          <a:lstStyle/>
          <a:p>
            <a:r>
              <a:rPr lang="fr-CA" sz="3200" b="0" dirty="0"/>
              <a:t>Étude GMF-U Saint-Jean-sur-Richelieu</a:t>
            </a:r>
            <a:br>
              <a:rPr lang="fr-CA" sz="3200" b="0" dirty="0"/>
            </a:br>
            <a:r>
              <a:rPr lang="fr-CA" sz="2800" b="0" dirty="0">
                <a:solidFill>
                  <a:schemeClr val="tx2"/>
                </a:solidFill>
              </a:rPr>
              <a:t>ISU en psychologie - accès adapté</a:t>
            </a:r>
            <a:r>
              <a:rPr lang="fr-CA" sz="2000" b="0" baseline="30000" dirty="0">
                <a:solidFill>
                  <a:schemeClr val="tx2"/>
                </a:solidFill>
                <a:latin typeface="Cambay"/>
                <a:ea typeface="Calibri" panose="020F0502020204030204" pitchFamily="34" charset="0"/>
                <a:cs typeface="Cambay"/>
              </a:rPr>
              <a:t>15</a:t>
            </a:r>
            <a:endParaRPr lang="fr-CA">
              <a:solidFill>
                <a:schemeClr val="tx2"/>
              </a:solidFill>
              <a:latin typeface="Cambay"/>
              <a:cs typeface="Cambay"/>
            </a:endParaRPr>
          </a:p>
        </p:txBody>
      </p:sp>
      <p:sp>
        <p:nvSpPr>
          <p:cNvPr id="3" name="Espace réservé du texte 2">
            <a:extLst>
              <a:ext uri="{FF2B5EF4-FFF2-40B4-BE49-F238E27FC236}">
                <a16:creationId xmlns:a16="http://schemas.microsoft.com/office/drawing/2014/main" id="{7305BB3D-38CF-78A4-E001-896617A0A162}"/>
              </a:ext>
            </a:extLst>
          </p:cNvPr>
          <p:cNvSpPr>
            <a:spLocks noGrp="1"/>
          </p:cNvSpPr>
          <p:nvPr>
            <p:ph type="body" idx="1"/>
          </p:nvPr>
        </p:nvSpPr>
        <p:spPr>
          <a:xfrm>
            <a:off x="1732477" y="1905042"/>
            <a:ext cx="5937859" cy="2345090"/>
          </a:xfrm>
          <a:ln>
            <a:solidFill>
              <a:schemeClr val="accent1"/>
            </a:solidFill>
          </a:ln>
        </p:spPr>
        <p:txBody>
          <a:bodyPr/>
          <a:lstStyle/>
          <a:p>
            <a:pPr marL="342900" indent="-342900" fontAlgn="base">
              <a:spcBef>
                <a:spcPts val="0"/>
              </a:spcBef>
              <a:buClr>
                <a:schemeClr val="bg2"/>
              </a:buClr>
              <a:buSzPct val="100000"/>
              <a:buFont typeface="Arial" panose="020B0604020202020204" pitchFamily="34" charset="0"/>
              <a:buChar char="•"/>
            </a:pPr>
            <a:r>
              <a:rPr lang="fr-CA" sz="2200" b="1" dirty="0">
                <a:solidFill>
                  <a:schemeClr val="bg2"/>
                </a:solidFill>
                <a:ea typeface="Times New Roman" panose="02020603050405020304" pitchFamily="18" charset="0"/>
              </a:rPr>
              <a:t>Accessibilité : </a:t>
            </a:r>
            <a:r>
              <a:rPr lang="fr-CA" sz="2200" dirty="0">
                <a:solidFill>
                  <a:schemeClr val="bg2"/>
                </a:solidFill>
                <a:effectLst/>
                <a:ea typeface="Times New Roman" panose="02020603050405020304" pitchFamily="18" charset="0"/>
              </a:rPr>
              <a:t>91 % &lt; 7 jours; 22 % ≤ 24h</a:t>
            </a:r>
          </a:p>
          <a:p>
            <a:pPr marL="171450" indent="-171450" fontAlgn="base">
              <a:spcBef>
                <a:spcPts val="0"/>
              </a:spcBef>
              <a:buClr>
                <a:schemeClr val="bg2"/>
              </a:buClr>
              <a:buSzPct val="100000"/>
              <a:buFont typeface="Arial" panose="020B0604020202020204" pitchFamily="34" charset="0"/>
              <a:buChar char="•"/>
            </a:pPr>
            <a:endParaRPr lang="fr-CA" sz="800" dirty="0">
              <a:solidFill>
                <a:schemeClr val="bg2"/>
              </a:solidFill>
              <a:effectLst/>
              <a:latin typeface="Cambay" panose="020B0604020202020204" charset="0"/>
              <a:ea typeface="Times New Roman" panose="02020603050405020304" pitchFamily="18" charset="0"/>
              <a:cs typeface="Cambay" panose="020B0604020202020204" charset="0"/>
            </a:endParaRPr>
          </a:p>
          <a:p>
            <a:pPr marL="171450" indent="-171450" fontAlgn="base">
              <a:spcBef>
                <a:spcPts val="0"/>
              </a:spcBef>
              <a:buClr>
                <a:schemeClr val="bg2"/>
              </a:buClr>
              <a:buSzPct val="100000"/>
              <a:buFont typeface="Arial" panose="020B0604020202020204" pitchFamily="34" charset="0"/>
              <a:buChar char="•"/>
            </a:pPr>
            <a:endParaRPr lang="fr-CA" sz="800" dirty="0">
              <a:solidFill>
                <a:schemeClr val="bg2"/>
              </a:solidFill>
              <a:effectLst/>
              <a:latin typeface="Cambay" panose="020B0604020202020204" charset="0"/>
              <a:ea typeface="Times New Roman" panose="02020603050405020304" pitchFamily="18" charset="0"/>
              <a:cs typeface="Cambay" panose="020B0604020202020204" charset="0"/>
            </a:endParaRPr>
          </a:p>
          <a:p>
            <a:pPr indent="-457200" fontAlgn="base">
              <a:buClr>
                <a:schemeClr val="bg2"/>
              </a:buClr>
              <a:buSzPct val="100000"/>
              <a:buFont typeface="Arial" panose="020B0604020202020204" pitchFamily="34" charset="0"/>
              <a:buChar char="•"/>
            </a:pPr>
            <a:r>
              <a:rPr lang="fr-CA" sz="2800" b="1" dirty="0">
                <a:solidFill>
                  <a:schemeClr val="bg2"/>
                </a:solidFill>
              </a:rPr>
              <a:t> </a:t>
            </a:r>
            <a:r>
              <a:rPr lang="fr-CA" sz="2200" b="1" dirty="0" smtClean="0">
                <a:solidFill>
                  <a:schemeClr val="bg2"/>
                </a:solidFill>
              </a:rPr>
              <a:t>r-v </a:t>
            </a:r>
            <a:r>
              <a:rPr lang="fr-CA" sz="2200" b="1" dirty="0">
                <a:solidFill>
                  <a:schemeClr val="bg2"/>
                </a:solidFill>
              </a:rPr>
              <a:t>manqués : </a:t>
            </a:r>
            <a:r>
              <a:rPr lang="fr-CA" sz="2200" dirty="0">
                <a:solidFill>
                  <a:schemeClr val="bg2"/>
                </a:solidFill>
              </a:rPr>
              <a:t>11 % </a:t>
            </a:r>
            <a:r>
              <a:rPr lang="fr-CA" sz="1600" dirty="0">
                <a:solidFill>
                  <a:schemeClr val="bg2"/>
                </a:solidFill>
              </a:rPr>
              <a:t>(vs 22 %)</a:t>
            </a:r>
          </a:p>
          <a:p>
            <a:pPr marL="171450" indent="-171450" fontAlgn="base">
              <a:spcBef>
                <a:spcPts val="0"/>
              </a:spcBef>
              <a:buClr>
                <a:schemeClr val="bg2"/>
              </a:buClr>
              <a:buSzPct val="100000"/>
              <a:buFont typeface="Arial" panose="020B0604020202020204" pitchFamily="34" charset="0"/>
              <a:buChar char="•"/>
            </a:pPr>
            <a:endParaRPr lang="fr-CA" sz="800" dirty="0">
              <a:solidFill>
                <a:schemeClr val="bg2"/>
              </a:solidFill>
              <a:latin typeface="Cambay" panose="020B0604020202020204" charset="0"/>
              <a:cs typeface="Cambay" panose="020B0604020202020204" charset="0"/>
            </a:endParaRPr>
          </a:p>
          <a:p>
            <a:pPr marL="171450" indent="-171450" fontAlgn="base">
              <a:spcBef>
                <a:spcPts val="0"/>
              </a:spcBef>
              <a:buClr>
                <a:schemeClr val="bg2"/>
              </a:buClr>
              <a:buSzPct val="100000"/>
              <a:buFont typeface="Arial" panose="020B0604020202020204" pitchFamily="34" charset="0"/>
              <a:buChar char="•"/>
            </a:pPr>
            <a:endParaRPr lang="fr-CA" sz="800" b="1" dirty="0">
              <a:solidFill>
                <a:schemeClr val="bg2"/>
              </a:solidFill>
              <a:latin typeface="Cambay" panose="020B0604020202020204" charset="0"/>
              <a:cs typeface="Cambay" panose="020B0604020202020204" charset="0"/>
            </a:endParaRPr>
          </a:p>
          <a:p>
            <a:pPr marL="342900" indent="-342900" fontAlgn="base">
              <a:spcBef>
                <a:spcPts val="0"/>
              </a:spcBef>
              <a:buClr>
                <a:schemeClr val="bg2"/>
              </a:buClr>
              <a:buSzPct val="100000"/>
              <a:buFont typeface="Arial" panose="020B0604020202020204" pitchFamily="34" charset="0"/>
              <a:buChar char="•"/>
            </a:pPr>
            <a:r>
              <a:rPr lang="fr-CA" sz="2200" b="1" dirty="0">
                <a:solidFill>
                  <a:schemeClr val="bg2"/>
                </a:solidFill>
              </a:rPr>
              <a:t>1 seule </a:t>
            </a:r>
            <a:r>
              <a:rPr lang="fr-CA" sz="2200" b="1" dirty="0">
                <a:solidFill>
                  <a:schemeClr val="bg2"/>
                </a:solidFill>
                <a:effectLst/>
                <a:ea typeface="Times New Roman" panose="02020603050405020304" pitchFamily="18" charset="0"/>
              </a:rPr>
              <a:t>consultation</a:t>
            </a:r>
            <a:r>
              <a:rPr lang="fr-CA" sz="2200" b="1" dirty="0">
                <a:solidFill>
                  <a:schemeClr val="bg2"/>
                </a:solidFill>
                <a:ea typeface="Times New Roman" panose="02020603050405020304" pitchFamily="18" charset="0"/>
              </a:rPr>
              <a:t> </a:t>
            </a:r>
            <a:r>
              <a:rPr lang="fr-CA" sz="2200" b="1" dirty="0">
                <a:solidFill>
                  <a:schemeClr val="bg2"/>
                </a:solidFill>
                <a:effectLst/>
                <a:ea typeface="Times New Roman" panose="02020603050405020304" pitchFamily="18" charset="0"/>
              </a:rPr>
              <a:t>: </a:t>
            </a:r>
            <a:r>
              <a:rPr lang="fr-CA" sz="2200" dirty="0">
                <a:solidFill>
                  <a:schemeClr val="bg2"/>
                </a:solidFill>
                <a:effectLst/>
                <a:ea typeface="Times New Roman" panose="02020603050405020304" pitchFamily="18" charset="0"/>
              </a:rPr>
              <a:t>81 % </a:t>
            </a:r>
            <a:r>
              <a:rPr lang="fr-CA" sz="1600" dirty="0">
                <a:solidFill>
                  <a:schemeClr val="bg2"/>
                </a:solidFill>
                <a:effectLst/>
                <a:ea typeface="Times New Roman" panose="02020603050405020304" pitchFamily="18" charset="0"/>
              </a:rPr>
              <a:t>(9 mois)</a:t>
            </a:r>
          </a:p>
          <a:p>
            <a:pPr marL="342900" indent="-342900" fontAlgn="base">
              <a:spcBef>
                <a:spcPts val="0"/>
              </a:spcBef>
              <a:buFont typeface="Arial" panose="020B0604020202020204" pitchFamily="34" charset="0"/>
              <a:buChar char="•"/>
            </a:pPr>
            <a:endParaRPr lang="fr-CA" sz="800" dirty="0">
              <a:solidFill>
                <a:schemeClr val="tx2">
                  <a:lumMod val="75000"/>
                </a:schemeClr>
              </a:solidFill>
              <a:effectLst/>
              <a:latin typeface="Cambay" panose="020B0604020202020204" charset="0"/>
              <a:ea typeface="Times New Roman" panose="02020603050405020304" pitchFamily="18" charset="0"/>
              <a:cs typeface="Cambay" panose="020B0604020202020204" charset="0"/>
            </a:endParaRPr>
          </a:p>
          <a:p>
            <a:pPr marL="0" indent="0" fontAlgn="base">
              <a:spcBef>
                <a:spcPts val="0"/>
              </a:spcBef>
              <a:buNone/>
            </a:pPr>
            <a:endParaRPr lang="fr-CA" sz="800" dirty="0">
              <a:solidFill>
                <a:schemeClr val="tx2">
                  <a:lumMod val="75000"/>
                </a:schemeClr>
              </a:solidFill>
              <a:effectLst/>
              <a:latin typeface="Cambay" panose="020B0604020202020204" charset="0"/>
              <a:ea typeface="Times New Roman" panose="02020603050405020304" pitchFamily="18" charset="0"/>
              <a:cs typeface="Cambay" panose="020B0604020202020204" charset="0"/>
            </a:endParaRPr>
          </a:p>
        </p:txBody>
      </p:sp>
      <p:sp>
        <p:nvSpPr>
          <p:cNvPr id="5" name="ZoneTexte 4">
            <a:extLst>
              <a:ext uri="{FF2B5EF4-FFF2-40B4-BE49-F238E27FC236}">
                <a16:creationId xmlns:a16="http://schemas.microsoft.com/office/drawing/2014/main" id="{E4F8E762-A8F6-12FD-C576-4FAF02C132DE}"/>
              </a:ext>
            </a:extLst>
          </p:cNvPr>
          <p:cNvSpPr txBox="1"/>
          <p:nvPr/>
        </p:nvSpPr>
        <p:spPr>
          <a:xfrm>
            <a:off x="3459127" y="4683124"/>
            <a:ext cx="3030278" cy="215444"/>
          </a:xfrm>
          <a:prstGeom prst="rect">
            <a:avLst/>
          </a:prstGeom>
          <a:noFill/>
        </p:spPr>
        <p:txBody>
          <a:bodyPr wrap="square" rtlCol="0">
            <a:spAutoFit/>
          </a:bodyPr>
          <a:lstStyle/>
          <a:p>
            <a:endParaRPr lang="fr-CA" sz="800" b="1" dirty="0">
              <a:solidFill>
                <a:schemeClr val="tx2">
                  <a:lumMod val="75000"/>
                </a:schemeClr>
              </a:solidFill>
              <a:latin typeface="Cambay" panose="020B0604020202020204" charset="0"/>
              <a:cs typeface="Cambay" panose="020B0604020202020204" charset="0"/>
            </a:endParaRPr>
          </a:p>
        </p:txBody>
      </p:sp>
      <p:sp>
        <p:nvSpPr>
          <p:cNvPr id="7" name="Google Shape;2564;p130"/>
          <p:cNvSpPr/>
          <p:nvPr/>
        </p:nvSpPr>
        <p:spPr>
          <a:xfrm rot="5400000">
            <a:off x="2058635" y="2861587"/>
            <a:ext cx="288000" cy="144000"/>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solidFill>
            <a:schemeClr val="bg2"/>
          </a:solidFill>
          <a:ln>
            <a:solidFill>
              <a:schemeClr val="bg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308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565839B1-A7AB-1220-E24D-D57B506A4D60}"/>
              </a:ext>
            </a:extLst>
          </p:cNvPr>
          <p:cNvSpPr>
            <a:spLocks noGrp="1"/>
          </p:cNvSpPr>
          <p:nvPr>
            <p:ph type="title" idx="6"/>
          </p:nvPr>
        </p:nvSpPr>
        <p:spPr>
          <a:xfrm>
            <a:off x="720000" y="252524"/>
            <a:ext cx="7704000" cy="572700"/>
          </a:xfrm>
        </p:spPr>
        <p:txBody>
          <a:bodyPr/>
          <a:lstStyle/>
          <a:p>
            <a:r>
              <a:rPr lang="fr-CA" sz="3200" b="0" dirty="0"/>
              <a:t>Étude GMF-U St-Jean-sur-Richelieu</a:t>
            </a:r>
            <a:r>
              <a:rPr lang="fr-CA" sz="2400" b="0" baseline="30000" dirty="0">
                <a:solidFill>
                  <a:schemeClr val="bg2"/>
                </a:solidFill>
                <a:latin typeface="Cambay" panose="020B0604020202020204" charset="0"/>
                <a:ea typeface="Calibri" panose="020F0502020204030204" pitchFamily="34" charset="0"/>
                <a:cs typeface="Cambay" panose="020B0604020202020204" charset="0"/>
              </a:rPr>
              <a:t>15</a:t>
            </a:r>
            <a:r>
              <a:rPr lang="fr-CA" sz="3200" b="0" dirty="0"/>
              <a:t> </a:t>
            </a:r>
          </a:p>
        </p:txBody>
      </p:sp>
      <p:graphicFrame>
        <p:nvGraphicFramePr>
          <p:cNvPr id="12" name="Graphique 11">
            <a:extLst>
              <a:ext uri="{FF2B5EF4-FFF2-40B4-BE49-F238E27FC236}">
                <a16:creationId xmlns:a16="http://schemas.microsoft.com/office/drawing/2014/main" id="{5DF4404E-A98A-4ECB-8D40-559C624D880D}"/>
              </a:ext>
            </a:extLst>
          </p:cNvPr>
          <p:cNvGraphicFramePr>
            <a:graphicFrameLocks/>
          </p:cNvGraphicFramePr>
          <p:nvPr>
            <p:extLst>
              <p:ext uri="{D42A27DB-BD31-4B8C-83A1-F6EECF244321}">
                <p14:modId xmlns:p14="http://schemas.microsoft.com/office/powerpoint/2010/main" val="2603459665"/>
              </p:ext>
            </p:extLst>
          </p:nvPr>
        </p:nvGraphicFramePr>
        <p:xfrm>
          <a:off x="212651" y="1545147"/>
          <a:ext cx="4359349" cy="3462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aphique 13">
            <a:extLst>
              <a:ext uri="{FF2B5EF4-FFF2-40B4-BE49-F238E27FC236}">
                <a16:creationId xmlns:a16="http://schemas.microsoft.com/office/drawing/2014/main" id="{83942631-9FE7-4697-892B-8640E0A43F2B}"/>
              </a:ext>
            </a:extLst>
          </p:cNvPr>
          <p:cNvGraphicFramePr>
            <a:graphicFrameLocks/>
          </p:cNvGraphicFramePr>
          <p:nvPr>
            <p:extLst>
              <p:ext uri="{D42A27DB-BD31-4B8C-83A1-F6EECF244321}">
                <p14:modId xmlns:p14="http://schemas.microsoft.com/office/powerpoint/2010/main" val="15511769"/>
              </p:ext>
            </p:extLst>
          </p:nvPr>
        </p:nvGraphicFramePr>
        <p:xfrm>
          <a:off x="4837814" y="1545146"/>
          <a:ext cx="4189227" cy="3462788"/>
        </p:xfrm>
        <a:graphic>
          <a:graphicData uri="http://schemas.openxmlformats.org/drawingml/2006/chart">
            <c:chart xmlns:c="http://schemas.openxmlformats.org/drawingml/2006/chart" xmlns:r="http://schemas.openxmlformats.org/officeDocument/2006/relationships" r:id="rId4"/>
          </a:graphicData>
        </a:graphic>
      </p:graphicFrame>
      <p:sp>
        <p:nvSpPr>
          <p:cNvPr id="2" name="ZoneTexte 1">
            <a:extLst>
              <a:ext uri="{FF2B5EF4-FFF2-40B4-BE49-F238E27FC236}">
                <a16:creationId xmlns:a16="http://schemas.microsoft.com/office/drawing/2014/main" id="{7C1D98C7-CCE2-2526-6648-F40CD91F2688}"/>
              </a:ext>
            </a:extLst>
          </p:cNvPr>
          <p:cNvSpPr txBox="1"/>
          <p:nvPr/>
        </p:nvSpPr>
        <p:spPr>
          <a:xfrm>
            <a:off x="2155750" y="923575"/>
            <a:ext cx="5194006" cy="523220"/>
          </a:xfrm>
          <a:prstGeom prst="rect">
            <a:avLst/>
          </a:prstGeom>
          <a:noFill/>
        </p:spPr>
        <p:txBody>
          <a:bodyPr wrap="square" rtlCol="0">
            <a:spAutoFit/>
          </a:bodyPr>
          <a:lstStyle/>
          <a:p>
            <a:pPr algn="ctr"/>
            <a:r>
              <a:rPr lang="fr-CA" b="1" dirty="0">
                <a:solidFill>
                  <a:schemeClr val="tx2">
                    <a:lumMod val="75000"/>
                  </a:schemeClr>
                </a:solidFill>
                <a:latin typeface="Cambay" panose="020B0604020202020204" charset="0"/>
                <a:cs typeface="Cambay" panose="020B0604020202020204" charset="0"/>
              </a:rPr>
              <a:t>Diminution significative de l’intensité du problème et de la détresse psychologique, maintenue au suivi</a:t>
            </a:r>
          </a:p>
        </p:txBody>
      </p:sp>
    </p:spTree>
    <p:extLst>
      <p:ext uri="{BB962C8B-B14F-4D97-AF65-F5344CB8AC3E}">
        <p14:creationId xmlns:p14="http://schemas.microsoft.com/office/powerpoint/2010/main" val="332467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Graphique 2">
            <a:extLst>
              <a:ext uri="{FF2B5EF4-FFF2-40B4-BE49-F238E27FC236}">
                <a16:creationId xmlns:a16="http://schemas.microsoft.com/office/drawing/2014/main" id="{7E9FFBF8-C230-4192-B24F-D25AF9B66AC9}"/>
              </a:ext>
            </a:extLst>
          </p:cNvPr>
          <p:cNvGraphicFramePr>
            <a:graphicFrameLocks/>
          </p:cNvGraphicFramePr>
          <p:nvPr>
            <p:extLst>
              <p:ext uri="{D42A27DB-BD31-4B8C-83A1-F6EECF244321}">
                <p14:modId xmlns:p14="http://schemas.microsoft.com/office/powerpoint/2010/main" val="3001633240"/>
              </p:ext>
            </p:extLst>
          </p:nvPr>
        </p:nvGraphicFramePr>
        <p:xfrm>
          <a:off x="1605517" y="1575995"/>
          <a:ext cx="5879804" cy="3387622"/>
        </p:xfrm>
        <a:graphic>
          <a:graphicData uri="http://schemas.openxmlformats.org/drawingml/2006/chart">
            <c:chart xmlns:c="http://schemas.openxmlformats.org/drawingml/2006/chart" xmlns:r="http://schemas.openxmlformats.org/officeDocument/2006/relationships" r:id="rId3"/>
          </a:graphicData>
        </a:graphic>
      </p:graphicFrame>
      <p:sp>
        <p:nvSpPr>
          <p:cNvPr id="2" name="ZoneTexte 1">
            <a:extLst>
              <a:ext uri="{FF2B5EF4-FFF2-40B4-BE49-F238E27FC236}">
                <a16:creationId xmlns:a16="http://schemas.microsoft.com/office/drawing/2014/main" id="{88B36779-B04C-EC5D-BF1E-664ED8FC649A}"/>
              </a:ext>
            </a:extLst>
          </p:cNvPr>
          <p:cNvSpPr txBox="1"/>
          <p:nvPr/>
        </p:nvSpPr>
        <p:spPr>
          <a:xfrm>
            <a:off x="2565104" y="881793"/>
            <a:ext cx="4290238" cy="523220"/>
          </a:xfrm>
          <a:prstGeom prst="rect">
            <a:avLst/>
          </a:prstGeom>
          <a:noFill/>
        </p:spPr>
        <p:txBody>
          <a:bodyPr wrap="square" rtlCol="0">
            <a:spAutoFit/>
          </a:bodyPr>
          <a:lstStyle/>
          <a:p>
            <a:pPr algn="ctr"/>
            <a:r>
              <a:rPr lang="fr-CA" b="1" dirty="0">
                <a:solidFill>
                  <a:schemeClr val="tx2">
                    <a:lumMod val="75000"/>
                  </a:schemeClr>
                </a:solidFill>
                <a:latin typeface="Cambay" panose="020B0604020202020204" charset="0"/>
                <a:cs typeface="Cambay" panose="020B0604020202020204" charset="0"/>
              </a:rPr>
              <a:t>Augmentation significative du niveau de bien-être psychologique, maintenue au suivi</a:t>
            </a:r>
          </a:p>
        </p:txBody>
      </p:sp>
      <p:sp>
        <p:nvSpPr>
          <p:cNvPr id="7" name="Titre 8">
            <a:extLst>
              <a:ext uri="{FF2B5EF4-FFF2-40B4-BE49-F238E27FC236}">
                <a16:creationId xmlns:a16="http://schemas.microsoft.com/office/drawing/2014/main" id="{565839B1-A7AB-1220-E24D-D57B506A4D60}"/>
              </a:ext>
            </a:extLst>
          </p:cNvPr>
          <p:cNvSpPr>
            <a:spLocks noGrp="1"/>
          </p:cNvSpPr>
          <p:nvPr>
            <p:ph type="title" idx="6"/>
          </p:nvPr>
        </p:nvSpPr>
        <p:spPr>
          <a:xfrm>
            <a:off x="1180213" y="218465"/>
            <a:ext cx="7060019" cy="572700"/>
          </a:xfrm>
        </p:spPr>
        <p:txBody>
          <a:bodyPr/>
          <a:lstStyle/>
          <a:p>
            <a:r>
              <a:rPr lang="fr-CA" sz="3200" b="0" dirty="0"/>
              <a:t>Étude GMF-U St-Jean-sur-Richelieu</a:t>
            </a:r>
            <a:r>
              <a:rPr lang="fr-CA" sz="2400" b="0" baseline="30000" dirty="0">
                <a:solidFill>
                  <a:schemeClr val="bg2"/>
                </a:solidFill>
                <a:latin typeface="Cambay" panose="020B0604020202020204" charset="0"/>
                <a:ea typeface="Calibri" panose="020F0502020204030204" pitchFamily="34" charset="0"/>
                <a:cs typeface="Cambay" panose="020B0604020202020204" charset="0"/>
              </a:rPr>
              <a:t>15</a:t>
            </a:r>
            <a:r>
              <a:rPr lang="fr-CA" sz="3200" b="0" dirty="0"/>
              <a:t> </a:t>
            </a:r>
          </a:p>
        </p:txBody>
      </p:sp>
    </p:spTree>
    <p:extLst>
      <p:ext uri="{BB962C8B-B14F-4D97-AF65-F5344CB8AC3E}">
        <p14:creationId xmlns:p14="http://schemas.microsoft.com/office/powerpoint/2010/main" val="2730508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435CFA-D13E-D039-A5F3-FCACFBFAC4ED}"/>
              </a:ext>
            </a:extLst>
          </p:cNvPr>
          <p:cNvSpPr>
            <a:spLocks noGrp="1"/>
          </p:cNvSpPr>
          <p:nvPr>
            <p:ph type="title"/>
          </p:nvPr>
        </p:nvSpPr>
        <p:spPr/>
        <p:txBody>
          <a:bodyPr/>
          <a:lstStyle/>
          <a:p>
            <a:r>
              <a:rPr lang="fr-CA" sz="2800" dirty="0">
                <a:latin typeface="DM Serif Text" panose="020B0604020202020204" charset="0"/>
              </a:rPr>
              <a:t>Comment est-ce une…</a:t>
            </a:r>
            <a:br>
              <a:rPr lang="fr-CA" sz="2800" dirty="0">
                <a:latin typeface="DM Serif Text" panose="020B0604020202020204" charset="0"/>
              </a:rPr>
            </a:br>
            <a:r>
              <a:rPr lang="fr-CA" dirty="0">
                <a:latin typeface="DM Serif Text" panose="020B0604020202020204" charset="0"/>
              </a:rPr>
              <a:t/>
            </a:r>
            <a:br>
              <a:rPr lang="fr-CA" dirty="0">
                <a:latin typeface="DM Serif Text" panose="020B0604020202020204" charset="0"/>
              </a:rPr>
            </a:br>
            <a:r>
              <a:rPr lang="fr-CA" dirty="0">
                <a:latin typeface="Cambay" panose="020B0604020202020204" charset="0"/>
                <a:cs typeface="Cambay" panose="020B0604020202020204" charset="0"/>
              </a:rPr>
              <a:t>INNOVATION ?</a:t>
            </a:r>
          </a:p>
        </p:txBody>
      </p:sp>
      <p:pic>
        <p:nvPicPr>
          <p:cNvPr id="4" name="Image 3" descr="Image abstraite du cerveau composée de modèles">
            <a:extLst>
              <a:ext uri="{FF2B5EF4-FFF2-40B4-BE49-F238E27FC236}">
                <a16:creationId xmlns:a16="http://schemas.microsoft.com/office/drawing/2014/main" id="{17AC42D0-5EAA-EC45-2526-9C4115B03F01}"/>
              </a:ext>
            </a:extLst>
          </p:cNvPr>
          <p:cNvPicPr>
            <a:picLocks noChangeAspect="1"/>
          </p:cNvPicPr>
          <p:nvPr/>
        </p:nvPicPr>
        <p:blipFill>
          <a:blip r:embed="rId2"/>
          <a:srcRect/>
          <a:stretch/>
        </p:blipFill>
        <p:spPr>
          <a:xfrm>
            <a:off x="2672300" y="1834559"/>
            <a:ext cx="3799400" cy="2985091"/>
          </a:xfrm>
          <a:prstGeom prst="rect">
            <a:avLst/>
          </a:prstGeom>
        </p:spPr>
      </p:pic>
    </p:spTree>
    <p:extLst>
      <p:ext uri="{BB962C8B-B14F-4D97-AF65-F5344CB8AC3E}">
        <p14:creationId xmlns:p14="http://schemas.microsoft.com/office/powerpoint/2010/main" val="3065696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BAEF3B-84C1-09FE-9922-40EEE6AFD813}"/>
              </a:ext>
            </a:extLst>
          </p:cNvPr>
          <p:cNvSpPr>
            <a:spLocks noGrp="1"/>
          </p:cNvSpPr>
          <p:nvPr>
            <p:ph type="title"/>
          </p:nvPr>
        </p:nvSpPr>
        <p:spPr>
          <a:xfrm>
            <a:off x="876188" y="254852"/>
            <a:ext cx="7704000" cy="572700"/>
          </a:xfrm>
        </p:spPr>
        <p:txBody>
          <a:bodyPr/>
          <a:lstStyle/>
          <a:p>
            <a:r>
              <a:rPr lang="fr-CA" sz="3200" dirty="0"/>
              <a:t>1. En raison du modèle développé</a:t>
            </a:r>
          </a:p>
        </p:txBody>
      </p:sp>
      <p:graphicFrame>
        <p:nvGraphicFramePr>
          <p:cNvPr id="4" name="Diagramme 3">
            <a:extLst>
              <a:ext uri="{FF2B5EF4-FFF2-40B4-BE49-F238E27FC236}">
                <a16:creationId xmlns:a16="http://schemas.microsoft.com/office/drawing/2014/main" id="{79656EED-EB9E-2C12-129C-902EE324EE15}"/>
              </a:ext>
            </a:extLst>
          </p:cNvPr>
          <p:cNvGraphicFramePr/>
          <p:nvPr>
            <p:extLst>
              <p:ext uri="{D42A27DB-BD31-4B8C-83A1-F6EECF244321}">
                <p14:modId xmlns:p14="http://schemas.microsoft.com/office/powerpoint/2010/main" val="3705125776"/>
              </p:ext>
            </p:extLst>
          </p:nvPr>
        </p:nvGraphicFramePr>
        <p:xfrm>
          <a:off x="340863" y="839971"/>
          <a:ext cx="8528077" cy="4161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llipse 4"/>
          <p:cNvSpPr/>
          <p:nvPr/>
        </p:nvSpPr>
        <p:spPr>
          <a:xfrm>
            <a:off x="407770" y="1034726"/>
            <a:ext cx="650515" cy="650515"/>
          </a:xfrm>
          <a:prstGeom prst="ellipse">
            <a:avLst/>
          </a:prstGeom>
          <a:solidFill>
            <a:schemeClr val="bg2"/>
          </a:solidFill>
        </p:spPr>
        <p:style>
          <a:lnRef idx="2">
            <a:schemeClr val="dk2">
              <a:hueOff val="0"/>
              <a:satOff val="0"/>
              <a:lumOff val="0"/>
              <a:alphaOff val="0"/>
            </a:schemeClr>
          </a:lnRef>
          <a:fillRef idx="1">
            <a:schemeClr val="lt2">
              <a:hueOff val="0"/>
              <a:satOff val="0"/>
              <a:lumOff val="0"/>
              <a:alphaOff val="0"/>
            </a:schemeClr>
          </a:fillRef>
          <a:effectRef idx="0">
            <a:schemeClr val="lt2">
              <a:hueOff val="0"/>
              <a:satOff val="0"/>
              <a:lumOff val="0"/>
              <a:alphaOff val="0"/>
            </a:schemeClr>
          </a:effectRef>
          <a:fontRef idx="minor">
            <a:schemeClr val="dk1">
              <a:hueOff val="0"/>
              <a:satOff val="0"/>
              <a:lumOff val="0"/>
              <a:alphaOff val="0"/>
            </a:schemeClr>
          </a:fontRef>
        </p:style>
      </p:sp>
      <p:sp>
        <p:nvSpPr>
          <p:cNvPr id="6" name="Ellipse 5"/>
          <p:cNvSpPr/>
          <p:nvPr/>
        </p:nvSpPr>
        <p:spPr>
          <a:xfrm>
            <a:off x="798063" y="1810948"/>
            <a:ext cx="650515" cy="650515"/>
          </a:xfrm>
          <a:prstGeom prst="ellipse">
            <a:avLst/>
          </a:prstGeom>
          <a:solidFill>
            <a:schemeClr val="bg2"/>
          </a:solidFill>
        </p:spPr>
        <p:style>
          <a:lnRef idx="2">
            <a:schemeClr val="dk2">
              <a:hueOff val="0"/>
              <a:satOff val="0"/>
              <a:lumOff val="0"/>
              <a:alphaOff val="0"/>
            </a:schemeClr>
          </a:lnRef>
          <a:fillRef idx="1">
            <a:schemeClr val="lt2">
              <a:hueOff val="0"/>
              <a:satOff val="0"/>
              <a:lumOff val="0"/>
              <a:alphaOff val="0"/>
            </a:schemeClr>
          </a:fillRef>
          <a:effectRef idx="0">
            <a:schemeClr val="lt2">
              <a:hueOff val="0"/>
              <a:satOff val="0"/>
              <a:lumOff val="0"/>
              <a:alphaOff val="0"/>
            </a:schemeClr>
          </a:effectRef>
          <a:fontRef idx="minor">
            <a:schemeClr val="dk1">
              <a:hueOff val="0"/>
              <a:satOff val="0"/>
              <a:lumOff val="0"/>
              <a:alphaOff val="0"/>
            </a:schemeClr>
          </a:fontRef>
        </p:style>
      </p:sp>
      <p:sp>
        <p:nvSpPr>
          <p:cNvPr id="7" name="Ellipse 6"/>
          <p:cNvSpPr/>
          <p:nvPr/>
        </p:nvSpPr>
        <p:spPr>
          <a:xfrm>
            <a:off x="902141" y="2595695"/>
            <a:ext cx="650515" cy="650515"/>
          </a:xfrm>
          <a:prstGeom prst="ellipse">
            <a:avLst/>
          </a:prstGeom>
          <a:solidFill>
            <a:schemeClr val="bg2"/>
          </a:solidFill>
        </p:spPr>
        <p:style>
          <a:lnRef idx="2">
            <a:schemeClr val="dk2">
              <a:hueOff val="0"/>
              <a:satOff val="0"/>
              <a:lumOff val="0"/>
              <a:alphaOff val="0"/>
            </a:schemeClr>
          </a:lnRef>
          <a:fillRef idx="1">
            <a:schemeClr val="lt2">
              <a:hueOff val="0"/>
              <a:satOff val="0"/>
              <a:lumOff val="0"/>
              <a:alphaOff val="0"/>
            </a:schemeClr>
          </a:fillRef>
          <a:effectRef idx="0">
            <a:schemeClr val="lt2">
              <a:hueOff val="0"/>
              <a:satOff val="0"/>
              <a:lumOff val="0"/>
              <a:alphaOff val="0"/>
            </a:schemeClr>
          </a:effectRef>
          <a:fontRef idx="minor">
            <a:schemeClr val="dk1">
              <a:hueOff val="0"/>
              <a:satOff val="0"/>
              <a:lumOff val="0"/>
              <a:alphaOff val="0"/>
            </a:schemeClr>
          </a:fontRef>
        </p:style>
      </p:sp>
      <p:sp>
        <p:nvSpPr>
          <p:cNvPr id="8" name="Ellipse 7"/>
          <p:cNvSpPr/>
          <p:nvPr/>
        </p:nvSpPr>
        <p:spPr>
          <a:xfrm>
            <a:off x="798062" y="3386529"/>
            <a:ext cx="650515" cy="650515"/>
          </a:xfrm>
          <a:prstGeom prst="ellipse">
            <a:avLst/>
          </a:prstGeom>
          <a:solidFill>
            <a:schemeClr val="bg2"/>
          </a:solidFill>
        </p:spPr>
        <p:style>
          <a:lnRef idx="2">
            <a:schemeClr val="dk2">
              <a:hueOff val="0"/>
              <a:satOff val="0"/>
              <a:lumOff val="0"/>
              <a:alphaOff val="0"/>
            </a:schemeClr>
          </a:lnRef>
          <a:fillRef idx="1">
            <a:schemeClr val="lt2">
              <a:hueOff val="0"/>
              <a:satOff val="0"/>
              <a:lumOff val="0"/>
              <a:alphaOff val="0"/>
            </a:schemeClr>
          </a:fillRef>
          <a:effectRef idx="0">
            <a:schemeClr val="lt2">
              <a:hueOff val="0"/>
              <a:satOff val="0"/>
              <a:lumOff val="0"/>
              <a:alphaOff val="0"/>
            </a:schemeClr>
          </a:effectRef>
          <a:fontRef idx="minor">
            <a:schemeClr val="dk1">
              <a:hueOff val="0"/>
              <a:satOff val="0"/>
              <a:lumOff val="0"/>
              <a:alphaOff val="0"/>
            </a:schemeClr>
          </a:fontRef>
        </p:style>
      </p:sp>
      <p:sp>
        <p:nvSpPr>
          <p:cNvPr id="9" name="Ellipse 8"/>
          <p:cNvSpPr/>
          <p:nvPr/>
        </p:nvSpPr>
        <p:spPr>
          <a:xfrm>
            <a:off x="417808" y="4144326"/>
            <a:ext cx="650515" cy="650515"/>
          </a:xfrm>
          <a:prstGeom prst="ellipse">
            <a:avLst/>
          </a:prstGeom>
          <a:solidFill>
            <a:schemeClr val="bg2"/>
          </a:solidFill>
        </p:spPr>
        <p:style>
          <a:lnRef idx="2">
            <a:schemeClr val="dk2">
              <a:hueOff val="0"/>
              <a:satOff val="0"/>
              <a:lumOff val="0"/>
              <a:alphaOff val="0"/>
            </a:schemeClr>
          </a:lnRef>
          <a:fillRef idx="1">
            <a:schemeClr val="lt2">
              <a:hueOff val="0"/>
              <a:satOff val="0"/>
              <a:lumOff val="0"/>
              <a:alphaOff val="0"/>
            </a:schemeClr>
          </a:fillRef>
          <a:effectRef idx="0">
            <a:schemeClr val="lt2">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175199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Google Shape;820;p71"/>
          <p:cNvPicPr preferRelativeResize="0"/>
          <p:nvPr/>
        </p:nvPicPr>
        <p:blipFill rotWithShape="1">
          <a:blip r:embed="rId3">
            <a:alphaModFix amt="34000"/>
          </a:blip>
          <a:srcRect/>
          <a:stretch/>
        </p:blipFill>
        <p:spPr>
          <a:xfrm rot="10124389">
            <a:off x="853622" y="1382347"/>
            <a:ext cx="3603276" cy="3603192"/>
          </a:xfrm>
          <a:prstGeom prst="rect">
            <a:avLst/>
          </a:prstGeom>
          <a:noFill/>
          <a:ln>
            <a:noFill/>
          </a:ln>
        </p:spPr>
      </p:pic>
      <p:pic>
        <p:nvPicPr>
          <p:cNvPr id="8" name="Google Shape;820;p71"/>
          <p:cNvPicPr preferRelativeResize="0"/>
          <p:nvPr/>
        </p:nvPicPr>
        <p:blipFill rotWithShape="1">
          <a:blip r:embed="rId3">
            <a:alphaModFix amt="34000"/>
          </a:blip>
          <a:srcRect/>
          <a:stretch/>
        </p:blipFill>
        <p:spPr>
          <a:xfrm rot="10124389">
            <a:off x="4834810" y="1382347"/>
            <a:ext cx="3603276" cy="3603192"/>
          </a:xfrm>
          <a:prstGeom prst="rect">
            <a:avLst/>
          </a:prstGeom>
          <a:noFill/>
          <a:ln>
            <a:noFill/>
          </a:ln>
        </p:spPr>
      </p:pic>
      <p:sp>
        <p:nvSpPr>
          <p:cNvPr id="2" name="Titre 1">
            <a:extLst>
              <a:ext uri="{FF2B5EF4-FFF2-40B4-BE49-F238E27FC236}">
                <a16:creationId xmlns:a16="http://schemas.microsoft.com/office/drawing/2014/main" id="{00BAEF3B-84C1-09FE-9922-40EEE6AFD813}"/>
              </a:ext>
            </a:extLst>
          </p:cNvPr>
          <p:cNvSpPr>
            <a:spLocks noGrp="1"/>
          </p:cNvSpPr>
          <p:nvPr>
            <p:ph type="title"/>
          </p:nvPr>
        </p:nvSpPr>
        <p:spPr>
          <a:xfrm>
            <a:off x="652395" y="296218"/>
            <a:ext cx="7839209" cy="572700"/>
          </a:xfrm>
        </p:spPr>
        <p:txBody>
          <a:bodyPr/>
          <a:lstStyle/>
          <a:p>
            <a:r>
              <a:rPr lang="fr-CA" sz="3200" dirty="0"/>
              <a:t>2. En raison de la diffusion de l’ISU</a:t>
            </a:r>
          </a:p>
        </p:txBody>
      </p:sp>
      <p:sp>
        <p:nvSpPr>
          <p:cNvPr id="5" name="Titre 4">
            <a:extLst>
              <a:ext uri="{FF2B5EF4-FFF2-40B4-BE49-F238E27FC236}">
                <a16:creationId xmlns:a16="http://schemas.microsoft.com/office/drawing/2014/main" id="{05196288-40A6-F203-55EA-DDD5D7568348}"/>
              </a:ext>
            </a:extLst>
          </p:cNvPr>
          <p:cNvSpPr>
            <a:spLocks noGrp="1"/>
          </p:cNvSpPr>
          <p:nvPr>
            <p:ph type="title" idx="2"/>
          </p:nvPr>
        </p:nvSpPr>
        <p:spPr>
          <a:xfrm>
            <a:off x="5265148" y="1168310"/>
            <a:ext cx="2742600" cy="446400"/>
          </a:xfrm>
        </p:spPr>
        <p:txBody>
          <a:bodyPr/>
          <a:lstStyle/>
          <a:p>
            <a:r>
              <a:rPr lang="fr-CA" dirty="0"/>
              <a:t>Services</a:t>
            </a:r>
          </a:p>
        </p:txBody>
      </p:sp>
      <p:sp>
        <p:nvSpPr>
          <p:cNvPr id="6" name="Titre 5">
            <a:extLst>
              <a:ext uri="{FF2B5EF4-FFF2-40B4-BE49-F238E27FC236}">
                <a16:creationId xmlns:a16="http://schemas.microsoft.com/office/drawing/2014/main" id="{A9C3CAD7-C66C-F1DB-23F4-60D4BE362232}"/>
              </a:ext>
            </a:extLst>
          </p:cNvPr>
          <p:cNvSpPr>
            <a:spLocks noGrp="1"/>
          </p:cNvSpPr>
          <p:nvPr>
            <p:ph type="title" idx="3"/>
          </p:nvPr>
        </p:nvSpPr>
        <p:spPr>
          <a:xfrm>
            <a:off x="1283960" y="1168310"/>
            <a:ext cx="2742600" cy="446400"/>
          </a:xfrm>
        </p:spPr>
        <p:txBody>
          <a:bodyPr/>
          <a:lstStyle/>
          <a:p>
            <a:r>
              <a:rPr lang="fr-CA" dirty="0"/>
              <a:t>Intervenants </a:t>
            </a:r>
          </a:p>
        </p:txBody>
      </p:sp>
      <p:sp>
        <p:nvSpPr>
          <p:cNvPr id="3" name="Sous-titre 2">
            <a:extLst>
              <a:ext uri="{FF2B5EF4-FFF2-40B4-BE49-F238E27FC236}">
                <a16:creationId xmlns:a16="http://schemas.microsoft.com/office/drawing/2014/main" id="{F898E1F4-8397-A912-A9DD-758EDD3EBC1D}"/>
              </a:ext>
            </a:extLst>
          </p:cNvPr>
          <p:cNvSpPr>
            <a:spLocks noGrp="1"/>
          </p:cNvSpPr>
          <p:nvPr>
            <p:ph type="subTitle" idx="1"/>
          </p:nvPr>
        </p:nvSpPr>
        <p:spPr>
          <a:xfrm>
            <a:off x="1422185" y="2163071"/>
            <a:ext cx="2993484" cy="2137437"/>
          </a:xfrm>
        </p:spPr>
        <p:txBody>
          <a:bodyPr/>
          <a:lstStyle/>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Travailleurs sociaux</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Infirmières</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Éducateurs</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Sexologues </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Agents de relations humaines</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Criminologues</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Techniciens en travail social</a:t>
            </a:r>
          </a:p>
          <a:p>
            <a:pPr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Psychoéducateurs</a:t>
            </a:r>
          </a:p>
          <a:p>
            <a:pPr marL="139700" indent="0" algn="l">
              <a:lnSpc>
                <a:spcPct val="150000"/>
              </a:lnSpc>
            </a:pPr>
            <a:endParaRPr lang="fr-CA" dirty="0"/>
          </a:p>
        </p:txBody>
      </p:sp>
      <p:sp>
        <p:nvSpPr>
          <p:cNvPr id="7" name="Sous-titre 6">
            <a:extLst>
              <a:ext uri="{FF2B5EF4-FFF2-40B4-BE49-F238E27FC236}">
                <a16:creationId xmlns:a16="http://schemas.microsoft.com/office/drawing/2014/main" id="{CACC123B-D2A2-3C57-FE16-A371881BC296}"/>
              </a:ext>
            </a:extLst>
          </p:cNvPr>
          <p:cNvSpPr>
            <a:spLocks noGrp="1"/>
          </p:cNvSpPr>
          <p:nvPr>
            <p:ph type="subTitle" idx="4"/>
          </p:nvPr>
        </p:nvSpPr>
        <p:spPr>
          <a:xfrm>
            <a:off x="5487508" y="2163071"/>
            <a:ext cx="3491776" cy="2041745"/>
          </a:xfrm>
        </p:spPr>
        <p:txBody>
          <a:bodyPr/>
          <a:lstStyle/>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Services sociaux généraux</a:t>
            </a:r>
          </a:p>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GMF/GMF-U</a:t>
            </a:r>
          </a:p>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Santé mentale </a:t>
            </a:r>
          </a:p>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Dépendance</a:t>
            </a:r>
          </a:p>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Services jeunesse</a:t>
            </a:r>
          </a:p>
          <a:p>
            <a:pPr marL="285750" indent="-285750" algn="l">
              <a:lnSpc>
                <a:spcPct val="150000"/>
              </a:lnSpc>
              <a:buClr>
                <a:schemeClr val="accent1">
                  <a:lumMod val="75000"/>
                </a:schemeClr>
              </a:buClr>
              <a:buSzPct val="150000"/>
              <a:buFont typeface="Arial" panose="020B0604020202020204" pitchFamily="34" charset="0"/>
              <a:buChar char="•"/>
            </a:pPr>
            <a:r>
              <a:rPr lang="fr-CA" dirty="0">
                <a:solidFill>
                  <a:schemeClr val="accent1"/>
                </a:solidFill>
              </a:rPr>
              <a:t>Aire ouverte </a:t>
            </a:r>
          </a:p>
          <a:p>
            <a:pPr marL="0" indent="0" algn="l">
              <a:buClr>
                <a:schemeClr val="accent1">
                  <a:lumMod val="75000"/>
                </a:schemeClr>
              </a:buClr>
              <a:buSzPct val="150000"/>
            </a:pPr>
            <a:endParaRPr lang="fr-CA" sz="800" dirty="0">
              <a:solidFill>
                <a:schemeClr val="accent1"/>
              </a:solidFill>
            </a:endParaRPr>
          </a:p>
          <a:p>
            <a:pPr marL="285750" indent="-285750" algn="l">
              <a:buClr>
                <a:schemeClr val="accent1">
                  <a:lumMod val="75000"/>
                </a:schemeClr>
              </a:buClr>
              <a:buSzPct val="150000"/>
              <a:buFont typeface="Arial" panose="020B0604020202020204" pitchFamily="34" charset="0"/>
              <a:buChar char="•"/>
            </a:pPr>
            <a:r>
              <a:rPr lang="fr-CA" dirty="0">
                <a:solidFill>
                  <a:schemeClr val="accent1"/>
                </a:solidFill>
              </a:rPr>
              <a:t>Soins infirmiers oncologiques, palliatifs et aide médicale à mourir</a:t>
            </a:r>
          </a:p>
          <a:p>
            <a:pPr>
              <a:buClr>
                <a:schemeClr val="accent1">
                  <a:lumMod val="75000"/>
                </a:schemeClr>
              </a:buClr>
              <a:buSzPct val="150000"/>
              <a:buFont typeface="Arial" panose="020B0604020202020204" pitchFamily="34" charset="0"/>
              <a:buChar char="•"/>
            </a:pPr>
            <a:endParaRPr lang="fr-CA" dirty="0">
              <a:solidFill>
                <a:schemeClr val="accent1"/>
              </a:solidFill>
            </a:endParaRPr>
          </a:p>
        </p:txBody>
      </p:sp>
    </p:spTree>
    <p:extLst>
      <p:ext uri="{BB962C8B-B14F-4D97-AF65-F5344CB8AC3E}">
        <p14:creationId xmlns:p14="http://schemas.microsoft.com/office/powerpoint/2010/main" val="346155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pic>
        <p:nvPicPr>
          <p:cNvPr id="820" name="Google Shape;820;p71"/>
          <p:cNvPicPr preferRelativeResize="0"/>
          <p:nvPr/>
        </p:nvPicPr>
        <p:blipFill rotWithShape="1">
          <a:blip r:embed="rId3">
            <a:alphaModFix amt="34000"/>
          </a:blip>
          <a:srcRect/>
          <a:stretch/>
        </p:blipFill>
        <p:spPr>
          <a:xfrm rot="10124389">
            <a:off x="2770362" y="1577503"/>
            <a:ext cx="3603276" cy="3603192"/>
          </a:xfrm>
          <a:prstGeom prst="rect">
            <a:avLst/>
          </a:prstGeom>
          <a:noFill/>
          <a:ln>
            <a:noFill/>
          </a:ln>
        </p:spPr>
      </p:pic>
      <p:sp>
        <p:nvSpPr>
          <p:cNvPr id="821" name="Google Shape;821;p71"/>
          <p:cNvSpPr txBox="1">
            <a:spLocks noGrp="1"/>
          </p:cNvSpPr>
          <p:nvPr>
            <p:ph type="title"/>
          </p:nvPr>
        </p:nvSpPr>
        <p:spPr>
          <a:xfrm>
            <a:off x="713100" y="2494808"/>
            <a:ext cx="2258100" cy="76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CISSS MC</a:t>
            </a:r>
            <a:endParaRPr sz="4000" dirty="0"/>
          </a:p>
        </p:txBody>
      </p:sp>
      <p:sp>
        <p:nvSpPr>
          <p:cNvPr id="825" name="Google Shape;825;p71"/>
          <p:cNvSpPr txBox="1">
            <a:spLocks noGrp="1"/>
          </p:cNvSpPr>
          <p:nvPr>
            <p:ph type="title" idx="4"/>
          </p:nvPr>
        </p:nvSpPr>
        <p:spPr>
          <a:xfrm>
            <a:off x="6172800" y="2494804"/>
            <a:ext cx="2258100" cy="76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CISSS MO</a:t>
            </a:r>
            <a:endParaRPr sz="4000"/>
          </a:p>
        </p:txBody>
      </p:sp>
      <p:sp>
        <p:nvSpPr>
          <p:cNvPr id="5" name="Sous-titre 4"/>
          <p:cNvSpPr>
            <a:spLocks noGrp="1"/>
          </p:cNvSpPr>
          <p:nvPr>
            <p:ph type="subTitle" idx="3"/>
          </p:nvPr>
        </p:nvSpPr>
        <p:spPr>
          <a:xfrm>
            <a:off x="3065139" y="3218799"/>
            <a:ext cx="2788517" cy="704934"/>
          </a:xfrm>
        </p:spPr>
        <p:txBody>
          <a:bodyPr/>
          <a:lstStyle/>
          <a:p>
            <a:r>
              <a:rPr lang="en" sz="1400" dirty="0">
                <a:solidFill>
                  <a:schemeClr val="accent1"/>
                </a:solidFill>
              </a:rPr>
              <a:t>Collaboration de travail</a:t>
            </a:r>
          </a:p>
          <a:p>
            <a:endParaRPr lang="en" sz="1400" dirty="0">
              <a:solidFill>
                <a:schemeClr val="accent1"/>
              </a:solidFill>
            </a:endParaRPr>
          </a:p>
          <a:p>
            <a:r>
              <a:rPr lang="en" sz="1400" dirty="0">
                <a:solidFill>
                  <a:schemeClr val="accent1"/>
                </a:solidFill>
              </a:rPr>
              <a:t>Construction cohérente</a:t>
            </a:r>
          </a:p>
          <a:p>
            <a:endParaRPr lang="en" sz="1400" dirty="0">
              <a:solidFill>
                <a:schemeClr val="accent1"/>
              </a:solidFill>
            </a:endParaRPr>
          </a:p>
          <a:p>
            <a:r>
              <a:rPr lang="en" sz="1400" dirty="0">
                <a:solidFill>
                  <a:schemeClr val="accent1"/>
                </a:solidFill>
              </a:rPr>
              <a:t>Partage d’expertise</a:t>
            </a:r>
          </a:p>
          <a:p>
            <a:endParaRPr lang="en" sz="1400" dirty="0">
              <a:solidFill>
                <a:schemeClr val="accent1"/>
              </a:solidFill>
            </a:endParaRPr>
          </a:p>
          <a:p>
            <a:endParaRPr lang="fr-CA" dirty="0">
              <a:solidFill>
                <a:schemeClr val="accent1"/>
              </a:solidFill>
            </a:endParaRPr>
          </a:p>
        </p:txBody>
      </p:sp>
      <p:sp>
        <p:nvSpPr>
          <p:cNvPr id="17" name="Google Shape;825;p71"/>
          <p:cNvSpPr txBox="1">
            <a:spLocks/>
          </p:cNvSpPr>
          <p:nvPr/>
        </p:nvSpPr>
        <p:spPr>
          <a:xfrm>
            <a:off x="3065981" y="2090352"/>
            <a:ext cx="3012037" cy="768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6000"/>
              <a:buFont typeface="DM Serif Text"/>
              <a:buNone/>
              <a:defRPr sz="4500" b="1" i="0" u="none" strike="noStrike" cap="none">
                <a:solidFill>
                  <a:schemeClr val="lt2"/>
                </a:solidFill>
                <a:latin typeface="DM Serif Text"/>
                <a:ea typeface="DM Serif Text"/>
                <a:cs typeface="DM Serif Text"/>
                <a:sym typeface="DM Serif Text"/>
              </a:defRPr>
            </a:lvl1pPr>
            <a:lvl2pPr marR="0" lvl="1"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2pPr>
            <a:lvl3pPr marR="0" lvl="2"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3pPr>
            <a:lvl4pPr marR="0" lvl="3"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4pPr>
            <a:lvl5pPr marR="0" lvl="4"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5pPr>
            <a:lvl6pPr marR="0" lvl="5"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6pPr>
            <a:lvl7pPr marR="0" lvl="6"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7pPr>
            <a:lvl8pPr marR="0" lvl="7"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8pPr>
            <a:lvl9pPr marR="0" lvl="8" algn="ctr" rtl="0">
              <a:lnSpc>
                <a:spcPct val="100000"/>
              </a:lnSpc>
              <a:spcBef>
                <a:spcPts val="0"/>
              </a:spcBef>
              <a:spcAft>
                <a:spcPts val="0"/>
              </a:spcAft>
              <a:buClr>
                <a:schemeClr val="dk1"/>
              </a:buClr>
              <a:buSzPts val="6000"/>
              <a:buFont typeface="Averia Libre"/>
              <a:buNone/>
              <a:defRPr sz="6000" b="1" i="0" u="none" strike="noStrike" cap="none">
                <a:solidFill>
                  <a:schemeClr val="dk1"/>
                </a:solidFill>
                <a:latin typeface="Averia Libre"/>
                <a:ea typeface="Averia Libre"/>
                <a:cs typeface="Averia Libre"/>
                <a:sym typeface="Averia Libre"/>
              </a:defRPr>
            </a:lvl9pPr>
          </a:lstStyle>
          <a:p>
            <a:r>
              <a:rPr lang="fr-CA" sz="1800" dirty="0">
                <a:solidFill>
                  <a:schemeClr val="accent1"/>
                </a:solidFill>
              </a:rPr>
              <a:t>Comme des collègues</a:t>
            </a:r>
          </a:p>
        </p:txBody>
      </p:sp>
      <p:sp>
        <p:nvSpPr>
          <p:cNvPr id="6" name="Titre 5"/>
          <p:cNvSpPr>
            <a:spLocks noGrp="1"/>
          </p:cNvSpPr>
          <p:nvPr>
            <p:ph type="title" idx="6"/>
          </p:nvPr>
        </p:nvSpPr>
        <p:spPr/>
        <p:txBody>
          <a:bodyPr/>
          <a:lstStyle/>
          <a:p>
            <a:r>
              <a:rPr lang="fr-CA" dirty="0"/>
              <a:t>3. En raison du partenariat</a:t>
            </a:r>
            <a:endParaRPr lang="fr-CA" dirty="0">
              <a:solidFill>
                <a:srgbClr val="FF0000"/>
              </a:solidFill>
            </a:endParaRPr>
          </a:p>
        </p:txBody>
      </p:sp>
      <p:pic>
        <p:nvPicPr>
          <p:cNvPr id="14" name="Image 13"/>
          <p:cNvPicPr>
            <a:picLocks noChangeAspect="1"/>
          </p:cNvPicPr>
          <p:nvPr/>
        </p:nvPicPr>
        <p:blipFill>
          <a:blip r:embed="rId4"/>
          <a:stretch>
            <a:fillRect/>
          </a:stretch>
        </p:blipFill>
        <p:spPr>
          <a:xfrm>
            <a:off x="4275245" y="1020843"/>
            <a:ext cx="593512" cy="552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34"/>
        <p:cNvGrpSpPr/>
        <p:nvPr/>
      </p:nvGrpSpPr>
      <p:grpSpPr>
        <a:xfrm>
          <a:off x="0" y="0"/>
          <a:ext cx="0" cy="0"/>
          <a:chOff x="0" y="0"/>
          <a:chExt cx="0" cy="0"/>
        </a:xfrm>
      </p:grpSpPr>
      <p:pic>
        <p:nvPicPr>
          <p:cNvPr id="835" name="Google Shape;835;p72"/>
          <p:cNvPicPr preferRelativeResize="0"/>
          <p:nvPr/>
        </p:nvPicPr>
        <p:blipFill>
          <a:blip r:embed="rId3">
            <a:alphaModFix/>
          </a:blip>
          <a:stretch>
            <a:fillRect/>
          </a:stretch>
        </p:blipFill>
        <p:spPr>
          <a:xfrm>
            <a:off x="220204" y="1151419"/>
            <a:ext cx="1870106" cy="1308888"/>
          </a:xfrm>
          <a:prstGeom prst="rect">
            <a:avLst/>
          </a:prstGeom>
          <a:noFill/>
          <a:ln>
            <a:noFill/>
          </a:ln>
        </p:spPr>
      </p:pic>
      <p:pic>
        <p:nvPicPr>
          <p:cNvPr id="836" name="Google Shape;836;p72"/>
          <p:cNvPicPr preferRelativeResize="0"/>
          <p:nvPr/>
        </p:nvPicPr>
        <p:blipFill>
          <a:blip r:embed="rId4">
            <a:alphaModFix/>
          </a:blip>
          <a:stretch>
            <a:fillRect/>
          </a:stretch>
        </p:blipFill>
        <p:spPr>
          <a:xfrm>
            <a:off x="6230303" y="2284714"/>
            <a:ext cx="2974475" cy="2400700"/>
          </a:xfrm>
          <a:prstGeom prst="rect">
            <a:avLst/>
          </a:prstGeom>
          <a:noFill/>
          <a:ln>
            <a:noFill/>
          </a:ln>
        </p:spPr>
      </p:pic>
      <p:sp>
        <p:nvSpPr>
          <p:cNvPr id="837" name="Google Shape;837;p72"/>
          <p:cNvSpPr txBox="1">
            <a:spLocks noGrp="1"/>
          </p:cNvSpPr>
          <p:nvPr>
            <p:ph type="title"/>
          </p:nvPr>
        </p:nvSpPr>
        <p:spPr>
          <a:xfrm>
            <a:off x="1793543" y="1083776"/>
            <a:ext cx="6551079" cy="76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dirty="0"/>
              <a:t>13 intervenants, 2 coordonnatrices cliniques</a:t>
            </a:r>
            <a:endParaRPr sz="2400" dirty="0"/>
          </a:p>
        </p:txBody>
      </p:sp>
      <p:sp>
        <p:nvSpPr>
          <p:cNvPr id="838" name="Google Shape;838;p72"/>
          <p:cNvSpPr txBox="1">
            <a:spLocks noGrp="1"/>
          </p:cNvSpPr>
          <p:nvPr>
            <p:ph type="subTitle" idx="1"/>
          </p:nvPr>
        </p:nvSpPr>
        <p:spPr>
          <a:xfrm>
            <a:off x="1944671" y="1815496"/>
            <a:ext cx="6214097" cy="4866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Font typeface="Arial" panose="020B0604020202020204" pitchFamily="34" charset="0"/>
              <a:buChar char="•"/>
            </a:pPr>
            <a:r>
              <a:rPr lang="en" sz="1800" dirty="0"/>
              <a:t>CLSC de Vaudreuil-Dorion (services sociaux généraux)</a:t>
            </a:r>
          </a:p>
          <a:p>
            <a:pPr marL="285750" lvl="0" indent="-285750" algn="l" rtl="0">
              <a:spcBef>
                <a:spcPts val="0"/>
              </a:spcBef>
              <a:spcAft>
                <a:spcPts val="0"/>
              </a:spcAft>
              <a:buFont typeface="Arial" panose="020B0604020202020204" pitchFamily="34" charset="0"/>
              <a:buChar char="•"/>
            </a:pPr>
            <a:r>
              <a:rPr lang="en" sz="1800" dirty="0"/>
              <a:t>Aire Ouverte Valleyfield</a:t>
            </a:r>
          </a:p>
          <a:p>
            <a:pPr marL="285750" lvl="0" indent="-285750" algn="l" rtl="0">
              <a:spcBef>
                <a:spcPts val="0"/>
              </a:spcBef>
              <a:spcAft>
                <a:spcPts val="0"/>
              </a:spcAft>
              <a:buFont typeface="Arial" panose="020B0604020202020204" pitchFamily="34" charset="0"/>
              <a:buChar char="•"/>
            </a:pPr>
            <a:r>
              <a:rPr lang="en" sz="1800" dirty="0"/>
              <a:t>Janvier à </a:t>
            </a:r>
            <a:r>
              <a:rPr lang="en" sz="1800" dirty="0" err="1"/>
              <a:t>septembre</a:t>
            </a:r>
            <a:r>
              <a:rPr lang="en" sz="1800" dirty="0"/>
              <a:t> 2023</a:t>
            </a:r>
          </a:p>
        </p:txBody>
      </p:sp>
      <p:sp>
        <p:nvSpPr>
          <p:cNvPr id="839" name="Google Shape;839;p72"/>
          <p:cNvSpPr txBox="1">
            <a:spLocks noGrp="1"/>
          </p:cNvSpPr>
          <p:nvPr>
            <p:ph type="title" idx="2"/>
          </p:nvPr>
        </p:nvSpPr>
        <p:spPr>
          <a:xfrm>
            <a:off x="5255027" y="2305454"/>
            <a:ext cx="1580539" cy="76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Soutien </a:t>
            </a:r>
            <a:endParaRPr sz="2400" dirty="0"/>
          </a:p>
        </p:txBody>
      </p:sp>
      <p:pic>
        <p:nvPicPr>
          <p:cNvPr id="845" name="Google Shape;845;p72"/>
          <p:cNvPicPr preferRelativeResize="0"/>
          <p:nvPr/>
        </p:nvPicPr>
        <p:blipFill rotWithShape="1">
          <a:blip r:embed="rId5">
            <a:alphaModFix amt="60000"/>
          </a:blip>
          <a:srcRect/>
          <a:stretch/>
        </p:blipFill>
        <p:spPr>
          <a:xfrm rot="-487117">
            <a:off x="2827741" y="4435769"/>
            <a:ext cx="223202" cy="223203"/>
          </a:xfrm>
          <a:prstGeom prst="rect">
            <a:avLst/>
          </a:prstGeom>
          <a:noFill/>
          <a:ln>
            <a:noFill/>
          </a:ln>
        </p:spPr>
      </p:pic>
      <p:pic>
        <p:nvPicPr>
          <p:cNvPr id="846" name="Google Shape;846;p72"/>
          <p:cNvPicPr preferRelativeResize="0"/>
          <p:nvPr/>
        </p:nvPicPr>
        <p:blipFill rotWithShape="1">
          <a:blip r:embed="rId6">
            <a:alphaModFix amt="60000"/>
          </a:blip>
          <a:srcRect/>
          <a:stretch/>
        </p:blipFill>
        <p:spPr>
          <a:xfrm rot="-487117">
            <a:off x="7435691" y="1657919"/>
            <a:ext cx="223202" cy="223203"/>
          </a:xfrm>
          <a:prstGeom prst="rect">
            <a:avLst/>
          </a:prstGeom>
          <a:noFill/>
          <a:ln>
            <a:noFill/>
          </a:ln>
        </p:spPr>
      </p:pic>
      <p:pic>
        <p:nvPicPr>
          <p:cNvPr id="847" name="Google Shape;847;p72"/>
          <p:cNvPicPr preferRelativeResize="0"/>
          <p:nvPr/>
        </p:nvPicPr>
        <p:blipFill rotWithShape="1">
          <a:blip r:embed="rId7">
            <a:alphaModFix amt="84000"/>
          </a:blip>
          <a:srcRect/>
          <a:stretch/>
        </p:blipFill>
        <p:spPr>
          <a:xfrm rot="-487122">
            <a:off x="400689" y="337839"/>
            <a:ext cx="624821" cy="624822"/>
          </a:xfrm>
          <a:prstGeom prst="rect">
            <a:avLst/>
          </a:prstGeom>
          <a:noFill/>
          <a:ln>
            <a:noFill/>
          </a:ln>
        </p:spPr>
      </p:pic>
      <p:pic>
        <p:nvPicPr>
          <p:cNvPr id="848" name="Google Shape;848;p72"/>
          <p:cNvPicPr preferRelativeResize="0"/>
          <p:nvPr/>
        </p:nvPicPr>
        <p:blipFill rotWithShape="1">
          <a:blip r:embed="rId8">
            <a:alphaModFix amt="84000"/>
          </a:blip>
          <a:srcRect/>
          <a:stretch/>
        </p:blipFill>
        <p:spPr>
          <a:xfrm rot="3319710">
            <a:off x="8281014" y="337839"/>
            <a:ext cx="624821" cy="624822"/>
          </a:xfrm>
          <a:prstGeom prst="rect">
            <a:avLst/>
          </a:prstGeom>
          <a:noFill/>
          <a:ln>
            <a:noFill/>
          </a:ln>
        </p:spPr>
      </p:pic>
      <p:pic>
        <p:nvPicPr>
          <p:cNvPr id="16" name="Google Shape;2426;p123"/>
          <p:cNvPicPr preferRelativeResize="0"/>
          <p:nvPr/>
        </p:nvPicPr>
        <p:blipFill>
          <a:blip r:embed="rId9">
            <a:alphaModFix/>
          </a:blip>
          <a:stretch>
            <a:fillRect/>
          </a:stretch>
        </p:blipFill>
        <p:spPr>
          <a:xfrm>
            <a:off x="67851" y="3228383"/>
            <a:ext cx="1501929" cy="1604625"/>
          </a:xfrm>
          <a:prstGeom prst="rect">
            <a:avLst/>
          </a:prstGeom>
          <a:noFill/>
          <a:ln>
            <a:noFill/>
          </a:ln>
        </p:spPr>
      </p:pic>
      <p:sp>
        <p:nvSpPr>
          <p:cNvPr id="18" name="Titre 1">
            <a:extLst>
              <a:ext uri="{FF2B5EF4-FFF2-40B4-BE49-F238E27FC236}">
                <a16:creationId xmlns:a16="http://schemas.microsoft.com/office/drawing/2014/main" id="{00BAEF3B-84C1-09FE-9922-40EEE6AFD813}"/>
              </a:ext>
            </a:extLst>
          </p:cNvPr>
          <p:cNvSpPr>
            <a:spLocks noGrp="1"/>
          </p:cNvSpPr>
          <p:nvPr>
            <p:ph type="title"/>
          </p:nvPr>
        </p:nvSpPr>
        <p:spPr>
          <a:xfrm>
            <a:off x="652395" y="296218"/>
            <a:ext cx="7839209" cy="572700"/>
          </a:xfrm>
        </p:spPr>
        <p:txBody>
          <a:bodyPr/>
          <a:lstStyle/>
          <a:p>
            <a:r>
              <a:rPr lang="fr-CA" sz="3200" dirty="0">
                <a:solidFill>
                  <a:schemeClr val="bg2"/>
                </a:solidFill>
              </a:rPr>
              <a:t>4. En raison du projet pilote</a:t>
            </a:r>
          </a:p>
        </p:txBody>
      </p:sp>
      <p:sp>
        <p:nvSpPr>
          <p:cNvPr id="22" name="Google Shape;837;p72"/>
          <p:cNvSpPr txBox="1">
            <a:spLocks noGrp="1"/>
          </p:cNvSpPr>
          <p:nvPr>
            <p:ph type="title"/>
          </p:nvPr>
        </p:nvSpPr>
        <p:spPr>
          <a:xfrm>
            <a:off x="1276695" y="3206228"/>
            <a:ext cx="2906012" cy="55767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dirty="0">
                <a:solidFill>
                  <a:schemeClr val="bg2"/>
                </a:solidFill>
              </a:rPr>
              <a:t>Évaluation</a:t>
            </a:r>
            <a:endParaRPr sz="2400" dirty="0">
              <a:solidFill>
                <a:schemeClr val="bg2"/>
              </a:solidFill>
            </a:endParaRPr>
          </a:p>
        </p:txBody>
      </p:sp>
      <p:sp>
        <p:nvSpPr>
          <p:cNvPr id="23" name="Google Shape;839;p72"/>
          <p:cNvSpPr txBox="1">
            <a:spLocks noGrp="1"/>
          </p:cNvSpPr>
          <p:nvPr>
            <p:ph type="title" idx="2"/>
          </p:nvPr>
        </p:nvSpPr>
        <p:spPr>
          <a:xfrm>
            <a:off x="4518886" y="4391163"/>
            <a:ext cx="3116897" cy="62998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accent1">
                    <a:lumMod val="75000"/>
                  </a:schemeClr>
                </a:solidFill>
              </a:rPr>
              <a:t>Création d’outils</a:t>
            </a:r>
            <a:endParaRPr sz="2400" dirty="0">
              <a:solidFill>
                <a:schemeClr val="accent1">
                  <a:lumMod val="75000"/>
                </a:schemeClr>
              </a:solidFill>
            </a:endParaRPr>
          </a:p>
        </p:txBody>
      </p:sp>
      <p:sp>
        <p:nvSpPr>
          <p:cNvPr id="24" name="Google Shape;840;p72"/>
          <p:cNvSpPr txBox="1">
            <a:spLocks/>
          </p:cNvSpPr>
          <p:nvPr/>
        </p:nvSpPr>
        <p:spPr>
          <a:xfrm>
            <a:off x="3219093" y="2898192"/>
            <a:ext cx="3357205" cy="48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rgbClr val="242424"/>
                </a:solidFill>
                <a:latin typeface="Cambay"/>
                <a:ea typeface="Cambay"/>
                <a:cs typeface="Cambay"/>
                <a:sym typeface="Cambay"/>
              </a:defRPr>
            </a:lvl1pPr>
            <a:lvl2pPr marL="914400" marR="0" lvl="1" indent="-317500" algn="ctr" rtl="0">
              <a:lnSpc>
                <a:spcPct val="100000"/>
              </a:lnSpc>
              <a:spcBef>
                <a:spcPts val="0"/>
              </a:spcBef>
              <a:spcAft>
                <a:spcPts val="0"/>
              </a:spcAft>
              <a:buClr>
                <a:schemeClr val="dk1"/>
              </a:buClr>
              <a:buSzPts val="2100"/>
              <a:buFont typeface="Cambay"/>
              <a:buNone/>
              <a:defRPr sz="2100" b="0" i="0" u="none" strike="noStrike" cap="none">
                <a:solidFill>
                  <a:schemeClr val="dk1"/>
                </a:solidFill>
                <a:latin typeface="Cambay"/>
                <a:ea typeface="Cambay"/>
                <a:cs typeface="Cambay"/>
                <a:sym typeface="Cambay"/>
              </a:defRPr>
            </a:lvl2pPr>
            <a:lvl3pPr marL="1371600" marR="0" lvl="2" indent="-317500" algn="ctr" rtl="0">
              <a:lnSpc>
                <a:spcPct val="100000"/>
              </a:lnSpc>
              <a:spcBef>
                <a:spcPts val="0"/>
              </a:spcBef>
              <a:spcAft>
                <a:spcPts val="0"/>
              </a:spcAft>
              <a:buClr>
                <a:schemeClr val="dk1"/>
              </a:buClr>
              <a:buSzPts val="2100"/>
              <a:buFont typeface="Cambay"/>
              <a:buNone/>
              <a:defRPr sz="2100" b="0" i="0" u="none" strike="noStrike" cap="none">
                <a:solidFill>
                  <a:schemeClr val="dk1"/>
                </a:solidFill>
                <a:latin typeface="Cambay"/>
                <a:ea typeface="Cambay"/>
                <a:cs typeface="Cambay"/>
                <a:sym typeface="Cambay"/>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285750" indent="-285750" algn="r">
              <a:buFont typeface="Arial" panose="020B0604020202020204" pitchFamily="34" charset="0"/>
              <a:buChar char="•"/>
            </a:pPr>
            <a:r>
              <a:rPr lang="fr-CA" dirty="0"/>
              <a:t>Développement de la pratique</a:t>
            </a:r>
          </a:p>
          <a:p>
            <a:pPr marL="285750" indent="-285750" algn="r">
              <a:buFont typeface="Arial" panose="020B0604020202020204" pitchFamily="34" charset="0"/>
              <a:buChar char="•"/>
            </a:pPr>
            <a:r>
              <a:rPr lang="fr-CA" dirty="0"/>
              <a:t>Personnes-ressources</a:t>
            </a:r>
          </a:p>
        </p:txBody>
      </p:sp>
      <p:sp>
        <p:nvSpPr>
          <p:cNvPr id="25" name="Google Shape;840;p72"/>
          <p:cNvSpPr txBox="1">
            <a:spLocks/>
          </p:cNvSpPr>
          <p:nvPr/>
        </p:nvSpPr>
        <p:spPr>
          <a:xfrm>
            <a:off x="1386983" y="3838857"/>
            <a:ext cx="3357205" cy="48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rgbClr val="242424"/>
                </a:solidFill>
                <a:latin typeface="Cambay"/>
                <a:ea typeface="Cambay"/>
                <a:cs typeface="Cambay"/>
                <a:sym typeface="Cambay"/>
              </a:defRPr>
            </a:lvl1pPr>
            <a:lvl2pPr marL="914400" marR="0" lvl="1" indent="-317500" algn="ctr" rtl="0">
              <a:lnSpc>
                <a:spcPct val="100000"/>
              </a:lnSpc>
              <a:spcBef>
                <a:spcPts val="0"/>
              </a:spcBef>
              <a:spcAft>
                <a:spcPts val="0"/>
              </a:spcAft>
              <a:buClr>
                <a:schemeClr val="dk1"/>
              </a:buClr>
              <a:buSzPts val="2100"/>
              <a:buFont typeface="Cambay"/>
              <a:buNone/>
              <a:defRPr sz="2100" b="0" i="0" u="none" strike="noStrike" cap="none">
                <a:solidFill>
                  <a:schemeClr val="dk1"/>
                </a:solidFill>
                <a:latin typeface="Cambay"/>
                <a:ea typeface="Cambay"/>
                <a:cs typeface="Cambay"/>
                <a:sym typeface="Cambay"/>
              </a:defRPr>
            </a:lvl2pPr>
            <a:lvl3pPr marL="1371600" marR="0" lvl="2" indent="-317500" algn="ctr" rtl="0">
              <a:lnSpc>
                <a:spcPct val="100000"/>
              </a:lnSpc>
              <a:spcBef>
                <a:spcPts val="0"/>
              </a:spcBef>
              <a:spcAft>
                <a:spcPts val="0"/>
              </a:spcAft>
              <a:buClr>
                <a:schemeClr val="dk1"/>
              </a:buClr>
              <a:buSzPts val="2100"/>
              <a:buFont typeface="Cambay"/>
              <a:buNone/>
              <a:defRPr sz="2100" b="0" i="0" u="none" strike="noStrike" cap="none">
                <a:solidFill>
                  <a:schemeClr val="dk1"/>
                </a:solidFill>
                <a:latin typeface="Cambay"/>
                <a:ea typeface="Cambay"/>
                <a:cs typeface="Cambay"/>
                <a:sym typeface="Cambay"/>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285750" indent="-285750" algn="l">
              <a:buFont typeface="Arial" panose="020B0604020202020204" pitchFamily="34" charset="0"/>
              <a:buChar char="•"/>
            </a:pPr>
            <a:r>
              <a:rPr lang="fr-CA" dirty="0"/>
              <a:t>Expérience des intervenants</a:t>
            </a:r>
          </a:p>
          <a:p>
            <a:pPr marL="285750" indent="-285750" algn="l">
              <a:buFont typeface="Arial" panose="020B0604020202020204" pitchFamily="34" charset="0"/>
              <a:buChar char="•"/>
            </a:pPr>
            <a:r>
              <a:rPr lang="fr-CA" dirty="0"/>
              <a:t>Satisfaction de la clientèle</a:t>
            </a:r>
          </a:p>
          <a:p>
            <a:pPr marL="285750" indent="-285750" algn="l">
              <a:buFont typeface="Arial" panose="020B0604020202020204" pitchFamily="34" charset="0"/>
              <a:buChar char="•"/>
            </a:pPr>
            <a:r>
              <a:rPr lang="fr-CA" dirty="0"/>
              <a:t>Données sur l’intervention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Tableau film noir et blanc">
            <a:extLst>
              <a:ext uri="{FF2B5EF4-FFF2-40B4-BE49-F238E27FC236}">
                <a16:creationId xmlns:a16="http://schemas.microsoft.com/office/drawing/2014/main" id="{17AC42D0-5EAA-EC45-2526-9C4115B03F01}"/>
              </a:ext>
            </a:extLst>
          </p:cNvPr>
          <p:cNvPicPr>
            <a:picLocks noChangeAspect="1"/>
          </p:cNvPicPr>
          <p:nvPr/>
        </p:nvPicPr>
        <p:blipFill>
          <a:blip r:embed="rId2"/>
          <a:srcRect/>
          <a:stretch/>
        </p:blipFill>
        <p:spPr>
          <a:xfrm>
            <a:off x="2672299" y="1863610"/>
            <a:ext cx="3799400" cy="2532697"/>
          </a:xfrm>
          <a:prstGeom prst="rect">
            <a:avLst/>
          </a:prstGeom>
        </p:spPr>
      </p:pic>
      <p:sp>
        <p:nvSpPr>
          <p:cNvPr id="2" name="Titre 1">
            <a:extLst>
              <a:ext uri="{FF2B5EF4-FFF2-40B4-BE49-F238E27FC236}">
                <a16:creationId xmlns:a16="http://schemas.microsoft.com/office/drawing/2014/main" id="{6A435CFA-D13E-D039-A5F3-FCACFBFAC4ED}"/>
              </a:ext>
            </a:extLst>
          </p:cNvPr>
          <p:cNvSpPr>
            <a:spLocks noGrp="1"/>
          </p:cNvSpPr>
          <p:nvPr>
            <p:ph type="title"/>
          </p:nvPr>
        </p:nvSpPr>
        <p:spPr/>
        <p:txBody>
          <a:bodyPr/>
          <a:lstStyle/>
          <a:p>
            <a:r>
              <a:rPr lang="fr-CA" sz="2800" dirty="0">
                <a:latin typeface="DM Serif Text" panose="020B0604020202020204" charset="0"/>
              </a:rPr>
              <a:t>Et on passe à l’…</a:t>
            </a:r>
            <a:br>
              <a:rPr lang="fr-CA" sz="2800" dirty="0">
                <a:latin typeface="DM Serif Text" panose="020B0604020202020204" charset="0"/>
              </a:rPr>
            </a:br>
            <a:r>
              <a:rPr lang="fr-CA" sz="2800" dirty="0">
                <a:latin typeface="DM Serif Text" panose="020B0604020202020204" charset="0"/>
              </a:rPr>
              <a:t/>
            </a:r>
            <a:br>
              <a:rPr lang="fr-CA" sz="2800" dirty="0">
                <a:latin typeface="DM Serif Text" panose="020B0604020202020204" charset="0"/>
              </a:rPr>
            </a:br>
            <a:r>
              <a:rPr lang="fr-CA" dirty="0">
                <a:latin typeface="Cambay" panose="020B0604020202020204" charset="0"/>
                <a:cs typeface="Cambay" panose="020B0604020202020204" charset="0"/>
              </a:rPr>
              <a:t>ACTION !</a:t>
            </a:r>
          </a:p>
        </p:txBody>
      </p:sp>
    </p:spTree>
    <p:extLst>
      <p:ext uri="{BB962C8B-B14F-4D97-AF65-F5344CB8AC3E}">
        <p14:creationId xmlns:p14="http://schemas.microsoft.com/office/powerpoint/2010/main" val="4280766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75173"/>
            <a:ext cx="5016900" cy="998700"/>
          </a:xfrm>
          <a:prstGeom prst="rect">
            <a:avLst/>
          </a:prstGeom>
        </p:spPr>
        <p:txBody>
          <a:bodyPr spcFirstLastPara="1" wrap="square" lIns="91425" tIns="91425" rIns="91425" bIns="91425" anchor="ctr" anchorCtr="0">
            <a:noAutofit/>
          </a:bodyPr>
          <a:lstStyle/>
          <a:p>
            <a:r>
              <a:rPr lang="fr-FR" sz="4800" dirty="0"/>
              <a:t>Outils développés</a:t>
            </a:r>
          </a:p>
        </p:txBody>
      </p:sp>
    </p:spTree>
    <p:extLst>
      <p:ext uri="{BB962C8B-B14F-4D97-AF65-F5344CB8AC3E}">
        <p14:creationId xmlns:p14="http://schemas.microsoft.com/office/powerpoint/2010/main" val="310291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75173"/>
            <a:ext cx="5016900" cy="998700"/>
          </a:xfrm>
          <a:prstGeom prst="rect">
            <a:avLst/>
          </a:prstGeom>
        </p:spPr>
        <p:txBody>
          <a:bodyPr spcFirstLastPara="1" wrap="square" lIns="91425" tIns="91425" rIns="91425" bIns="91425" anchor="ctr" anchorCtr="0">
            <a:noAutofit/>
          </a:bodyPr>
          <a:lstStyle/>
          <a:p>
            <a:r>
              <a:rPr lang="fr-FR" sz="4800" dirty="0"/>
              <a:t>Vidéo</a:t>
            </a:r>
            <a:endParaRPr lang="fr-FR" dirty="0"/>
          </a:p>
        </p:txBody>
      </p:sp>
    </p:spTree>
    <p:extLst>
      <p:ext uri="{BB962C8B-B14F-4D97-AF65-F5344CB8AC3E}">
        <p14:creationId xmlns:p14="http://schemas.microsoft.com/office/powerpoint/2010/main" val="407582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28"/>
        <p:cNvGrpSpPr/>
        <p:nvPr/>
      </p:nvGrpSpPr>
      <p:grpSpPr>
        <a:xfrm>
          <a:off x="0" y="0"/>
          <a:ext cx="0" cy="0"/>
          <a:chOff x="0" y="0"/>
          <a:chExt cx="0" cy="0"/>
        </a:xfrm>
      </p:grpSpPr>
      <p:pic>
        <p:nvPicPr>
          <p:cNvPr id="57" name="Google Shape;1141;p84"/>
          <p:cNvPicPr preferRelativeResize="0"/>
          <p:nvPr/>
        </p:nvPicPr>
        <p:blipFill rotWithShape="1">
          <a:blip r:embed="rId3">
            <a:alphaModFix amt="75000"/>
          </a:blip>
          <a:srcRect/>
          <a:stretch/>
        </p:blipFill>
        <p:spPr>
          <a:xfrm rot="-487121">
            <a:off x="4074830" y="109146"/>
            <a:ext cx="926604" cy="926578"/>
          </a:xfrm>
          <a:prstGeom prst="rect">
            <a:avLst/>
          </a:prstGeom>
          <a:noFill/>
          <a:ln>
            <a:noFill/>
          </a:ln>
        </p:spPr>
      </p:pic>
      <p:pic>
        <p:nvPicPr>
          <p:cNvPr id="1130" name="Google Shape;1130;p84"/>
          <p:cNvPicPr preferRelativeResize="0"/>
          <p:nvPr/>
        </p:nvPicPr>
        <p:blipFill rotWithShape="1">
          <a:blip r:embed="rId4">
            <a:alphaModFix amt="87000"/>
          </a:blip>
          <a:srcRect/>
          <a:stretch/>
        </p:blipFill>
        <p:spPr>
          <a:xfrm rot="-20">
            <a:off x="3061950" y="1345307"/>
            <a:ext cx="3020100" cy="3020135"/>
          </a:xfrm>
          <a:prstGeom prst="rect">
            <a:avLst/>
          </a:prstGeom>
          <a:noFill/>
          <a:ln>
            <a:noFill/>
          </a:ln>
        </p:spPr>
      </p:pic>
      <p:sp>
        <p:nvSpPr>
          <p:cNvPr id="1131" name="Google Shape;1131;p84"/>
          <p:cNvSpPr txBox="1"/>
          <p:nvPr/>
        </p:nvSpPr>
        <p:spPr>
          <a:xfrm>
            <a:off x="160801" y="1419372"/>
            <a:ext cx="2107055" cy="69547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dirty="0">
                <a:solidFill>
                  <a:schemeClr val="lt2"/>
                </a:solidFill>
                <a:latin typeface="DM Serif Text"/>
                <a:ea typeface="DM Serif Text"/>
                <a:cs typeface="DM Serif Text"/>
                <a:sym typeface="DM Serif Text"/>
              </a:rPr>
              <a:t>Aide-mémoire clinique</a:t>
            </a:r>
            <a:endParaRPr sz="2000" b="1" dirty="0">
              <a:solidFill>
                <a:schemeClr val="lt2"/>
              </a:solidFill>
              <a:latin typeface="DM Serif Text"/>
              <a:ea typeface="DM Serif Text"/>
              <a:cs typeface="DM Serif Text"/>
              <a:sym typeface="DM Serif Text"/>
            </a:endParaRPr>
          </a:p>
        </p:txBody>
      </p:sp>
      <p:sp>
        <p:nvSpPr>
          <p:cNvPr id="1133" name="Google Shape;1133;p84"/>
          <p:cNvSpPr txBox="1"/>
          <p:nvPr/>
        </p:nvSpPr>
        <p:spPr>
          <a:xfrm>
            <a:off x="4838167" y="387655"/>
            <a:ext cx="1305368" cy="408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lt2"/>
                </a:solidFill>
                <a:latin typeface="DM Serif Text"/>
                <a:ea typeface="DM Serif Text"/>
                <a:cs typeface="DM Serif Text"/>
                <a:sym typeface="DM Serif Text"/>
              </a:rPr>
              <a:t>Mon plan</a:t>
            </a:r>
            <a:endParaRPr sz="2000" b="1" dirty="0">
              <a:solidFill>
                <a:schemeClr val="lt2"/>
              </a:solidFill>
              <a:latin typeface="DM Serif Text"/>
              <a:ea typeface="DM Serif Text"/>
              <a:cs typeface="DM Serif Text"/>
              <a:sym typeface="DM Serif Text"/>
            </a:endParaRPr>
          </a:p>
        </p:txBody>
      </p:sp>
      <p:sp>
        <p:nvSpPr>
          <p:cNvPr id="1135" name="Google Shape;1135;p84"/>
          <p:cNvSpPr txBox="1"/>
          <p:nvPr/>
        </p:nvSpPr>
        <p:spPr>
          <a:xfrm>
            <a:off x="6795156" y="1419372"/>
            <a:ext cx="1461472" cy="916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lt2"/>
                </a:solidFill>
                <a:latin typeface="DM Serif Text"/>
                <a:ea typeface="DM Serif Text"/>
                <a:cs typeface="DM Serif Text"/>
                <a:sym typeface="DM Serif Text"/>
              </a:rPr>
              <a:t>Guide de soutien à la pratique</a:t>
            </a:r>
            <a:endParaRPr sz="2000" b="1" dirty="0">
              <a:solidFill>
                <a:schemeClr val="lt2"/>
              </a:solidFill>
              <a:latin typeface="DM Serif Text"/>
              <a:ea typeface="DM Serif Text"/>
              <a:cs typeface="DM Serif Text"/>
              <a:sym typeface="DM Serif Text"/>
            </a:endParaRPr>
          </a:p>
        </p:txBody>
      </p:sp>
      <p:sp>
        <p:nvSpPr>
          <p:cNvPr id="1137" name="Google Shape;1137;p84"/>
          <p:cNvSpPr txBox="1"/>
          <p:nvPr/>
        </p:nvSpPr>
        <p:spPr>
          <a:xfrm>
            <a:off x="4838167" y="4552428"/>
            <a:ext cx="2132422" cy="40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lt2"/>
                </a:solidFill>
                <a:latin typeface="DM Serif Text"/>
                <a:ea typeface="DM Serif Text"/>
                <a:cs typeface="DM Serif Text"/>
                <a:sym typeface="DM Serif Text"/>
              </a:rPr>
              <a:t>Communauté de pratique</a:t>
            </a:r>
            <a:endParaRPr sz="2000" b="1" dirty="0">
              <a:solidFill>
                <a:schemeClr val="lt2"/>
              </a:solidFill>
              <a:latin typeface="DM Serif Text"/>
              <a:ea typeface="DM Serif Text"/>
              <a:cs typeface="DM Serif Text"/>
              <a:sym typeface="DM Serif Text"/>
            </a:endParaRPr>
          </a:p>
        </p:txBody>
      </p:sp>
      <p:pic>
        <p:nvPicPr>
          <p:cNvPr id="1139" name="Google Shape;1139;p84"/>
          <p:cNvPicPr preferRelativeResize="0"/>
          <p:nvPr/>
        </p:nvPicPr>
        <p:blipFill rotWithShape="1">
          <a:blip r:embed="rId3">
            <a:alphaModFix amt="75000"/>
          </a:blip>
          <a:srcRect/>
          <a:stretch/>
        </p:blipFill>
        <p:spPr>
          <a:xfrm rot="-487121">
            <a:off x="2253035" y="1243258"/>
            <a:ext cx="926604" cy="926578"/>
          </a:xfrm>
          <a:prstGeom prst="rect">
            <a:avLst/>
          </a:prstGeom>
          <a:noFill/>
          <a:ln>
            <a:noFill/>
          </a:ln>
        </p:spPr>
      </p:pic>
      <p:pic>
        <p:nvPicPr>
          <p:cNvPr id="1140" name="Google Shape;1140;p84"/>
          <p:cNvPicPr preferRelativeResize="0"/>
          <p:nvPr/>
        </p:nvPicPr>
        <p:blipFill rotWithShape="1">
          <a:blip r:embed="rId3">
            <a:alphaModFix amt="75000"/>
          </a:blip>
          <a:srcRect/>
          <a:stretch/>
        </p:blipFill>
        <p:spPr>
          <a:xfrm rot="-487121">
            <a:off x="2253035" y="3166329"/>
            <a:ext cx="926604" cy="926578"/>
          </a:xfrm>
          <a:prstGeom prst="rect">
            <a:avLst/>
          </a:prstGeom>
          <a:noFill/>
          <a:ln>
            <a:noFill/>
          </a:ln>
        </p:spPr>
      </p:pic>
      <p:pic>
        <p:nvPicPr>
          <p:cNvPr id="1141" name="Google Shape;1141;p84"/>
          <p:cNvPicPr preferRelativeResize="0"/>
          <p:nvPr/>
        </p:nvPicPr>
        <p:blipFill rotWithShape="1">
          <a:blip r:embed="rId3">
            <a:alphaModFix amt="75000"/>
          </a:blip>
          <a:srcRect/>
          <a:stretch/>
        </p:blipFill>
        <p:spPr>
          <a:xfrm rot="-487121">
            <a:off x="5921988" y="1243258"/>
            <a:ext cx="926604" cy="926578"/>
          </a:xfrm>
          <a:prstGeom prst="rect">
            <a:avLst/>
          </a:prstGeom>
          <a:noFill/>
          <a:ln>
            <a:noFill/>
          </a:ln>
        </p:spPr>
      </p:pic>
      <p:pic>
        <p:nvPicPr>
          <p:cNvPr id="1142" name="Google Shape;1142;p84"/>
          <p:cNvPicPr preferRelativeResize="0"/>
          <p:nvPr/>
        </p:nvPicPr>
        <p:blipFill rotWithShape="1">
          <a:blip r:embed="rId3">
            <a:alphaModFix amt="75000"/>
          </a:blip>
          <a:srcRect/>
          <a:stretch/>
        </p:blipFill>
        <p:spPr>
          <a:xfrm rot="-487121">
            <a:off x="5921988" y="3166329"/>
            <a:ext cx="926604" cy="926578"/>
          </a:xfrm>
          <a:prstGeom prst="rect">
            <a:avLst/>
          </a:prstGeom>
          <a:noFill/>
          <a:ln>
            <a:noFill/>
          </a:ln>
        </p:spPr>
      </p:pic>
      <p:grpSp>
        <p:nvGrpSpPr>
          <p:cNvPr id="1167" name="Google Shape;1167;p84"/>
          <p:cNvGrpSpPr/>
          <p:nvPr/>
        </p:nvGrpSpPr>
        <p:grpSpPr>
          <a:xfrm>
            <a:off x="3097425" y="1377105"/>
            <a:ext cx="2812796" cy="2663100"/>
            <a:chOff x="3169638" y="1588705"/>
            <a:chExt cx="2812796" cy="2663100"/>
          </a:xfrm>
        </p:grpSpPr>
        <p:sp>
          <p:nvSpPr>
            <p:cNvPr id="1168" name="Google Shape;1168;p84"/>
            <p:cNvSpPr/>
            <p:nvPr/>
          </p:nvSpPr>
          <p:spPr>
            <a:xfrm>
              <a:off x="3240436" y="1588705"/>
              <a:ext cx="2663100" cy="26631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69" name="Google Shape;1169;p84"/>
            <p:cNvCxnSpPr>
              <a:stCxn id="1168" idx="1"/>
            </p:cNvCxnSpPr>
            <p:nvPr/>
          </p:nvCxnSpPr>
          <p:spPr>
            <a:xfrm rot="10800000">
              <a:off x="3169638" y="1978707"/>
              <a:ext cx="460800" cy="0"/>
            </a:xfrm>
            <a:prstGeom prst="straightConnector1">
              <a:avLst/>
            </a:prstGeom>
            <a:noFill/>
            <a:ln w="9525" cap="flat" cmpd="sng">
              <a:solidFill>
                <a:schemeClr val="accent1"/>
              </a:solidFill>
              <a:prstDash val="solid"/>
              <a:round/>
              <a:headEnd type="none" w="med" len="med"/>
              <a:tailEnd type="oval" w="med" len="med"/>
            </a:ln>
          </p:spPr>
        </p:cxnSp>
        <p:cxnSp>
          <p:nvCxnSpPr>
            <p:cNvPr id="1170" name="Google Shape;1170;p84"/>
            <p:cNvCxnSpPr>
              <a:stCxn id="1168" idx="3"/>
            </p:cNvCxnSpPr>
            <p:nvPr/>
          </p:nvCxnSpPr>
          <p:spPr>
            <a:xfrm rot="10800000">
              <a:off x="3169638" y="3861803"/>
              <a:ext cx="460800" cy="0"/>
            </a:xfrm>
            <a:prstGeom prst="straightConnector1">
              <a:avLst/>
            </a:prstGeom>
            <a:noFill/>
            <a:ln w="9525" cap="flat" cmpd="sng">
              <a:solidFill>
                <a:schemeClr val="accent1"/>
              </a:solidFill>
              <a:prstDash val="solid"/>
              <a:round/>
              <a:headEnd type="none" w="med" len="med"/>
              <a:tailEnd type="oval" w="med" len="med"/>
            </a:ln>
          </p:spPr>
        </p:cxnSp>
        <p:cxnSp>
          <p:nvCxnSpPr>
            <p:cNvPr id="1171" name="Google Shape;1171;p84"/>
            <p:cNvCxnSpPr>
              <a:stCxn id="1168" idx="7"/>
            </p:cNvCxnSpPr>
            <p:nvPr/>
          </p:nvCxnSpPr>
          <p:spPr>
            <a:xfrm>
              <a:off x="5513534" y="1978707"/>
              <a:ext cx="468900" cy="0"/>
            </a:xfrm>
            <a:prstGeom prst="straightConnector1">
              <a:avLst/>
            </a:prstGeom>
            <a:noFill/>
            <a:ln w="9525" cap="flat" cmpd="sng">
              <a:solidFill>
                <a:schemeClr val="accent1"/>
              </a:solidFill>
              <a:prstDash val="solid"/>
              <a:round/>
              <a:headEnd type="none" w="med" len="med"/>
              <a:tailEnd type="oval" w="med" len="med"/>
            </a:ln>
          </p:spPr>
        </p:cxnSp>
        <p:cxnSp>
          <p:nvCxnSpPr>
            <p:cNvPr id="1172" name="Google Shape;1172;p84"/>
            <p:cNvCxnSpPr>
              <a:stCxn id="1168" idx="5"/>
            </p:cNvCxnSpPr>
            <p:nvPr/>
          </p:nvCxnSpPr>
          <p:spPr>
            <a:xfrm>
              <a:off x="5513534" y="3861803"/>
              <a:ext cx="460800" cy="0"/>
            </a:xfrm>
            <a:prstGeom prst="straightConnector1">
              <a:avLst/>
            </a:prstGeom>
            <a:noFill/>
            <a:ln w="9525" cap="flat" cmpd="sng">
              <a:solidFill>
                <a:schemeClr val="accent1"/>
              </a:solidFill>
              <a:prstDash val="solid"/>
              <a:round/>
              <a:headEnd type="none" w="med" len="med"/>
              <a:tailEnd type="oval" w="med" len="med"/>
            </a:ln>
          </p:spPr>
        </p:cxnSp>
      </p:grpSp>
      <p:cxnSp>
        <p:nvCxnSpPr>
          <p:cNvPr id="49" name="Google Shape;1172;p84"/>
          <p:cNvCxnSpPr/>
          <p:nvPr/>
        </p:nvCxnSpPr>
        <p:spPr>
          <a:xfrm>
            <a:off x="4538133" y="4025901"/>
            <a:ext cx="2075" cy="357053"/>
          </a:xfrm>
          <a:prstGeom prst="straightConnector1">
            <a:avLst/>
          </a:prstGeom>
          <a:noFill/>
          <a:ln w="9525" cap="flat" cmpd="sng">
            <a:solidFill>
              <a:schemeClr val="accent1"/>
            </a:solidFill>
            <a:prstDash val="solid"/>
            <a:round/>
            <a:headEnd type="none" w="med" len="med"/>
            <a:tailEnd type="oval" w="med" len="med"/>
          </a:ln>
        </p:spPr>
      </p:cxnSp>
      <p:sp>
        <p:nvSpPr>
          <p:cNvPr id="54" name="Google Shape;1137;p84"/>
          <p:cNvSpPr txBox="1"/>
          <p:nvPr/>
        </p:nvSpPr>
        <p:spPr>
          <a:xfrm>
            <a:off x="160801" y="3508947"/>
            <a:ext cx="2132422" cy="408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dirty="0">
                <a:solidFill>
                  <a:schemeClr val="lt2"/>
                </a:solidFill>
                <a:latin typeface="DM Serif Text"/>
                <a:ea typeface="DM Serif Text"/>
                <a:cs typeface="DM Serif Text"/>
                <a:sym typeface="DM Serif Text"/>
              </a:rPr>
              <a:t>Formations ciblées </a:t>
            </a:r>
            <a:endParaRPr sz="2000" b="1" dirty="0">
              <a:solidFill>
                <a:schemeClr val="lt2"/>
              </a:solidFill>
              <a:latin typeface="DM Serif Text"/>
              <a:ea typeface="DM Serif Text"/>
              <a:cs typeface="DM Serif Text"/>
              <a:sym typeface="DM Serif Text"/>
            </a:endParaRPr>
          </a:p>
        </p:txBody>
      </p:sp>
      <p:grpSp>
        <p:nvGrpSpPr>
          <p:cNvPr id="3" name="Google Shape;7162;p137">
            <a:extLst>
              <a:ext uri="{FF2B5EF4-FFF2-40B4-BE49-F238E27FC236}">
                <a16:creationId xmlns:a16="http://schemas.microsoft.com/office/drawing/2014/main" id="{9B68F0F8-B65A-23DF-C3DE-51691BFCC190}"/>
              </a:ext>
            </a:extLst>
          </p:cNvPr>
          <p:cNvGrpSpPr/>
          <p:nvPr/>
        </p:nvGrpSpPr>
        <p:grpSpPr>
          <a:xfrm>
            <a:off x="4359009" y="437114"/>
            <a:ext cx="351910" cy="351880"/>
            <a:chOff x="-25094250" y="3547050"/>
            <a:chExt cx="295400" cy="295375"/>
          </a:xfrm>
        </p:grpSpPr>
        <p:sp>
          <p:nvSpPr>
            <p:cNvPr id="4" name="Google Shape;7163;p137">
              <a:extLst>
                <a:ext uri="{FF2B5EF4-FFF2-40B4-BE49-F238E27FC236}">
                  <a16:creationId xmlns:a16="http://schemas.microsoft.com/office/drawing/2014/main" id="{1D770F66-F141-C243-BFC7-D606FACAA787}"/>
                </a:ext>
              </a:extLst>
            </p:cNvPr>
            <p:cNvSpPr/>
            <p:nvPr/>
          </p:nvSpPr>
          <p:spPr>
            <a:xfrm>
              <a:off x="-24990275" y="3580925"/>
              <a:ext cx="17350" cy="17350"/>
            </a:xfrm>
            <a:custGeom>
              <a:avLst/>
              <a:gdLst/>
              <a:ahLst/>
              <a:cxnLst/>
              <a:rect l="l" t="t" r="r" b="b"/>
              <a:pathLst>
                <a:path w="694" h="694" extrusionOk="0">
                  <a:moveTo>
                    <a:pt x="347" y="0"/>
                  </a:moveTo>
                  <a:cubicBezTo>
                    <a:pt x="158" y="0"/>
                    <a:pt x="1" y="158"/>
                    <a:pt x="1" y="347"/>
                  </a:cubicBezTo>
                  <a:cubicBezTo>
                    <a:pt x="1" y="536"/>
                    <a:pt x="158" y="693"/>
                    <a:pt x="347" y="693"/>
                  </a:cubicBezTo>
                  <a:cubicBezTo>
                    <a:pt x="536" y="693"/>
                    <a:pt x="694" y="536"/>
                    <a:pt x="694" y="347"/>
                  </a:cubicBezTo>
                  <a:cubicBezTo>
                    <a:pt x="694" y="158"/>
                    <a:pt x="536" y="0"/>
                    <a:pt x="34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7164;p137">
              <a:extLst>
                <a:ext uri="{FF2B5EF4-FFF2-40B4-BE49-F238E27FC236}">
                  <a16:creationId xmlns:a16="http://schemas.microsoft.com/office/drawing/2014/main" id="{91A1F3B8-B0C1-28BA-E8D8-B3DCA22491F5}"/>
                </a:ext>
              </a:extLst>
            </p:cNvPr>
            <p:cNvSpPr/>
            <p:nvPr/>
          </p:nvSpPr>
          <p:spPr>
            <a:xfrm>
              <a:off x="-25041475" y="3668350"/>
              <a:ext cx="52025" cy="52000"/>
            </a:xfrm>
            <a:custGeom>
              <a:avLst/>
              <a:gdLst/>
              <a:ahLst/>
              <a:cxnLst/>
              <a:rect l="l" t="t" r="r" b="b"/>
              <a:pathLst>
                <a:path w="2081" h="2080" extrusionOk="0">
                  <a:moveTo>
                    <a:pt x="1" y="0"/>
                  </a:moveTo>
                  <a:lnTo>
                    <a:pt x="1" y="2080"/>
                  </a:lnTo>
                  <a:lnTo>
                    <a:pt x="2080" y="2080"/>
                  </a:lnTo>
                  <a:lnTo>
                    <a:pt x="208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7165;p137">
              <a:extLst>
                <a:ext uri="{FF2B5EF4-FFF2-40B4-BE49-F238E27FC236}">
                  <a16:creationId xmlns:a16="http://schemas.microsoft.com/office/drawing/2014/main" id="{D67B62E1-D0DB-F0DF-AEC5-11A693A0C2F9}"/>
                </a:ext>
              </a:extLst>
            </p:cNvPr>
            <p:cNvSpPr/>
            <p:nvPr/>
          </p:nvSpPr>
          <p:spPr>
            <a:xfrm>
              <a:off x="-25094250" y="3547050"/>
              <a:ext cx="224500" cy="295375"/>
            </a:xfrm>
            <a:custGeom>
              <a:avLst/>
              <a:gdLst/>
              <a:ahLst/>
              <a:cxnLst/>
              <a:rect l="l" t="t" r="r" b="b"/>
              <a:pathLst>
                <a:path w="8980" h="11815" extrusionOk="0">
                  <a:moveTo>
                    <a:pt x="4538" y="694"/>
                  </a:moveTo>
                  <a:cubicBezTo>
                    <a:pt x="5136" y="694"/>
                    <a:pt x="5577" y="1166"/>
                    <a:pt x="5577" y="1702"/>
                  </a:cubicBezTo>
                  <a:cubicBezTo>
                    <a:pt x="5577" y="1891"/>
                    <a:pt x="5735" y="2048"/>
                    <a:pt x="5924" y="2048"/>
                  </a:cubicBezTo>
                  <a:lnTo>
                    <a:pt x="6649" y="2048"/>
                  </a:lnTo>
                  <a:cubicBezTo>
                    <a:pt x="6838" y="2048"/>
                    <a:pt x="6995" y="2206"/>
                    <a:pt x="6995" y="2426"/>
                  </a:cubicBezTo>
                  <a:lnTo>
                    <a:pt x="6995" y="2773"/>
                  </a:lnTo>
                  <a:lnTo>
                    <a:pt x="2143" y="2773"/>
                  </a:lnTo>
                  <a:lnTo>
                    <a:pt x="2143" y="2426"/>
                  </a:lnTo>
                  <a:lnTo>
                    <a:pt x="2112" y="2426"/>
                  </a:lnTo>
                  <a:cubicBezTo>
                    <a:pt x="2112" y="2206"/>
                    <a:pt x="2269" y="2048"/>
                    <a:pt x="2458" y="2048"/>
                  </a:cubicBezTo>
                  <a:lnTo>
                    <a:pt x="3183" y="2048"/>
                  </a:lnTo>
                  <a:cubicBezTo>
                    <a:pt x="3372" y="2048"/>
                    <a:pt x="3530" y="1891"/>
                    <a:pt x="3530" y="1702"/>
                  </a:cubicBezTo>
                  <a:cubicBezTo>
                    <a:pt x="3530" y="1103"/>
                    <a:pt x="4002" y="694"/>
                    <a:pt x="4538" y="694"/>
                  </a:cubicBezTo>
                  <a:close/>
                  <a:moveTo>
                    <a:pt x="7310" y="4159"/>
                  </a:moveTo>
                  <a:cubicBezTo>
                    <a:pt x="7499" y="4159"/>
                    <a:pt x="7657" y="4317"/>
                    <a:pt x="7657" y="4506"/>
                  </a:cubicBezTo>
                  <a:cubicBezTo>
                    <a:pt x="7657" y="4695"/>
                    <a:pt x="7499" y="4852"/>
                    <a:pt x="7310" y="4852"/>
                  </a:cubicBezTo>
                  <a:lnTo>
                    <a:pt x="5924" y="4852"/>
                  </a:lnTo>
                  <a:cubicBezTo>
                    <a:pt x="5735" y="4852"/>
                    <a:pt x="5577" y="4695"/>
                    <a:pt x="5577" y="4506"/>
                  </a:cubicBezTo>
                  <a:cubicBezTo>
                    <a:pt x="5577" y="4317"/>
                    <a:pt x="5735" y="4159"/>
                    <a:pt x="5924" y="4159"/>
                  </a:cubicBezTo>
                  <a:close/>
                  <a:moveTo>
                    <a:pt x="7310" y="5514"/>
                  </a:moveTo>
                  <a:cubicBezTo>
                    <a:pt x="7499" y="5514"/>
                    <a:pt x="7657" y="5671"/>
                    <a:pt x="7657" y="5892"/>
                  </a:cubicBezTo>
                  <a:cubicBezTo>
                    <a:pt x="7657" y="6081"/>
                    <a:pt x="7499" y="6238"/>
                    <a:pt x="7310" y="6238"/>
                  </a:cubicBezTo>
                  <a:lnTo>
                    <a:pt x="5924" y="6238"/>
                  </a:lnTo>
                  <a:cubicBezTo>
                    <a:pt x="5735" y="6238"/>
                    <a:pt x="5577" y="6081"/>
                    <a:pt x="5577" y="5892"/>
                  </a:cubicBezTo>
                  <a:cubicBezTo>
                    <a:pt x="5577" y="5671"/>
                    <a:pt x="5735" y="5514"/>
                    <a:pt x="5924" y="5514"/>
                  </a:cubicBezTo>
                  <a:close/>
                  <a:moveTo>
                    <a:pt x="4506" y="4159"/>
                  </a:moveTo>
                  <a:cubicBezTo>
                    <a:pt x="4695" y="4159"/>
                    <a:pt x="4853" y="4317"/>
                    <a:pt x="4853" y="4506"/>
                  </a:cubicBezTo>
                  <a:lnTo>
                    <a:pt x="4853" y="7247"/>
                  </a:lnTo>
                  <a:cubicBezTo>
                    <a:pt x="4853" y="7467"/>
                    <a:pt x="4695" y="7593"/>
                    <a:pt x="4506" y="7593"/>
                  </a:cubicBezTo>
                  <a:lnTo>
                    <a:pt x="1734" y="7593"/>
                  </a:lnTo>
                  <a:cubicBezTo>
                    <a:pt x="1545" y="7593"/>
                    <a:pt x="1387" y="7467"/>
                    <a:pt x="1387" y="7247"/>
                  </a:cubicBezTo>
                  <a:lnTo>
                    <a:pt x="1387" y="4506"/>
                  </a:lnTo>
                  <a:cubicBezTo>
                    <a:pt x="1387" y="4317"/>
                    <a:pt x="1545" y="4159"/>
                    <a:pt x="1734" y="4159"/>
                  </a:cubicBezTo>
                  <a:close/>
                  <a:moveTo>
                    <a:pt x="7310" y="6900"/>
                  </a:moveTo>
                  <a:cubicBezTo>
                    <a:pt x="7499" y="6900"/>
                    <a:pt x="7657" y="7058"/>
                    <a:pt x="7657" y="7247"/>
                  </a:cubicBezTo>
                  <a:cubicBezTo>
                    <a:pt x="7657" y="7467"/>
                    <a:pt x="7499" y="7593"/>
                    <a:pt x="7310" y="7593"/>
                  </a:cubicBezTo>
                  <a:lnTo>
                    <a:pt x="5924" y="7593"/>
                  </a:lnTo>
                  <a:cubicBezTo>
                    <a:pt x="5735" y="7593"/>
                    <a:pt x="5577" y="7467"/>
                    <a:pt x="5577" y="7247"/>
                  </a:cubicBezTo>
                  <a:cubicBezTo>
                    <a:pt x="5577" y="7058"/>
                    <a:pt x="5735" y="6900"/>
                    <a:pt x="5924" y="6900"/>
                  </a:cubicBezTo>
                  <a:close/>
                  <a:moveTo>
                    <a:pt x="7310" y="8318"/>
                  </a:moveTo>
                  <a:cubicBezTo>
                    <a:pt x="7499" y="8318"/>
                    <a:pt x="7657" y="8475"/>
                    <a:pt x="7657" y="8664"/>
                  </a:cubicBezTo>
                  <a:cubicBezTo>
                    <a:pt x="7657" y="8853"/>
                    <a:pt x="7499" y="9011"/>
                    <a:pt x="7310" y="9011"/>
                  </a:cubicBezTo>
                  <a:lnTo>
                    <a:pt x="1734" y="9011"/>
                  </a:lnTo>
                  <a:cubicBezTo>
                    <a:pt x="1545" y="9011"/>
                    <a:pt x="1387" y="8853"/>
                    <a:pt x="1387" y="8664"/>
                  </a:cubicBezTo>
                  <a:cubicBezTo>
                    <a:pt x="1387" y="8475"/>
                    <a:pt x="1545" y="8318"/>
                    <a:pt x="1734" y="8318"/>
                  </a:cubicBezTo>
                  <a:close/>
                  <a:moveTo>
                    <a:pt x="7310" y="9704"/>
                  </a:moveTo>
                  <a:cubicBezTo>
                    <a:pt x="7499" y="9704"/>
                    <a:pt x="7657" y="9861"/>
                    <a:pt x="7657" y="10050"/>
                  </a:cubicBezTo>
                  <a:cubicBezTo>
                    <a:pt x="7657" y="10240"/>
                    <a:pt x="7499" y="10397"/>
                    <a:pt x="7310" y="10397"/>
                  </a:cubicBezTo>
                  <a:lnTo>
                    <a:pt x="1734" y="10397"/>
                  </a:lnTo>
                  <a:cubicBezTo>
                    <a:pt x="1545" y="10397"/>
                    <a:pt x="1387" y="10240"/>
                    <a:pt x="1387" y="10050"/>
                  </a:cubicBezTo>
                  <a:cubicBezTo>
                    <a:pt x="1387" y="9861"/>
                    <a:pt x="1545" y="9704"/>
                    <a:pt x="1734" y="9704"/>
                  </a:cubicBezTo>
                  <a:close/>
                  <a:moveTo>
                    <a:pt x="4506" y="0"/>
                  </a:moveTo>
                  <a:cubicBezTo>
                    <a:pt x="3687" y="0"/>
                    <a:pt x="2962" y="599"/>
                    <a:pt x="2805" y="1387"/>
                  </a:cubicBezTo>
                  <a:lnTo>
                    <a:pt x="2427" y="1387"/>
                  </a:lnTo>
                  <a:cubicBezTo>
                    <a:pt x="1986" y="1387"/>
                    <a:pt x="1576" y="1670"/>
                    <a:pt x="1419" y="2080"/>
                  </a:cubicBezTo>
                  <a:lnTo>
                    <a:pt x="1041" y="2080"/>
                  </a:lnTo>
                  <a:cubicBezTo>
                    <a:pt x="442" y="2080"/>
                    <a:pt x="1" y="2552"/>
                    <a:pt x="1" y="3119"/>
                  </a:cubicBezTo>
                  <a:lnTo>
                    <a:pt x="1" y="10807"/>
                  </a:lnTo>
                  <a:cubicBezTo>
                    <a:pt x="1" y="11342"/>
                    <a:pt x="474" y="11815"/>
                    <a:pt x="1041" y="11815"/>
                  </a:cubicBezTo>
                  <a:lnTo>
                    <a:pt x="7972" y="11815"/>
                  </a:lnTo>
                  <a:cubicBezTo>
                    <a:pt x="8570" y="11815"/>
                    <a:pt x="8980" y="11342"/>
                    <a:pt x="8980" y="10807"/>
                  </a:cubicBezTo>
                  <a:lnTo>
                    <a:pt x="8980" y="3119"/>
                  </a:lnTo>
                  <a:cubicBezTo>
                    <a:pt x="8980" y="2521"/>
                    <a:pt x="8507" y="2080"/>
                    <a:pt x="7972" y="2080"/>
                  </a:cubicBezTo>
                  <a:lnTo>
                    <a:pt x="7562" y="2080"/>
                  </a:lnTo>
                  <a:cubicBezTo>
                    <a:pt x="7405" y="1702"/>
                    <a:pt x="7058" y="1387"/>
                    <a:pt x="6585" y="1387"/>
                  </a:cubicBezTo>
                  <a:lnTo>
                    <a:pt x="6207" y="1387"/>
                  </a:lnTo>
                  <a:cubicBezTo>
                    <a:pt x="6050" y="599"/>
                    <a:pt x="5325" y="0"/>
                    <a:pt x="4506"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166;p137">
              <a:extLst>
                <a:ext uri="{FF2B5EF4-FFF2-40B4-BE49-F238E27FC236}">
                  <a16:creationId xmlns:a16="http://schemas.microsoft.com/office/drawing/2014/main" id="{3CFB6438-73D1-A07F-7535-3866942ED409}"/>
                </a:ext>
              </a:extLst>
            </p:cNvPr>
            <p:cNvSpPr/>
            <p:nvPr/>
          </p:nvSpPr>
          <p:spPr>
            <a:xfrm>
              <a:off x="-24851650" y="3582300"/>
              <a:ext cx="52800" cy="190825"/>
            </a:xfrm>
            <a:custGeom>
              <a:avLst/>
              <a:gdLst/>
              <a:ahLst/>
              <a:cxnLst/>
              <a:rect l="l" t="t" r="r" b="b"/>
              <a:pathLst>
                <a:path w="2112" h="7633" extrusionOk="0">
                  <a:moveTo>
                    <a:pt x="1060" y="0"/>
                  </a:moveTo>
                  <a:cubicBezTo>
                    <a:pt x="930" y="0"/>
                    <a:pt x="804" y="55"/>
                    <a:pt x="757" y="166"/>
                  </a:cubicBezTo>
                  <a:lnTo>
                    <a:pt x="32" y="1552"/>
                  </a:lnTo>
                  <a:cubicBezTo>
                    <a:pt x="0" y="1583"/>
                    <a:pt x="0" y="1678"/>
                    <a:pt x="0" y="1709"/>
                  </a:cubicBezTo>
                  <a:lnTo>
                    <a:pt x="0" y="7632"/>
                  </a:lnTo>
                  <a:lnTo>
                    <a:pt x="2080" y="7632"/>
                  </a:lnTo>
                  <a:lnTo>
                    <a:pt x="2080" y="1709"/>
                  </a:lnTo>
                  <a:lnTo>
                    <a:pt x="2111" y="1709"/>
                  </a:lnTo>
                  <a:cubicBezTo>
                    <a:pt x="2111" y="1678"/>
                    <a:pt x="2111" y="1583"/>
                    <a:pt x="2080" y="1552"/>
                  </a:cubicBezTo>
                  <a:lnTo>
                    <a:pt x="1387" y="166"/>
                  </a:lnTo>
                  <a:cubicBezTo>
                    <a:pt x="1324" y="55"/>
                    <a:pt x="1190" y="0"/>
                    <a:pt x="106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7167;p137">
              <a:extLst>
                <a:ext uri="{FF2B5EF4-FFF2-40B4-BE49-F238E27FC236}">
                  <a16:creationId xmlns:a16="http://schemas.microsoft.com/office/drawing/2014/main" id="{7DCCA694-9B63-F1E9-A63F-254F193CDC04}"/>
                </a:ext>
              </a:extLst>
            </p:cNvPr>
            <p:cNvSpPr/>
            <p:nvPr/>
          </p:nvSpPr>
          <p:spPr>
            <a:xfrm>
              <a:off x="-24850875" y="3788050"/>
              <a:ext cx="52025" cy="53600"/>
            </a:xfrm>
            <a:custGeom>
              <a:avLst/>
              <a:gdLst/>
              <a:ahLst/>
              <a:cxnLst/>
              <a:rect l="l" t="t" r="r" b="b"/>
              <a:pathLst>
                <a:path w="2081" h="2144" extrusionOk="0">
                  <a:moveTo>
                    <a:pt x="1" y="1"/>
                  </a:moveTo>
                  <a:lnTo>
                    <a:pt x="1" y="1104"/>
                  </a:lnTo>
                  <a:lnTo>
                    <a:pt x="64" y="1104"/>
                  </a:lnTo>
                  <a:cubicBezTo>
                    <a:pt x="64" y="1702"/>
                    <a:pt x="505" y="2143"/>
                    <a:pt x="1072" y="2143"/>
                  </a:cubicBezTo>
                  <a:cubicBezTo>
                    <a:pt x="1671" y="2143"/>
                    <a:pt x="2080" y="1671"/>
                    <a:pt x="2080" y="1104"/>
                  </a:cubicBezTo>
                  <a:lnTo>
                    <a:pt x="208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7809;p139">
            <a:extLst>
              <a:ext uri="{FF2B5EF4-FFF2-40B4-BE49-F238E27FC236}">
                <a16:creationId xmlns:a16="http://schemas.microsoft.com/office/drawing/2014/main" id="{F92699D5-BF51-0289-C52D-0BC7ADFA47FA}"/>
              </a:ext>
            </a:extLst>
          </p:cNvPr>
          <p:cNvGrpSpPr/>
          <p:nvPr/>
        </p:nvGrpSpPr>
        <p:grpSpPr>
          <a:xfrm>
            <a:off x="6232232" y="3508947"/>
            <a:ext cx="354616" cy="354586"/>
            <a:chOff x="-30354000" y="3569100"/>
            <a:chExt cx="292250" cy="292225"/>
          </a:xfrm>
        </p:grpSpPr>
        <p:sp>
          <p:nvSpPr>
            <p:cNvPr id="10" name="Google Shape;7810;p139">
              <a:extLst>
                <a:ext uri="{FF2B5EF4-FFF2-40B4-BE49-F238E27FC236}">
                  <a16:creationId xmlns:a16="http://schemas.microsoft.com/office/drawing/2014/main" id="{3F45F37F-83FC-54F1-A174-75E26ADA57EF}"/>
                </a:ext>
              </a:extLst>
            </p:cNvPr>
            <p:cNvSpPr/>
            <p:nvPr/>
          </p:nvSpPr>
          <p:spPr>
            <a:xfrm>
              <a:off x="-30354000" y="3604550"/>
              <a:ext cx="137875" cy="256000"/>
            </a:xfrm>
            <a:custGeom>
              <a:avLst/>
              <a:gdLst/>
              <a:ahLst/>
              <a:cxnLst/>
              <a:rect l="l" t="t" r="r" b="b"/>
              <a:pathLst>
                <a:path w="5515" h="10240" extrusionOk="0">
                  <a:moveTo>
                    <a:pt x="662" y="0"/>
                  </a:moveTo>
                  <a:cubicBezTo>
                    <a:pt x="284" y="0"/>
                    <a:pt x="1" y="315"/>
                    <a:pt x="1" y="662"/>
                  </a:cubicBezTo>
                  <a:lnTo>
                    <a:pt x="1" y="4411"/>
                  </a:lnTo>
                  <a:cubicBezTo>
                    <a:pt x="1" y="4632"/>
                    <a:pt x="64" y="4884"/>
                    <a:pt x="190" y="5073"/>
                  </a:cubicBezTo>
                  <a:lnTo>
                    <a:pt x="1639" y="7467"/>
                  </a:lnTo>
                  <a:cubicBezTo>
                    <a:pt x="1891" y="7877"/>
                    <a:pt x="2049" y="8097"/>
                    <a:pt x="2049" y="8538"/>
                  </a:cubicBezTo>
                  <a:lnTo>
                    <a:pt x="2049" y="9861"/>
                  </a:lnTo>
                  <a:cubicBezTo>
                    <a:pt x="2049" y="10082"/>
                    <a:pt x="2206" y="10239"/>
                    <a:pt x="2395" y="10239"/>
                  </a:cubicBezTo>
                  <a:lnTo>
                    <a:pt x="5514" y="10239"/>
                  </a:lnTo>
                  <a:lnTo>
                    <a:pt x="5514" y="6364"/>
                  </a:lnTo>
                  <a:cubicBezTo>
                    <a:pt x="5514" y="5986"/>
                    <a:pt x="5357" y="5671"/>
                    <a:pt x="5168" y="5419"/>
                  </a:cubicBezTo>
                  <a:cubicBezTo>
                    <a:pt x="5167" y="5420"/>
                    <a:pt x="5165" y="5421"/>
                    <a:pt x="5163" y="5421"/>
                  </a:cubicBezTo>
                  <a:cubicBezTo>
                    <a:pt x="5042" y="5421"/>
                    <a:pt x="3214" y="3623"/>
                    <a:pt x="3183" y="3592"/>
                  </a:cubicBezTo>
                  <a:cubicBezTo>
                    <a:pt x="3041" y="3432"/>
                    <a:pt x="2828" y="3332"/>
                    <a:pt x="2613" y="3332"/>
                  </a:cubicBezTo>
                  <a:cubicBezTo>
                    <a:pt x="2448" y="3332"/>
                    <a:pt x="2280" y="3392"/>
                    <a:pt x="2143" y="3529"/>
                  </a:cubicBezTo>
                  <a:cubicBezTo>
                    <a:pt x="1891" y="3812"/>
                    <a:pt x="1923" y="4285"/>
                    <a:pt x="2112" y="4442"/>
                  </a:cubicBezTo>
                  <a:lnTo>
                    <a:pt x="3970" y="6301"/>
                  </a:lnTo>
                  <a:cubicBezTo>
                    <a:pt x="4097" y="6427"/>
                    <a:pt x="4097" y="6648"/>
                    <a:pt x="3970" y="6774"/>
                  </a:cubicBezTo>
                  <a:cubicBezTo>
                    <a:pt x="3907" y="6821"/>
                    <a:pt x="3821" y="6845"/>
                    <a:pt x="3734" y="6845"/>
                  </a:cubicBezTo>
                  <a:cubicBezTo>
                    <a:pt x="3648" y="6845"/>
                    <a:pt x="3561" y="6821"/>
                    <a:pt x="3498" y="6774"/>
                  </a:cubicBezTo>
                  <a:lnTo>
                    <a:pt x="1639" y="4915"/>
                  </a:lnTo>
                  <a:cubicBezTo>
                    <a:pt x="1450" y="4726"/>
                    <a:pt x="1324" y="4442"/>
                    <a:pt x="1324" y="4190"/>
                  </a:cubicBezTo>
                  <a:lnTo>
                    <a:pt x="1324" y="662"/>
                  </a:lnTo>
                  <a:cubicBezTo>
                    <a:pt x="1324" y="252"/>
                    <a:pt x="1009" y="0"/>
                    <a:pt x="662"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811;p139">
              <a:extLst>
                <a:ext uri="{FF2B5EF4-FFF2-40B4-BE49-F238E27FC236}">
                  <a16:creationId xmlns:a16="http://schemas.microsoft.com/office/drawing/2014/main" id="{12F90A36-C6F2-2FE4-937A-E3F2C34AA828}"/>
                </a:ext>
              </a:extLst>
            </p:cNvPr>
            <p:cNvSpPr/>
            <p:nvPr/>
          </p:nvSpPr>
          <p:spPr>
            <a:xfrm>
              <a:off x="-30198825" y="3604550"/>
              <a:ext cx="137075" cy="256775"/>
            </a:xfrm>
            <a:custGeom>
              <a:avLst/>
              <a:gdLst/>
              <a:ahLst/>
              <a:cxnLst/>
              <a:rect l="l" t="t" r="r" b="b"/>
              <a:pathLst>
                <a:path w="5483" h="10271" extrusionOk="0">
                  <a:moveTo>
                    <a:pt x="4758" y="0"/>
                  </a:moveTo>
                  <a:cubicBezTo>
                    <a:pt x="4380" y="0"/>
                    <a:pt x="4096" y="315"/>
                    <a:pt x="4096" y="662"/>
                  </a:cubicBezTo>
                  <a:lnTo>
                    <a:pt x="4096" y="4190"/>
                  </a:lnTo>
                  <a:cubicBezTo>
                    <a:pt x="4096" y="4474"/>
                    <a:pt x="3970" y="4758"/>
                    <a:pt x="3781" y="4915"/>
                  </a:cubicBezTo>
                  <a:lnTo>
                    <a:pt x="1922" y="6774"/>
                  </a:lnTo>
                  <a:cubicBezTo>
                    <a:pt x="1875" y="6821"/>
                    <a:pt x="1788" y="6845"/>
                    <a:pt x="1698" y="6845"/>
                  </a:cubicBezTo>
                  <a:cubicBezTo>
                    <a:pt x="1607" y="6845"/>
                    <a:pt x="1513" y="6821"/>
                    <a:pt x="1450" y="6774"/>
                  </a:cubicBezTo>
                  <a:cubicBezTo>
                    <a:pt x="1355" y="6648"/>
                    <a:pt x="1355" y="6427"/>
                    <a:pt x="1450" y="6301"/>
                  </a:cubicBezTo>
                  <a:lnTo>
                    <a:pt x="3308" y="4442"/>
                  </a:lnTo>
                  <a:cubicBezTo>
                    <a:pt x="3497" y="4285"/>
                    <a:pt x="3560" y="3812"/>
                    <a:pt x="3277" y="3529"/>
                  </a:cubicBezTo>
                  <a:cubicBezTo>
                    <a:pt x="3140" y="3392"/>
                    <a:pt x="2972" y="3332"/>
                    <a:pt x="2807" y="3332"/>
                  </a:cubicBezTo>
                  <a:cubicBezTo>
                    <a:pt x="2592" y="3332"/>
                    <a:pt x="2379" y="3432"/>
                    <a:pt x="2237" y="3592"/>
                  </a:cubicBezTo>
                  <a:cubicBezTo>
                    <a:pt x="2237" y="3592"/>
                    <a:pt x="347" y="5419"/>
                    <a:pt x="347" y="5482"/>
                  </a:cubicBezTo>
                  <a:cubicBezTo>
                    <a:pt x="158" y="5671"/>
                    <a:pt x="0" y="6018"/>
                    <a:pt x="0" y="6427"/>
                  </a:cubicBezTo>
                  <a:lnTo>
                    <a:pt x="0" y="8129"/>
                  </a:lnTo>
                  <a:lnTo>
                    <a:pt x="0" y="8412"/>
                  </a:lnTo>
                  <a:lnTo>
                    <a:pt x="0" y="10271"/>
                  </a:lnTo>
                  <a:lnTo>
                    <a:pt x="3088" y="10271"/>
                  </a:lnTo>
                  <a:cubicBezTo>
                    <a:pt x="3277" y="10271"/>
                    <a:pt x="3434" y="10113"/>
                    <a:pt x="3434" y="9924"/>
                  </a:cubicBezTo>
                  <a:lnTo>
                    <a:pt x="3434" y="8570"/>
                  </a:lnTo>
                  <a:cubicBezTo>
                    <a:pt x="3434" y="8129"/>
                    <a:pt x="3623" y="7908"/>
                    <a:pt x="3812" y="7530"/>
                  </a:cubicBezTo>
                  <a:lnTo>
                    <a:pt x="5293" y="5104"/>
                  </a:lnTo>
                  <a:cubicBezTo>
                    <a:pt x="5388" y="4915"/>
                    <a:pt x="5482" y="4663"/>
                    <a:pt x="5482" y="4411"/>
                  </a:cubicBezTo>
                  <a:lnTo>
                    <a:pt x="5482" y="662"/>
                  </a:lnTo>
                  <a:cubicBezTo>
                    <a:pt x="5451" y="284"/>
                    <a:pt x="5136" y="0"/>
                    <a:pt x="4758"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7812;p139">
              <a:extLst>
                <a:ext uri="{FF2B5EF4-FFF2-40B4-BE49-F238E27FC236}">
                  <a16:creationId xmlns:a16="http://schemas.microsoft.com/office/drawing/2014/main" id="{2424FCA1-559A-8D1F-2914-1EA6077E4CF2}"/>
                </a:ext>
              </a:extLst>
            </p:cNvPr>
            <p:cNvSpPr/>
            <p:nvPr/>
          </p:nvSpPr>
          <p:spPr>
            <a:xfrm>
              <a:off x="-30139750" y="3636850"/>
              <a:ext cx="26000" cy="37825"/>
            </a:xfrm>
            <a:custGeom>
              <a:avLst/>
              <a:gdLst/>
              <a:ahLst/>
              <a:cxnLst/>
              <a:rect l="l" t="t" r="r" b="b"/>
              <a:pathLst>
                <a:path w="1040" h="1513" extrusionOk="0">
                  <a:moveTo>
                    <a:pt x="504" y="0"/>
                  </a:moveTo>
                  <a:cubicBezTo>
                    <a:pt x="252" y="32"/>
                    <a:pt x="0" y="284"/>
                    <a:pt x="0" y="567"/>
                  </a:cubicBezTo>
                  <a:lnTo>
                    <a:pt x="0" y="1418"/>
                  </a:lnTo>
                  <a:cubicBezTo>
                    <a:pt x="126" y="1386"/>
                    <a:pt x="252" y="1355"/>
                    <a:pt x="410" y="1355"/>
                  </a:cubicBezTo>
                  <a:cubicBezTo>
                    <a:pt x="630" y="1355"/>
                    <a:pt x="819" y="1386"/>
                    <a:pt x="1040" y="1512"/>
                  </a:cubicBezTo>
                  <a:lnTo>
                    <a:pt x="1040" y="504"/>
                  </a:lnTo>
                  <a:cubicBezTo>
                    <a:pt x="1040" y="252"/>
                    <a:pt x="788" y="0"/>
                    <a:pt x="504"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813;p139">
              <a:extLst>
                <a:ext uri="{FF2B5EF4-FFF2-40B4-BE49-F238E27FC236}">
                  <a16:creationId xmlns:a16="http://schemas.microsoft.com/office/drawing/2014/main" id="{C10BF8FE-0F4E-D610-CEAE-CF8C32797EAB}"/>
                </a:ext>
              </a:extLst>
            </p:cNvPr>
            <p:cNvSpPr/>
            <p:nvPr/>
          </p:nvSpPr>
          <p:spPr>
            <a:xfrm>
              <a:off x="-30302800" y="3638950"/>
              <a:ext cx="25225" cy="36500"/>
            </a:xfrm>
            <a:custGeom>
              <a:avLst/>
              <a:gdLst/>
              <a:ahLst/>
              <a:cxnLst/>
              <a:rect l="l" t="t" r="r" b="b"/>
              <a:pathLst>
                <a:path w="1009" h="1460" extrusionOk="0">
                  <a:moveTo>
                    <a:pt x="418" y="1"/>
                  </a:moveTo>
                  <a:cubicBezTo>
                    <a:pt x="177" y="1"/>
                    <a:pt x="1" y="229"/>
                    <a:pt x="1" y="483"/>
                  </a:cubicBezTo>
                  <a:lnTo>
                    <a:pt x="1" y="1460"/>
                  </a:lnTo>
                  <a:cubicBezTo>
                    <a:pt x="190" y="1334"/>
                    <a:pt x="379" y="1302"/>
                    <a:pt x="631" y="1302"/>
                  </a:cubicBezTo>
                  <a:cubicBezTo>
                    <a:pt x="725" y="1302"/>
                    <a:pt x="883" y="1334"/>
                    <a:pt x="1009" y="1365"/>
                  </a:cubicBezTo>
                  <a:lnTo>
                    <a:pt x="1009" y="515"/>
                  </a:lnTo>
                  <a:cubicBezTo>
                    <a:pt x="1009" y="231"/>
                    <a:pt x="788" y="11"/>
                    <a:pt x="505" y="11"/>
                  </a:cubicBezTo>
                  <a:cubicBezTo>
                    <a:pt x="475" y="4"/>
                    <a:pt x="446" y="1"/>
                    <a:pt x="418"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7814;p139">
              <a:extLst>
                <a:ext uri="{FF2B5EF4-FFF2-40B4-BE49-F238E27FC236}">
                  <a16:creationId xmlns:a16="http://schemas.microsoft.com/office/drawing/2014/main" id="{94992244-115E-07C8-98F7-9675750C04C5}"/>
                </a:ext>
              </a:extLst>
            </p:cNvPr>
            <p:cNvSpPr/>
            <p:nvPr/>
          </p:nvSpPr>
          <p:spPr>
            <a:xfrm>
              <a:off x="-30242925" y="3569100"/>
              <a:ext cx="68525" cy="68550"/>
            </a:xfrm>
            <a:custGeom>
              <a:avLst/>
              <a:gdLst/>
              <a:ahLst/>
              <a:cxnLst/>
              <a:rect l="l" t="t" r="r" b="b"/>
              <a:pathLst>
                <a:path w="2741" h="2742" extrusionOk="0">
                  <a:moveTo>
                    <a:pt x="1386" y="1"/>
                  </a:moveTo>
                  <a:cubicBezTo>
                    <a:pt x="630" y="1"/>
                    <a:pt x="0" y="631"/>
                    <a:pt x="0" y="1387"/>
                  </a:cubicBezTo>
                  <a:cubicBezTo>
                    <a:pt x="0" y="2174"/>
                    <a:pt x="630" y="2742"/>
                    <a:pt x="1386" y="2742"/>
                  </a:cubicBezTo>
                  <a:cubicBezTo>
                    <a:pt x="2111" y="2742"/>
                    <a:pt x="2741" y="2111"/>
                    <a:pt x="2741" y="1387"/>
                  </a:cubicBezTo>
                  <a:cubicBezTo>
                    <a:pt x="2741" y="631"/>
                    <a:pt x="2111" y="1"/>
                    <a:pt x="138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815;p139">
              <a:extLst>
                <a:ext uri="{FF2B5EF4-FFF2-40B4-BE49-F238E27FC236}">
                  <a16:creationId xmlns:a16="http://schemas.microsoft.com/office/drawing/2014/main" id="{FFF3DAF1-2544-D78F-1437-F96C535EA8BD}"/>
                </a:ext>
              </a:extLst>
            </p:cNvPr>
            <p:cNvSpPr/>
            <p:nvPr/>
          </p:nvSpPr>
          <p:spPr>
            <a:xfrm>
              <a:off x="-30262625" y="3654950"/>
              <a:ext cx="107925" cy="68550"/>
            </a:xfrm>
            <a:custGeom>
              <a:avLst/>
              <a:gdLst/>
              <a:ahLst/>
              <a:cxnLst/>
              <a:rect l="l" t="t" r="r" b="b"/>
              <a:pathLst>
                <a:path w="4317" h="2742" extrusionOk="0">
                  <a:moveTo>
                    <a:pt x="2174" y="1"/>
                  </a:moveTo>
                  <a:cubicBezTo>
                    <a:pt x="1292" y="1"/>
                    <a:pt x="505" y="379"/>
                    <a:pt x="0" y="1040"/>
                  </a:cubicBezTo>
                  <a:lnTo>
                    <a:pt x="32" y="1103"/>
                  </a:lnTo>
                  <a:cubicBezTo>
                    <a:pt x="946" y="1985"/>
                    <a:pt x="1450" y="2458"/>
                    <a:pt x="1702" y="2742"/>
                  </a:cubicBezTo>
                  <a:lnTo>
                    <a:pt x="2647" y="2742"/>
                  </a:lnTo>
                  <a:lnTo>
                    <a:pt x="4254" y="1135"/>
                  </a:lnTo>
                  <a:lnTo>
                    <a:pt x="4317" y="1040"/>
                  </a:lnTo>
                  <a:cubicBezTo>
                    <a:pt x="3813" y="410"/>
                    <a:pt x="3025" y="1"/>
                    <a:pt x="2174"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1135;p84"/>
          <p:cNvSpPr txBox="1"/>
          <p:nvPr/>
        </p:nvSpPr>
        <p:spPr>
          <a:xfrm>
            <a:off x="6795156" y="3402689"/>
            <a:ext cx="1968709" cy="85688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lt2"/>
                </a:solidFill>
                <a:latin typeface="DM Serif Text"/>
                <a:ea typeface="DM Serif Text"/>
                <a:cs typeface="DM Serif Text"/>
                <a:sym typeface="DM Serif Text"/>
              </a:rPr>
              <a:t>Développement de personnes ressources</a:t>
            </a:r>
            <a:endParaRPr sz="2000" b="1" dirty="0">
              <a:solidFill>
                <a:schemeClr val="lt2"/>
              </a:solidFill>
              <a:latin typeface="DM Serif Text"/>
              <a:ea typeface="DM Serif Text"/>
              <a:cs typeface="DM Serif Text"/>
              <a:sym typeface="DM Serif Text"/>
            </a:endParaRPr>
          </a:p>
        </p:txBody>
      </p:sp>
      <p:cxnSp>
        <p:nvCxnSpPr>
          <p:cNvPr id="53" name="Google Shape;1171;p84"/>
          <p:cNvCxnSpPr/>
          <p:nvPr/>
        </p:nvCxnSpPr>
        <p:spPr>
          <a:xfrm flipV="1">
            <a:off x="4511080" y="1033673"/>
            <a:ext cx="0" cy="345312"/>
          </a:xfrm>
          <a:prstGeom prst="straightConnector1">
            <a:avLst/>
          </a:prstGeom>
          <a:noFill/>
          <a:ln w="9525" cap="flat" cmpd="sng">
            <a:solidFill>
              <a:schemeClr val="accent1"/>
            </a:solidFill>
            <a:prstDash val="solid"/>
            <a:round/>
            <a:headEnd type="none" w="med" len="med"/>
            <a:tailEnd type="oval" w="med" len="med"/>
          </a:ln>
        </p:spPr>
      </p:cxnSp>
      <p:pic>
        <p:nvPicPr>
          <p:cNvPr id="58" name="Google Shape;1141;p84"/>
          <p:cNvPicPr preferRelativeResize="0"/>
          <p:nvPr/>
        </p:nvPicPr>
        <p:blipFill rotWithShape="1">
          <a:blip r:embed="rId3">
            <a:alphaModFix amt="75000"/>
          </a:blip>
          <a:srcRect/>
          <a:stretch/>
        </p:blipFill>
        <p:spPr>
          <a:xfrm rot="-487121">
            <a:off x="4074830" y="4265212"/>
            <a:ext cx="926604" cy="926578"/>
          </a:xfrm>
          <a:prstGeom prst="rect">
            <a:avLst/>
          </a:prstGeom>
          <a:noFill/>
          <a:ln>
            <a:noFill/>
          </a:ln>
        </p:spPr>
      </p:pic>
      <p:grpSp>
        <p:nvGrpSpPr>
          <p:cNvPr id="330" name="Google Shape;2327;p120"/>
          <p:cNvGrpSpPr/>
          <p:nvPr/>
        </p:nvGrpSpPr>
        <p:grpSpPr>
          <a:xfrm>
            <a:off x="6243078" y="1578010"/>
            <a:ext cx="294875" cy="359100"/>
            <a:chOff x="2455388" y="2814450"/>
            <a:chExt cx="294875" cy="359100"/>
          </a:xfrm>
        </p:grpSpPr>
        <p:sp>
          <p:nvSpPr>
            <p:cNvPr id="331" name="Google Shape;2328;p120"/>
            <p:cNvSpPr/>
            <p:nvPr/>
          </p:nvSpPr>
          <p:spPr>
            <a:xfrm>
              <a:off x="2455388" y="2814450"/>
              <a:ext cx="294875" cy="359100"/>
            </a:xfrm>
            <a:custGeom>
              <a:avLst/>
              <a:gdLst/>
              <a:ahLst/>
              <a:cxnLst/>
              <a:rect l="l" t="t" r="r" b="b"/>
              <a:pathLst>
                <a:path w="11795" h="14364" extrusionOk="0">
                  <a:moveTo>
                    <a:pt x="10956" y="553"/>
                  </a:moveTo>
                  <a:cubicBezTo>
                    <a:pt x="11099" y="553"/>
                    <a:pt x="11242" y="678"/>
                    <a:pt x="11242" y="839"/>
                  </a:cubicBezTo>
                  <a:lnTo>
                    <a:pt x="11242" y="10991"/>
                  </a:lnTo>
                  <a:cubicBezTo>
                    <a:pt x="11242" y="11152"/>
                    <a:pt x="11099" y="11277"/>
                    <a:pt x="10956" y="11277"/>
                  </a:cubicBezTo>
                  <a:lnTo>
                    <a:pt x="1821" y="11277"/>
                  </a:lnTo>
                  <a:lnTo>
                    <a:pt x="1821" y="7173"/>
                  </a:lnTo>
                  <a:cubicBezTo>
                    <a:pt x="1821" y="7030"/>
                    <a:pt x="1696" y="6905"/>
                    <a:pt x="1553" y="6905"/>
                  </a:cubicBezTo>
                  <a:cubicBezTo>
                    <a:pt x="1393" y="6905"/>
                    <a:pt x="1268" y="7030"/>
                    <a:pt x="1268" y="7173"/>
                  </a:cubicBezTo>
                  <a:lnTo>
                    <a:pt x="1268" y="11295"/>
                  </a:lnTo>
                  <a:cubicBezTo>
                    <a:pt x="1000" y="11348"/>
                    <a:pt x="768" y="11473"/>
                    <a:pt x="572" y="11634"/>
                  </a:cubicBezTo>
                  <a:lnTo>
                    <a:pt x="572" y="1535"/>
                  </a:lnTo>
                  <a:cubicBezTo>
                    <a:pt x="572" y="1089"/>
                    <a:pt x="857" y="714"/>
                    <a:pt x="1268" y="589"/>
                  </a:cubicBezTo>
                  <a:lnTo>
                    <a:pt x="1268" y="4657"/>
                  </a:lnTo>
                  <a:cubicBezTo>
                    <a:pt x="1268" y="4800"/>
                    <a:pt x="1393" y="4925"/>
                    <a:pt x="1553" y="4925"/>
                  </a:cubicBezTo>
                  <a:cubicBezTo>
                    <a:pt x="1696" y="4925"/>
                    <a:pt x="1821" y="4800"/>
                    <a:pt x="1821" y="4657"/>
                  </a:cubicBezTo>
                  <a:lnTo>
                    <a:pt x="1821" y="553"/>
                  </a:lnTo>
                  <a:close/>
                  <a:moveTo>
                    <a:pt x="10118" y="11848"/>
                  </a:moveTo>
                  <a:lnTo>
                    <a:pt x="10118" y="13810"/>
                  </a:lnTo>
                  <a:lnTo>
                    <a:pt x="1553" y="13810"/>
                  </a:lnTo>
                  <a:cubicBezTo>
                    <a:pt x="1000" y="13810"/>
                    <a:pt x="572" y="13364"/>
                    <a:pt x="572" y="12829"/>
                  </a:cubicBezTo>
                  <a:cubicBezTo>
                    <a:pt x="572" y="12276"/>
                    <a:pt x="1000" y="11848"/>
                    <a:pt x="1553" y="11848"/>
                  </a:cubicBezTo>
                  <a:close/>
                  <a:moveTo>
                    <a:pt x="11242" y="11794"/>
                  </a:moveTo>
                  <a:lnTo>
                    <a:pt x="11242" y="13525"/>
                  </a:lnTo>
                  <a:cubicBezTo>
                    <a:pt x="11242" y="13685"/>
                    <a:pt x="11099" y="13810"/>
                    <a:pt x="10956" y="13810"/>
                  </a:cubicBezTo>
                  <a:lnTo>
                    <a:pt x="10671" y="13810"/>
                  </a:lnTo>
                  <a:lnTo>
                    <a:pt x="10671" y="11848"/>
                  </a:lnTo>
                  <a:lnTo>
                    <a:pt x="10956" y="11848"/>
                  </a:lnTo>
                  <a:cubicBezTo>
                    <a:pt x="11046" y="11848"/>
                    <a:pt x="11153" y="11830"/>
                    <a:pt x="11242" y="11794"/>
                  </a:cubicBezTo>
                  <a:close/>
                  <a:moveTo>
                    <a:pt x="1553" y="0"/>
                  </a:moveTo>
                  <a:cubicBezTo>
                    <a:pt x="697" y="0"/>
                    <a:pt x="1" y="678"/>
                    <a:pt x="1" y="1535"/>
                  </a:cubicBezTo>
                  <a:lnTo>
                    <a:pt x="1" y="12829"/>
                  </a:lnTo>
                  <a:cubicBezTo>
                    <a:pt x="1" y="13668"/>
                    <a:pt x="697" y="14364"/>
                    <a:pt x="1553" y="14364"/>
                  </a:cubicBezTo>
                  <a:lnTo>
                    <a:pt x="10956" y="14364"/>
                  </a:lnTo>
                  <a:cubicBezTo>
                    <a:pt x="11420" y="14364"/>
                    <a:pt x="11795" y="13989"/>
                    <a:pt x="11795" y="13525"/>
                  </a:cubicBezTo>
                  <a:lnTo>
                    <a:pt x="11795" y="839"/>
                  </a:lnTo>
                  <a:cubicBezTo>
                    <a:pt x="11795" y="375"/>
                    <a:pt x="11420" y="0"/>
                    <a:pt x="109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2329;p120"/>
            <p:cNvSpPr/>
            <p:nvPr/>
          </p:nvSpPr>
          <p:spPr>
            <a:xfrm>
              <a:off x="2518288" y="2851025"/>
              <a:ext cx="200750" cy="222600"/>
            </a:xfrm>
            <a:custGeom>
              <a:avLst/>
              <a:gdLst/>
              <a:ahLst/>
              <a:cxnLst/>
              <a:rect l="l" t="t" r="r" b="b"/>
              <a:pathLst>
                <a:path w="8030" h="8904" extrusionOk="0">
                  <a:moveTo>
                    <a:pt x="3248" y="553"/>
                  </a:moveTo>
                  <a:cubicBezTo>
                    <a:pt x="3516" y="553"/>
                    <a:pt x="3730" y="768"/>
                    <a:pt x="3730" y="1035"/>
                  </a:cubicBezTo>
                  <a:lnTo>
                    <a:pt x="3730" y="2070"/>
                  </a:lnTo>
                  <a:cubicBezTo>
                    <a:pt x="3658" y="2124"/>
                    <a:pt x="3569" y="2159"/>
                    <a:pt x="3480" y="2159"/>
                  </a:cubicBezTo>
                  <a:cubicBezTo>
                    <a:pt x="3444" y="2159"/>
                    <a:pt x="3409" y="2159"/>
                    <a:pt x="3373" y="2141"/>
                  </a:cubicBezTo>
                  <a:cubicBezTo>
                    <a:pt x="3352" y="2136"/>
                    <a:pt x="3330" y="2134"/>
                    <a:pt x="3308" y="2134"/>
                  </a:cubicBezTo>
                  <a:cubicBezTo>
                    <a:pt x="3185" y="2134"/>
                    <a:pt x="3064" y="2216"/>
                    <a:pt x="3034" y="2338"/>
                  </a:cubicBezTo>
                  <a:cubicBezTo>
                    <a:pt x="2998" y="2498"/>
                    <a:pt x="3088" y="2641"/>
                    <a:pt x="3230" y="2695"/>
                  </a:cubicBezTo>
                  <a:cubicBezTo>
                    <a:pt x="3319" y="2712"/>
                    <a:pt x="3391" y="2712"/>
                    <a:pt x="3480" y="2712"/>
                  </a:cubicBezTo>
                  <a:cubicBezTo>
                    <a:pt x="3569" y="2712"/>
                    <a:pt x="3658" y="2712"/>
                    <a:pt x="3730" y="2695"/>
                  </a:cubicBezTo>
                  <a:lnTo>
                    <a:pt x="3730" y="7637"/>
                  </a:lnTo>
                  <a:cubicBezTo>
                    <a:pt x="3730" y="8029"/>
                    <a:pt x="3409" y="8351"/>
                    <a:pt x="3016" y="8351"/>
                  </a:cubicBezTo>
                  <a:cubicBezTo>
                    <a:pt x="2802" y="8351"/>
                    <a:pt x="2606" y="8261"/>
                    <a:pt x="2481" y="8101"/>
                  </a:cubicBezTo>
                  <a:cubicBezTo>
                    <a:pt x="2517" y="8101"/>
                    <a:pt x="2552" y="8083"/>
                    <a:pt x="2606" y="8083"/>
                  </a:cubicBezTo>
                  <a:cubicBezTo>
                    <a:pt x="2748" y="8029"/>
                    <a:pt x="2838" y="7887"/>
                    <a:pt x="2802" y="7726"/>
                  </a:cubicBezTo>
                  <a:cubicBezTo>
                    <a:pt x="2756" y="7605"/>
                    <a:pt x="2646" y="7522"/>
                    <a:pt x="2516" y="7522"/>
                  </a:cubicBezTo>
                  <a:cubicBezTo>
                    <a:pt x="2493" y="7522"/>
                    <a:pt x="2469" y="7525"/>
                    <a:pt x="2445" y="7530"/>
                  </a:cubicBezTo>
                  <a:cubicBezTo>
                    <a:pt x="2382" y="7551"/>
                    <a:pt x="2314" y="7559"/>
                    <a:pt x="2242" y="7559"/>
                  </a:cubicBezTo>
                  <a:cubicBezTo>
                    <a:pt x="2192" y="7559"/>
                    <a:pt x="2140" y="7555"/>
                    <a:pt x="2088" y="7548"/>
                  </a:cubicBezTo>
                  <a:cubicBezTo>
                    <a:pt x="1714" y="7494"/>
                    <a:pt x="1446" y="7209"/>
                    <a:pt x="1375" y="6852"/>
                  </a:cubicBezTo>
                  <a:lnTo>
                    <a:pt x="1375" y="6852"/>
                  </a:lnTo>
                  <a:cubicBezTo>
                    <a:pt x="1464" y="6870"/>
                    <a:pt x="1535" y="6870"/>
                    <a:pt x="1607" y="6870"/>
                  </a:cubicBezTo>
                  <a:cubicBezTo>
                    <a:pt x="1749" y="6870"/>
                    <a:pt x="1892" y="6852"/>
                    <a:pt x="2017" y="6816"/>
                  </a:cubicBezTo>
                  <a:cubicBezTo>
                    <a:pt x="2178" y="6780"/>
                    <a:pt x="2267" y="6620"/>
                    <a:pt x="2213" y="6477"/>
                  </a:cubicBezTo>
                  <a:cubicBezTo>
                    <a:pt x="2185" y="6348"/>
                    <a:pt x="2075" y="6265"/>
                    <a:pt x="1960" y="6265"/>
                  </a:cubicBezTo>
                  <a:cubicBezTo>
                    <a:pt x="1931" y="6265"/>
                    <a:pt x="1902" y="6270"/>
                    <a:pt x="1874" y="6281"/>
                  </a:cubicBezTo>
                  <a:cubicBezTo>
                    <a:pt x="1785" y="6299"/>
                    <a:pt x="1696" y="6317"/>
                    <a:pt x="1607" y="6317"/>
                  </a:cubicBezTo>
                  <a:cubicBezTo>
                    <a:pt x="1464" y="6317"/>
                    <a:pt x="1339" y="6281"/>
                    <a:pt x="1214" y="6227"/>
                  </a:cubicBezTo>
                  <a:cubicBezTo>
                    <a:pt x="821" y="6067"/>
                    <a:pt x="554" y="5692"/>
                    <a:pt x="554" y="5264"/>
                  </a:cubicBezTo>
                  <a:cubicBezTo>
                    <a:pt x="554" y="4871"/>
                    <a:pt x="786" y="4497"/>
                    <a:pt x="1143" y="4336"/>
                  </a:cubicBezTo>
                  <a:lnTo>
                    <a:pt x="1143" y="4318"/>
                  </a:lnTo>
                  <a:cubicBezTo>
                    <a:pt x="1214" y="4300"/>
                    <a:pt x="1268" y="4265"/>
                    <a:pt x="1339" y="4265"/>
                  </a:cubicBezTo>
                  <a:cubicBezTo>
                    <a:pt x="1482" y="4211"/>
                    <a:pt x="1571" y="4068"/>
                    <a:pt x="1535" y="3908"/>
                  </a:cubicBezTo>
                  <a:cubicBezTo>
                    <a:pt x="1505" y="3786"/>
                    <a:pt x="1384" y="3704"/>
                    <a:pt x="1261" y="3704"/>
                  </a:cubicBezTo>
                  <a:cubicBezTo>
                    <a:pt x="1239" y="3704"/>
                    <a:pt x="1217" y="3706"/>
                    <a:pt x="1196" y="3712"/>
                  </a:cubicBezTo>
                  <a:cubicBezTo>
                    <a:pt x="1161" y="3729"/>
                    <a:pt x="1125" y="3729"/>
                    <a:pt x="1089" y="3747"/>
                  </a:cubicBezTo>
                  <a:cubicBezTo>
                    <a:pt x="982" y="3587"/>
                    <a:pt x="929" y="3408"/>
                    <a:pt x="929" y="3212"/>
                  </a:cubicBezTo>
                  <a:cubicBezTo>
                    <a:pt x="929" y="2980"/>
                    <a:pt x="1018" y="2748"/>
                    <a:pt x="1196" y="2587"/>
                  </a:cubicBezTo>
                  <a:cubicBezTo>
                    <a:pt x="1285" y="2712"/>
                    <a:pt x="1410" y="2819"/>
                    <a:pt x="1553" y="2891"/>
                  </a:cubicBezTo>
                  <a:cubicBezTo>
                    <a:pt x="1589" y="2926"/>
                    <a:pt x="1642" y="2926"/>
                    <a:pt x="1696" y="2926"/>
                  </a:cubicBezTo>
                  <a:cubicBezTo>
                    <a:pt x="1785" y="2926"/>
                    <a:pt x="1874" y="2891"/>
                    <a:pt x="1928" y="2802"/>
                  </a:cubicBezTo>
                  <a:cubicBezTo>
                    <a:pt x="2017" y="2659"/>
                    <a:pt x="1963" y="2480"/>
                    <a:pt x="1839" y="2409"/>
                  </a:cubicBezTo>
                  <a:cubicBezTo>
                    <a:pt x="1714" y="2338"/>
                    <a:pt x="1607" y="2231"/>
                    <a:pt x="1571" y="2088"/>
                  </a:cubicBezTo>
                  <a:cubicBezTo>
                    <a:pt x="1535" y="2034"/>
                    <a:pt x="1535" y="1963"/>
                    <a:pt x="1535" y="1892"/>
                  </a:cubicBezTo>
                  <a:cubicBezTo>
                    <a:pt x="1535" y="1570"/>
                    <a:pt x="1803" y="1303"/>
                    <a:pt x="2124" y="1303"/>
                  </a:cubicBezTo>
                  <a:cubicBezTo>
                    <a:pt x="2213" y="1303"/>
                    <a:pt x="2302" y="1321"/>
                    <a:pt x="2374" y="1356"/>
                  </a:cubicBezTo>
                  <a:cubicBezTo>
                    <a:pt x="2481" y="1410"/>
                    <a:pt x="2588" y="1499"/>
                    <a:pt x="2641" y="1606"/>
                  </a:cubicBezTo>
                  <a:cubicBezTo>
                    <a:pt x="2695" y="1695"/>
                    <a:pt x="2784" y="1731"/>
                    <a:pt x="2891" y="1731"/>
                  </a:cubicBezTo>
                  <a:cubicBezTo>
                    <a:pt x="2927" y="1731"/>
                    <a:pt x="2980" y="1731"/>
                    <a:pt x="3034" y="1695"/>
                  </a:cubicBezTo>
                  <a:cubicBezTo>
                    <a:pt x="3159" y="1624"/>
                    <a:pt x="3212" y="1446"/>
                    <a:pt x="3123" y="1321"/>
                  </a:cubicBezTo>
                  <a:cubicBezTo>
                    <a:pt x="3034" y="1160"/>
                    <a:pt x="2927" y="1035"/>
                    <a:pt x="2784" y="946"/>
                  </a:cubicBezTo>
                  <a:cubicBezTo>
                    <a:pt x="2820" y="732"/>
                    <a:pt x="3016" y="553"/>
                    <a:pt x="3248" y="553"/>
                  </a:cubicBezTo>
                  <a:close/>
                  <a:moveTo>
                    <a:pt x="4783" y="553"/>
                  </a:moveTo>
                  <a:cubicBezTo>
                    <a:pt x="5015" y="553"/>
                    <a:pt x="5211" y="732"/>
                    <a:pt x="5246" y="946"/>
                  </a:cubicBezTo>
                  <a:cubicBezTo>
                    <a:pt x="5104" y="1035"/>
                    <a:pt x="4997" y="1160"/>
                    <a:pt x="4907" y="1321"/>
                  </a:cubicBezTo>
                  <a:cubicBezTo>
                    <a:pt x="4818" y="1446"/>
                    <a:pt x="4872" y="1624"/>
                    <a:pt x="4997" y="1695"/>
                  </a:cubicBezTo>
                  <a:cubicBezTo>
                    <a:pt x="5050" y="1731"/>
                    <a:pt x="5104" y="1731"/>
                    <a:pt x="5139" y="1731"/>
                  </a:cubicBezTo>
                  <a:cubicBezTo>
                    <a:pt x="5246" y="1731"/>
                    <a:pt x="5336" y="1695"/>
                    <a:pt x="5389" y="1606"/>
                  </a:cubicBezTo>
                  <a:cubicBezTo>
                    <a:pt x="5443" y="1499"/>
                    <a:pt x="5550" y="1410"/>
                    <a:pt x="5657" y="1356"/>
                  </a:cubicBezTo>
                  <a:cubicBezTo>
                    <a:pt x="5728" y="1321"/>
                    <a:pt x="5817" y="1303"/>
                    <a:pt x="5907" y="1303"/>
                  </a:cubicBezTo>
                  <a:cubicBezTo>
                    <a:pt x="6228" y="1303"/>
                    <a:pt x="6495" y="1570"/>
                    <a:pt x="6495" y="1892"/>
                  </a:cubicBezTo>
                  <a:cubicBezTo>
                    <a:pt x="6495" y="1963"/>
                    <a:pt x="6495" y="2034"/>
                    <a:pt x="6460" y="2088"/>
                  </a:cubicBezTo>
                  <a:cubicBezTo>
                    <a:pt x="6424" y="2231"/>
                    <a:pt x="6317" y="2338"/>
                    <a:pt x="6192" y="2409"/>
                  </a:cubicBezTo>
                  <a:cubicBezTo>
                    <a:pt x="6067" y="2480"/>
                    <a:pt x="6014" y="2659"/>
                    <a:pt x="6103" y="2802"/>
                  </a:cubicBezTo>
                  <a:cubicBezTo>
                    <a:pt x="6156" y="2891"/>
                    <a:pt x="6246" y="2926"/>
                    <a:pt x="6335" y="2926"/>
                  </a:cubicBezTo>
                  <a:cubicBezTo>
                    <a:pt x="6388" y="2926"/>
                    <a:pt x="6442" y="2926"/>
                    <a:pt x="6478" y="2891"/>
                  </a:cubicBezTo>
                  <a:cubicBezTo>
                    <a:pt x="6620" y="2819"/>
                    <a:pt x="6745" y="2712"/>
                    <a:pt x="6834" y="2587"/>
                  </a:cubicBezTo>
                  <a:cubicBezTo>
                    <a:pt x="7013" y="2748"/>
                    <a:pt x="7102" y="2980"/>
                    <a:pt x="7102" y="3212"/>
                  </a:cubicBezTo>
                  <a:cubicBezTo>
                    <a:pt x="7102" y="3408"/>
                    <a:pt x="7049" y="3587"/>
                    <a:pt x="6942" y="3747"/>
                  </a:cubicBezTo>
                  <a:cubicBezTo>
                    <a:pt x="6906" y="3729"/>
                    <a:pt x="6870" y="3729"/>
                    <a:pt x="6834" y="3712"/>
                  </a:cubicBezTo>
                  <a:cubicBezTo>
                    <a:pt x="6813" y="3706"/>
                    <a:pt x="6791" y="3704"/>
                    <a:pt x="6770" y="3704"/>
                  </a:cubicBezTo>
                  <a:cubicBezTo>
                    <a:pt x="6647" y="3704"/>
                    <a:pt x="6526" y="3786"/>
                    <a:pt x="6495" y="3908"/>
                  </a:cubicBezTo>
                  <a:cubicBezTo>
                    <a:pt x="6460" y="4068"/>
                    <a:pt x="6549" y="4211"/>
                    <a:pt x="6692" y="4265"/>
                  </a:cubicBezTo>
                  <a:cubicBezTo>
                    <a:pt x="6763" y="4265"/>
                    <a:pt x="6817" y="4300"/>
                    <a:pt x="6888" y="4318"/>
                  </a:cubicBezTo>
                  <a:cubicBezTo>
                    <a:pt x="6888" y="4318"/>
                    <a:pt x="6888" y="4318"/>
                    <a:pt x="6888" y="4336"/>
                  </a:cubicBezTo>
                  <a:cubicBezTo>
                    <a:pt x="7245" y="4497"/>
                    <a:pt x="7477" y="4871"/>
                    <a:pt x="7477" y="5264"/>
                  </a:cubicBezTo>
                  <a:cubicBezTo>
                    <a:pt x="7477" y="5692"/>
                    <a:pt x="7209" y="6067"/>
                    <a:pt x="6817" y="6227"/>
                  </a:cubicBezTo>
                  <a:cubicBezTo>
                    <a:pt x="6692" y="6281"/>
                    <a:pt x="6567" y="6317"/>
                    <a:pt x="6424" y="6317"/>
                  </a:cubicBezTo>
                  <a:cubicBezTo>
                    <a:pt x="6335" y="6317"/>
                    <a:pt x="6246" y="6299"/>
                    <a:pt x="6156" y="6281"/>
                  </a:cubicBezTo>
                  <a:cubicBezTo>
                    <a:pt x="6128" y="6270"/>
                    <a:pt x="6099" y="6265"/>
                    <a:pt x="6071" y="6265"/>
                  </a:cubicBezTo>
                  <a:cubicBezTo>
                    <a:pt x="5955" y="6265"/>
                    <a:pt x="5846" y="6348"/>
                    <a:pt x="5817" y="6477"/>
                  </a:cubicBezTo>
                  <a:cubicBezTo>
                    <a:pt x="5764" y="6620"/>
                    <a:pt x="5853" y="6780"/>
                    <a:pt x="6014" y="6816"/>
                  </a:cubicBezTo>
                  <a:cubicBezTo>
                    <a:pt x="6139" y="6852"/>
                    <a:pt x="6281" y="6870"/>
                    <a:pt x="6424" y="6870"/>
                  </a:cubicBezTo>
                  <a:cubicBezTo>
                    <a:pt x="6495" y="6870"/>
                    <a:pt x="6567" y="6870"/>
                    <a:pt x="6656" y="6852"/>
                  </a:cubicBezTo>
                  <a:lnTo>
                    <a:pt x="6656" y="6852"/>
                  </a:lnTo>
                  <a:cubicBezTo>
                    <a:pt x="6585" y="7209"/>
                    <a:pt x="6317" y="7494"/>
                    <a:pt x="5942" y="7548"/>
                  </a:cubicBezTo>
                  <a:cubicBezTo>
                    <a:pt x="5891" y="7555"/>
                    <a:pt x="5839" y="7559"/>
                    <a:pt x="5788" y="7559"/>
                  </a:cubicBezTo>
                  <a:cubicBezTo>
                    <a:pt x="5717" y="7559"/>
                    <a:pt x="5648" y="7551"/>
                    <a:pt x="5585" y="7530"/>
                  </a:cubicBezTo>
                  <a:cubicBezTo>
                    <a:pt x="5562" y="7525"/>
                    <a:pt x="5538" y="7522"/>
                    <a:pt x="5515" y="7522"/>
                  </a:cubicBezTo>
                  <a:cubicBezTo>
                    <a:pt x="5384" y="7522"/>
                    <a:pt x="5274" y="7605"/>
                    <a:pt x="5229" y="7726"/>
                  </a:cubicBezTo>
                  <a:cubicBezTo>
                    <a:pt x="5193" y="7887"/>
                    <a:pt x="5282" y="8029"/>
                    <a:pt x="5425" y="8083"/>
                  </a:cubicBezTo>
                  <a:cubicBezTo>
                    <a:pt x="5478" y="8083"/>
                    <a:pt x="5514" y="8101"/>
                    <a:pt x="5550" y="8101"/>
                  </a:cubicBezTo>
                  <a:cubicBezTo>
                    <a:pt x="5425" y="8261"/>
                    <a:pt x="5229" y="8351"/>
                    <a:pt x="5015" y="8351"/>
                  </a:cubicBezTo>
                  <a:cubicBezTo>
                    <a:pt x="4622" y="8351"/>
                    <a:pt x="4301" y="8029"/>
                    <a:pt x="4301" y="7637"/>
                  </a:cubicBezTo>
                  <a:lnTo>
                    <a:pt x="4301" y="6352"/>
                  </a:lnTo>
                  <a:cubicBezTo>
                    <a:pt x="4372" y="6085"/>
                    <a:pt x="4622" y="5906"/>
                    <a:pt x="4907" y="5906"/>
                  </a:cubicBezTo>
                  <a:cubicBezTo>
                    <a:pt x="4961" y="5906"/>
                    <a:pt x="5015" y="5906"/>
                    <a:pt x="5068" y="5924"/>
                  </a:cubicBezTo>
                  <a:cubicBezTo>
                    <a:pt x="5096" y="5935"/>
                    <a:pt x="5125" y="5940"/>
                    <a:pt x="5153" y="5940"/>
                  </a:cubicBezTo>
                  <a:cubicBezTo>
                    <a:pt x="5269" y="5940"/>
                    <a:pt x="5378" y="5857"/>
                    <a:pt x="5407" y="5728"/>
                  </a:cubicBezTo>
                  <a:cubicBezTo>
                    <a:pt x="5443" y="5585"/>
                    <a:pt x="5371" y="5424"/>
                    <a:pt x="5211" y="5389"/>
                  </a:cubicBezTo>
                  <a:cubicBezTo>
                    <a:pt x="5104" y="5353"/>
                    <a:pt x="5015" y="5353"/>
                    <a:pt x="4907" y="5353"/>
                  </a:cubicBezTo>
                  <a:cubicBezTo>
                    <a:pt x="4693" y="5353"/>
                    <a:pt x="4479" y="5407"/>
                    <a:pt x="4301" y="5514"/>
                  </a:cubicBezTo>
                  <a:lnTo>
                    <a:pt x="4301" y="1035"/>
                  </a:lnTo>
                  <a:cubicBezTo>
                    <a:pt x="4301" y="768"/>
                    <a:pt x="4515" y="553"/>
                    <a:pt x="4783" y="553"/>
                  </a:cubicBezTo>
                  <a:close/>
                  <a:moveTo>
                    <a:pt x="3248" y="0"/>
                  </a:moveTo>
                  <a:cubicBezTo>
                    <a:pt x="2784" y="0"/>
                    <a:pt x="2374" y="321"/>
                    <a:pt x="2249" y="750"/>
                  </a:cubicBezTo>
                  <a:cubicBezTo>
                    <a:pt x="2213" y="750"/>
                    <a:pt x="2178" y="732"/>
                    <a:pt x="2124" y="732"/>
                  </a:cubicBezTo>
                  <a:cubicBezTo>
                    <a:pt x="1482" y="732"/>
                    <a:pt x="964" y="1249"/>
                    <a:pt x="964" y="1892"/>
                  </a:cubicBezTo>
                  <a:cubicBezTo>
                    <a:pt x="964" y="1945"/>
                    <a:pt x="982" y="1999"/>
                    <a:pt x="982" y="2052"/>
                  </a:cubicBezTo>
                  <a:cubicBezTo>
                    <a:pt x="590" y="2302"/>
                    <a:pt x="358" y="2748"/>
                    <a:pt x="358" y="3212"/>
                  </a:cubicBezTo>
                  <a:cubicBezTo>
                    <a:pt x="358" y="3497"/>
                    <a:pt x="447" y="3783"/>
                    <a:pt x="607" y="4015"/>
                  </a:cubicBezTo>
                  <a:cubicBezTo>
                    <a:pt x="215" y="4318"/>
                    <a:pt x="1" y="4764"/>
                    <a:pt x="1" y="5264"/>
                  </a:cubicBezTo>
                  <a:cubicBezTo>
                    <a:pt x="1" y="5853"/>
                    <a:pt x="304" y="6370"/>
                    <a:pt x="804" y="6656"/>
                  </a:cubicBezTo>
                  <a:cubicBezTo>
                    <a:pt x="804" y="6673"/>
                    <a:pt x="804" y="6691"/>
                    <a:pt x="804" y="6709"/>
                  </a:cubicBezTo>
                  <a:cubicBezTo>
                    <a:pt x="804" y="7334"/>
                    <a:pt x="1232" y="7887"/>
                    <a:pt x="1821" y="8065"/>
                  </a:cubicBezTo>
                  <a:cubicBezTo>
                    <a:pt x="1999" y="8565"/>
                    <a:pt x="2481" y="8904"/>
                    <a:pt x="3016" y="8904"/>
                  </a:cubicBezTo>
                  <a:cubicBezTo>
                    <a:pt x="3427" y="8904"/>
                    <a:pt x="3783" y="8725"/>
                    <a:pt x="4015" y="8440"/>
                  </a:cubicBezTo>
                  <a:cubicBezTo>
                    <a:pt x="4247" y="8725"/>
                    <a:pt x="4604" y="8904"/>
                    <a:pt x="5015" y="8904"/>
                  </a:cubicBezTo>
                  <a:cubicBezTo>
                    <a:pt x="5550" y="8904"/>
                    <a:pt x="6032" y="8565"/>
                    <a:pt x="6210" y="8065"/>
                  </a:cubicBezTo>
                  <a:cubicBezTo>
                    <a:pt x="6799" y="7887"/>
                    <a:pt x="7227" y="7334"/>
                    <a:pt x="7227" y="6709"/>
                  </a:cubicBezTo>
                  <a:cubicBezTo>
                    <a:pt x="7227" y="6691"/>
                    <a:pt x="7227" y="6673"/>
                    <a:pt x="7227" y="6656"/>
                  </a:cubicBezTo>
                  <a:cubicBezTo>
                    <a:pt x="7727" y="6370"/>
                    <a:pt x="8030" y="5853"/>
                    <a:pt x="8030" y="5264"/>
                  </a:cubicBezTo>
                  <a:cubicBezTo>
                    <a:pt x="8030" y="4764"/>
                    <a:pt x="7816" y="4318"/>
                    <a:pt x="7423" y="4015"/>
                  </a:cubicBezTo>
                  <a:cubicBezTo>
                    <a:pt x="7584" y="3783"/>
                    <a:pt x="7673" y="3497"/>
                    <a:pt x="7673" y="3212"/>
                  </a:cubicBezTo>
                  <a:cubicBezTo>
                    <a:pt x="7673" y="2748"/>
                    <a:pt x="7441" y="2302"/>
                    <a:pt x="7049" y="2052"/>
                  </a:cubicBezTo>
                  <a:cubicBezTo>
                    <a:pt x="7049" y="1999"/>
                    <a:pt x="7066" y="1945"/>
                    <a:pt x="7066" y="1892"/>
                  </a:cubicBezTo>
                  <a:cubicBezTo>
                    <a:pt x="7066" y="1249"/>
                    <a:pt x="6549" y="732"/>
                    <a:pt x="5907" y="732"/>
                  </a:cubicBezTo>
                  <a:cubicBezTo>
                    <a:pt x="5853" y="732"/>
                    <a:pt x="5817" y="750"/>
                    <a:pt x="5782" y="750"/>
                  </a:cubicBezTo>
                  <a:cubicBezTo>
                    <a:pt x="5657" y="321"/>
                    <a:pt x="5246" y="0"/>
                    <a:pt x="4783" y="0"/>
                  </a:cubicBezTo>
                  <a:cubicBezTo>
                    <a:pt x="4479" y="0"/>
                    <a:pt x="4212" y="125"/>
                    <a:pt x="4015" y="321"/>
                  </a:cubicBezTo>
                  <a:cubicBezTo>
                    <a:pt x="3819" y="125"/>
                    <a:pt x="3551"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2330;p120"/>
            <p:cNvSpPr/>
            <p:nvPr/>
          </p:nvSpPr>
          <p:spPr>
            <a:xfrm>
              <a:off x="2562463" y="2938450"/>
              <a:ext cx="29900" cy="44175"/>
            </a:xfrm>
            <a:custGeom>
              <a:avLst/>
              <a:gdLst/>
              <a:ahLst/>
              <a:cxnLst/>
              <a:rect l="l" t="t" r="r" b="b"/>
              <a:pathLst>
                <a:path w="1196" h="1767" extrusionOk="0">
                  <a:moveTo>
                    <a:pt x="810" y="0"/>
                  </a:moveTo>
                  <a:cubicBezTo>
                    <a:pt x="759" y="0"/>
                    <a:pt x="708" y="12"/>
                    <a:pt x="660" y="36"/>
                  </a:cubicBezTo>
                  <a:cubicBezTo>
                    <a:pt x="535" y="125"/>
                    <a:pt x="482" y="286"/>
                    <a:pt x="571" y="429"/>
                  </a:cubicBezTo>
                  <a:cubicBezTo>
                    <a:pt x="607" y="500"/>
                    <a:pt x="642" y="607"/>
                    <a:pt x="642" y="696"/>
                  </a:cubicBezTo>
                  <a:cubicBezTo>
                    <a:pt x="642" y="946"/>
                    <a:pt x="464" y="1160"/>
                    <a:pt x="232" y="1214"/>
                  </a:cubicBezTo>
                  <a:cubicBezTo>
                    <a:pt x="89" y="1249"/>
                    <a:pt x="0" y="1410"/>
                    <a:pt x="36" y="1571"/>
                  </a:cubicBezTo>
                  <a:cubicBezTo>
                    <a:pt x="72" y="1695"/>
                    <a:pt x="179" y="1767"/>
                    <a:pt x="303" y="1767"/>
                  </a:cubicBezTo>
                  <a:lnTo>
                    <a:pt x="375" y="1767"/>
                  </a:lnTo>
                  <a:cubicBezTo>
                    <a:pt x="857" y="1624"/>
                    <a:pt x="1196" y="1196"/>
                    <a:pt x="1196" y="696"/>
                  </a:cubicBezTo>
                  <a:cubicBezTo>
                    <a:pt x="1196" y="500"/>
                    <a:pt x="1142" y="304"/>
                    <a:pt x="1053" y="143"/>
                  </a:cubicBezTo>
                  <a:cubicBezTo>
                    <a:pt x="1005" y="48"/>
                    <a:pt x="910" y="0"/>
                    <a:pt x="8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2331;p120"/>
            <p:cNvSpPr/>
            <p:nvPr/>
          </p:nvSpPr>
          <p:spPr>
            <a:xfrm>
              <a:off x="2639188" y="2913250"/>
              <a:ext cx="27675" cy="39500"/>
            </a:xfrm>
            <a:custGeom>
              <a:avLst/>
              <a:gdLst/>
              <a:ahLst/>
              <a:cxnLst/>
              <a:rect l="l" t="t" r="r" b="b"/>
              <a:pathLst>
                <a:path w="1107" h="1580" extrusionOk="0">
                  <a:moveTo>
                    <a:pt x="369" y="1"/>
                  </a:moveTo>
                  <a:cubicBezTo>
                    <a:pt x="275" y="1"/>
                    <a:pt x="190" y="52"/>
                    <a:pt x="143" y="134"/>
                  </a:cubicBezTo>
                  <a:cubicBezTo>
                    <a:pt x="54" y="295"/>
                    <a:pt x="0" y="455"/>
                    <a:pt x="0" y="634"/>
                  </a:cubicBezTo>
                  <a:cubicBezTo>
                    <a:pt x="0" y="1062"/>
                    <a:pt x="303" y="1455"/>
                    <a:pt x="732" y="1562"/>
                  </a:cubicBezTo>
                  <a:cubicBezTo>
                    <a:pt x="749" y="1579"/>
                    <a:pt x="767" y="1579"/>
                    <a:pt x="803" y="1579"/>
                  </a:cubicBezTo>
                  <a:cubicBezTo>
                    <a:pt x="928" y="1579"/>
                    <a:pt x="1035" y="1490"/>
                    <a:pt x="1071" y="1365"/>
                  </a:cubicBezTo>
                  <a:cubicBezTo>
                    <a:pt x="1106" y="1223"/>
                    <a:pt x="1017" y="1062"/>
                    <a:pt x="874" y="1026"/>
                  </a:cubicBezTo>
                  <a:cubicBezTo>
                    <a:pt x="696" y="973"/>
                    <a:pt x="571" y="812"/>
                    <a:pt x="571" y="634"/>
                  </a:cubicBezTo>
                  <a:cubicBezTo>
                    <a:pt x="571" y="562"/>
                    <a:pt x="589" y="491"/>
                    <a:pt x="625" y="420"/>
                  </a:cubicBezTo>
                  <a:cubicBezTo>
                    <a:pt x="696" y="295"/>
                    <a:pt x="660" y="116"/>
                    <a:pt x="518" y="45"/>
                  </a:cubicBezTo>
                  <a:cubicBezTo>
                    <a:pt x="469" y="14"/>
                    <a:pt x="418"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2332;p120"/>
            <p:cNvSpPr/>
            <p:nvPr/>
          </p:nvSpPr>
          <p:spPr>
            <a:xfrm>
              <a:off x="2487063" y="2955400"/>
              <a:ext cx="13850" cy="13850"/>
            </a:xfrm>
            <a:custGeom>
              <a:avLst/>
              <a:gdLst/>
              <a:ahLst/>
              <a:cxnLst/>
              <a:rect l="l" t="t" r="r" b="b"/>
              <a:pathLst>
                <a:path w="554" h="554" extrusionOk="0">
                  <a:moveTo>
                    <a:pt x="286" y="0"/>
                  </a:moveTo>
                  <a:cubicBezTo>
                    <a:pt x="126" y="0"/>
                    <a:pt x="1" y="125"/>
                    <a:pt x="1" y="286"/>
                  </a:cubicBezTo>
                  <a:cubicBezTo>
                    <a:pt x="1" y="429"/>
                    <a:pt x="126" y="554"/>
                    <a:pt x="286" y="554"/>
                  </a:cubicBezTo>
                  <a:cubicBezTo>
                    <a:pt x="429" y="554"/>
                    <a:pt x="554" y="429"/>
                    <a:pt x="554" y="286"/>
                  </a:cubicBezTo>
                  <a:cubicBezTo>
                    <a:pt x="554" y="125"/>
                    <a:pt x="429"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6" name="Google Shape;2333;p120"/>
          <p:cNvGrpSpPr/>
          <p:nvPr/>
        </p:nvGrpSpPr>
        <p:grpSpPr>
          <a:xfrm>
            <a:off x="2533120" y="1580024"/>
            <a:ext cx="362225" cy="359450"/>
            <a:chOff x="1085650" y="2232875"/>
            <a:chExt cx="362225" cy="359450"/>
          </a:xfrm>
        </p:grpSpPr>
        <p:sp>
          <p:nvSpPr>
            <p:cNvPr id="337" name="Google Shape;2334;p120"/>
            <p:cNvSpPr/>
            <p:nvPr/>
          </p:nvSpPr>
          <p:spPr>
            <a:xfrm>
              <a:off x="1142725" y="2411650"/>
              <a:ext cx="14300" cy="14300"/>
            </a:xfrm>
            <a:custGeom>
              <a:avLst/>
              <a:gdLst/>
              <a:ahLst/>
              <a:cxnLst/>
              <a:rect l="l" t="t" r="r" b="b"/>
              <a:pathLst>
                <a:path w="572" h="572" extrusionOk="0">
                  <a:moveTo>
                    <a:pt x="286" y="0"/>
                  </a:moveTo>
                  <a:cubicBezTo>
                    <a:pt x="144" y="0"/>
                    <a:pt x="1" y="125"/>
                    <a:pt x="1" y="286"/>
                  </a:cubicBezTo>
                  <a:cubicBezTo>
                    <a:pt x="1" y="446"/>
                    <a:pt x="144" y="571"/>
                    <a:pt x="286" y="571"/>
                  </a:cubicBezTo>
                  <a:cubicBezTo>
                    <a:pt x="447" y="571"/>
                    <a:pt x="572" y="446"/>
                    <a:pt x="572" y="286"/>
                  </a:cubicBezTo>
                  <a:cubicBezTo>
                    <a:pt x="572" y="125"/>
                    <a:pt x="447"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2335;p120"/>
            <p:cNvSpPr/>
            <p:nvPr/>
          </p:nvSpPr>
          <p:spPr>
            <a:xfrm>
              <a:off x="1085650" y="2232875"/>
              <a:ext cx="362225" cy="359450"/>
            </a:xfrm>
            <a:custGeom>
              <a:avLst/>
              <a:gdLst/>
              <a:ahLst/>
              <a:cxnLst/>
              <a:rect l="l" t="t" r="r" b="b"/>
              <a:pathLst>
                <a:path w="14489" h="14378" extrusionOk="0">
                  <a:moveTo>
                    <a:pt x="10260" y="657"/>
                  </a:moveTo>
                  <a:lnTo>
                    <a:pt x="10759" y="1067"/>
                  </a:lnTo>
                  <a:cubicBezTo>
                    <a:pt x="10807" y="1115"/>
                    <a:pt x="10870" y="1138"/>
                    <a:pt x="10934" y="1138"/>
                  </a:cubicBezTo>
                  <a:cubicBezTo>
                    <a:pt x="10965" y="1138"/>
                    <a:pt x="10997" y="1132"/>
                    <a:pt x="11027" y="1120"/>
                  </a:cubicBezTo>
                  <a:lnTo>
                    <a:pt x="11616" y="924"/>
                  </a:lnTo>
                  <a:lnTo>
                    <a:pt x="11919" y="1513"/>
                  </a:lnTo>
                  <a:cubicBezTo>
                    <a:pt x="11972" y="1602"/>
                    <a:pt x="12062" y="1656"/>
                    <a:pt x="12151" y="1656"/>
                  </a:cubicBezTo>
                  <a:lnTo>
                    <a:pt x="12775" y="1691"/>
                  </a:lnTo>
                  <a:lnTo>
                    <a:pt x="12829" y="2352"/>
                  </a:lnTo>
                  <a:cubicBezTo>
                    <a:pt x="12829" y="2459"/>
                    <a:pt x="12900" y="2530"/>
                    <a:pt x="12989" y="2584"/>
                  </a:cubicBezTo>
                  <a:lnTo>
                    <a:pt x="13543" y="2851"/>
                  </a:lnTo>
                  <a:lnTo>
                    <a:pt x="13346" y="3476"/>
                  </a:lnTo>
                  <a:cubicBezTo>
                    <a:pt x="13311" y="3583"/>
                    <a:pt x="13328" y="3672"/>
                    <a:pt x="13400" y="3743"/>
                  </a:cubicBezTo>
                  <a:lnTo>
                    <a:pt x="13810" y="4207"/>
                  </a:lnTo>
                  <a:lnTo>
                    <a:pt x="13382" y="4725"/>
                  </a:lnTo>
                  <a:cubicBezTo>
                    <a:pt x="13311" y="4796"/>
                    <a:pt x="13293" y="4903"/>
                    <a:pt x="13328" y="4992"/>
                  </a:cubicBezTo>
                  <a:lnTo>
                    <a:pt x="13543" y="5581"/>
                  </a:lnTo>
                  <a:lnTo>
                    <a:pt x="12954" y="5884"/>
                  </a:lnTo>
                  <a:cubicBezTo>
                    <a:pt x="12865" y="5920"/>
                    <a:pt x="12811" y="6009"/>
                    <a:pt x="12793" y="6116"/>
                  </a:cubicBezTo>
                  <a:lnTo>
                    <a:pt x="12758" y="6723"/>
                  </a:lnTo>
                  <a:lnTo>
                    <a:pt x="12097" y="6777"/>
                  </a:lnTo>
                  <a:cubicBezTo>
                    <a:pt x="12008" y="6794"/>
                    <a:pt x="11919" y="6848"/>
                    <a:pt x="11883" y="6937"/>
                  </a:cubicBezTo>
                  <a:lnTo>
                    <a:pt x="11598" y="7490"/>
                  </a:lnTo>
                  <a:lnTo>
                    <a:pt x="10973" y="7294"/>
                  </a:lnTo>
                  <a:cubicBezTo>
                    <a:pt x="10952" y="7290"/>
                    <a:pt x="10930" y="7288"/>
                    <a:pt x="10908" y="7288"/>
                  </a:cubicBezTo>
                  <a:cubicBezTo>
                    <a:pt x="10835" y="7288"/>
                    <a:pt x="10760" y="7311"/>
                    <a:pt x="10706" y="7365"/>
                  </a:cubicBezTo>
                  <a:lnTo>
                    <a:pt x="10242" y="7758"/>
                  </a:lnTo>
                  <a:lnTo>
                    <a:pt x="9742" y="7348"/>
                  </a:lnTo>
                  <a:cubicBezTo>
                    <a:pt x="9689" y="7294"/>
                    <a:pt x="9617" y="7276"/>
                    <a:pt x="9564" y="7276"/>
                  </a:cubicBezTo>
                  <a:cubicBezTo>
                    <a:pt x="9528" y="7276"/>
                    <a:pt x="9492" y="7276"/>
                    <a:pt x="9457" y="7294"/>
                  </a:cubicBezTo>
                  <a:lnTo>
                    <a:pt x="8886" y="7490"/>
                  </a:lnTo>
                  <a:lnTo>
                    <a:pt x="8582" y="6902"/>
                  </a:lnTo>
                  <a:cubicBezTo>
                    <a:pt x="8529" y="6812"/>
                    <a:pt x="8440" y="6759"/>
                    <a:pt x="8350" y="6759"/>
                  </a:cubicBezTo>
                  <a:lnTo>
                    <a:pt x="7726" y="6723"/>
                  </a:lnTo>
                  <a:lnTo>
                    <a:pt x="7672" y="6063"/>
                  </a:lnTo>
                  <a:cubicBezTo>
                    <a:pt x="7655" y="5956"/>
                    <a:pt x="7601" y="5884"/>
                    <a:pt x="7512" y="5831"/>
                  </a:cubicBezTo>
                  <a:lnTo>
                    <a:pt x="6959" y="5563"/>
                  </a:lnTo>
                  <a:lnTo>
                    <a:pt x="7155" y="4939"/>
                  </a:lnTo>
                  <a:cubicBezTo>
                    <a:pt x="7191" y="4832"/>
                    <a:pt x="7173" y="4743"/>
                    <a:pt x="7101" y="4671"/>
                  </a:cubicBezTo>
                  <a:lnTo>
                    <a:pt x="6691" y="4207"/>
                  </a:lnTo>
                  <a:lnTo>
                    <a:pt x="7119" y="3690"/>
                  </a:lnTo>
                  <a:cubicBezTo>
                    <a:pt x="7173" y="3618"/>
                    <a:pt x="7191" y="3511"/>
                    <a:pt x="7173" y="3422"/>
                  </a:cubicBezTo>
                  <a:lnTo>
                    <a:pt x="6959" y="2833"/>
                  </a:lnTo>
                  <a:lnTo>
                    <a:pt x="7547" y="2530"/>
                  </a:lnTo>
                  <a:cubicBezTo>
                    <a:pt x="7637" y="2494"/>
                    <a:pt x="7690" y="2405"/>
                    <a:pt x="7690" y="2298"/>
                  </a:cubicBezTo>
                  <a:lnTo>
                    <a:pt x="7744" y="1691"/>
                  </a:lnTo>
                  <a:lnTo>
                    <a:pt x="8386" y="1620"/>
                  </a:lnTo>
                  <a:cubicBezTo>
                    <a:pt x="8493" y="1620"/>
                    <a:pt x="8582" y="1567"/>
                    <a:pt x="8618" y="1477"/>
                  </a:cubicBezTo>
                  <a:lnTo>
                    <a:pt x="8886" y="924"/>
                  </a:lnTo>
                  <a:lnTo>
                    <a:pt x="9528" y="1120"/>
                  </a:lnTo>
                  <a:cubicBezTo>
                    <a:pt x="9549" y="1125"/>
                    <a:pt x="9571" y="1127"/>
                    <a:pt x="9593" y="1127"/>
                  </a:cubicBezTo>
                  <a:cubicBezTo>
                    <a:pt x="9666" y="1127"/>
                    <a:pt x="9741" y="1104"/>
                    <a:pt x="9796" y="1049"/>
                  </a:cubicBezTo>
                  <a:lnTo>
                    <a:pt x="10260" y="657"/>
                  </a:lnTo>
                  <a:close/>
                  <a:moveTo>
                    <a:pt x="10242" y="1"/>
                  </a:moveTo>
                  <a:cubicBezTo>
                    <a:pt x="10179" y="1"/>
                    <a:pt x="10117" y="23"/>
                    <a:pt x="10063" y="68"/>
                  </a:cubicBezTo>
                  <a:lnTo>
                    <a:pt x="9546" y="532"/>
                  </a:lnTo>
                  <a:lnTo>
                    <a:pt x="8832" y="300"/>
                  </a:lnTo>
                  <a:cubicBezTo>
                    <a:pt x="8807" y="294"/>
                    <a:pt x="8782" y="291"/>
                    <a:pt x="8758" y="291"/>
                  </a:cubicBezTo>
                  <a:cubicBezTo>
                    <a:pt x="8642" y="291"/>
                    <a:pt x="8537" y="357"/>
                    <a:pt x="8493" y="460"/>
                  </a:cubicBezTo>
                  <a:lnTo>
                    <a:pt x="8190" y="1085"/>
                  </a:lnTo>
                  <a:lnTo>
                    <a:pt x="7440" y="1156"/>
                  </a:lnTo>
                  <a:cubicBezTo>
                    <a:pt x="7298" y="1156"/>
                    <a:pt x="7191" y="1281"/>
                    <a:pt x="7191" y="1406"/>
                  </a:cubicBezTo>
                  <a:lnTo>
                    <a:pt x="7155" y="2102"/>
                  </a:lnTo>
                  <a:lnTo>
                    <a:pt x="7066" y="2155"/>
                  </a:lnTo>
                  <a:cubicBezTo>
                    <a:pt x="6691" y="2066"/>
                    <a:pt x="6316" y="2013"/>
                    <a:pt x="5924" y="2013"/>
                  </a:cubicBezTo>
                  <a:cubicBezTo>
                    <a:pt x="4639" y="2013"/>
                    <a:pt x="3426" y="2512"/>
                    <a:pt x="2516" y="3422"/>
                  </a:cubicBezTo>
                  <a:cubicBezTo>
                    <a:pt x="1606" y="4332"/>
                    <a:pt x="1088" y="5528"/>
                    <a:pt x="1088" y="6794"/>
                  </a:cubicBezTo>
                  <a:cubicBezTo>
                    <a:pt x="1088" y="7080"/>
                    <a:pt x="839" y="7615"/>
                    <a:pt x="393" y="8222"/>
                  </a:cubicBezTo>
                  <a:cubicBezTo>
                    <a:pt x="0" y="8793"/>
                    <a:pt x="54" y="9185"/>
                    <a:pt x="178" y="9417"/>
                  </a:cubicBezTo>
                  <a:cubicBezTo>
                    <a:pt x="303" y="9667"/>
                    <a:pt x="607" y="9953"/>
                    <a:pt x="1374" y="10006"/>
                  </a:cubicBezTo>
                  <a:lnTo>
                    <a:pt x="1374" y="11237"/>
                  </a:lnTo>
                  <a:cubicBezTo>
                    <a:pt x="1374" y="12076"/>
                    <a:pt x="2070" y="12754"/>
                    <a:pt x="2908" y="12754"/>
                  </a:cubicBezTo>
                  <a:cubicBezTo>
                    <a:pt x="3640" y="12754"/>
                    <a:pt x="4032" y="12772"/>
                    <a:pt x="4211" y="12932"/>
                  </a:cubicBezTo>
                  <a:cubicBezTo>
                    <a:pt x="4371" y="13075"/>
                    <a:pt x="4425" y="13432"/>
                    <a:pt x="4479" y="14110"/>
                  </a:cubicBezTo>
                  <a:cubicBezTo>
                    <a:pt x="4479" y="14253"/>
                    <a:pt x="4603" y="14378"/>
                    <a:pt x="4746" y="14378"/>
                  </a:cubicBezTo>
                  <a:lnTo>
                    <a:pt x="8779" y="14378"/>
                  </a:lnTo>
                  <a:cubicBezTo>
                    <a:pt x="8850" y="14378"/>
                    <a:pt x="8939" y="14342"/>
                    <a:pt x="8975" y="14288"/>
                  </a:cubicBezTo>
                  <a:cubicBezTo>
                    <a:pt x="9028" y="14217"/>
                    <a:pt x="9064" y="14146"/>
                    <a:pt x="9064" y="14074"/>
                  </a:cubicBezTo>
                  <a:cubicBezTo>
                    <a:pt x="9028" y="13521"/>
                    <a:pt x="9011" y="13129"/>
                    <a:pt x="9011" y="12772"/>
                  </a:cubicBezTo>
                  <a:cubicBezTo>
                    <a:pt x="9011" y="12611"/>
                    <a:pt x="8886" y="12486"/>
                    <a:pt x="8725" y="12486"/>
                  </a:cubicBezTo>
                  <a:cubicBezTo>
                    <a:pt x="8582" y="12486"/>
                    <a:pt x="8457" y="12611"/>
                    <a:pt x="8457" y="12772"/>
                  </a:cubicBezTo>
                  <a:cubicBezTo>
                    <a:pt x="8440" y="13075"/>
                    <a:pt x="8457" y="13396"/>
                    <a:pt x="8475" y="13807"/>
                  </a:cubicBezTo>
                  <a:lnTo>
                    <a:pt x="5014" y="13807"/>
                  </a:lnTo>
                  <a:cubicBezTo>
                    <a:pt x="4960" y="13200"/>
                    <a:pt x="4889" y="12772"/>
                    <a:pt x="4568" y="12504"/>
                  </a:cubicBezTo>
                  <a:cubicBezTo>
                    <a:pt x="4247" y="12201"/>
                    <a:pt x="3711" y="12183"/>
                    <a:pt x="2908" y="12183"/>
                  </a:cubicBezTo>
                  <a:cubicBezTo>
                    <a:pt x="2373" y="12183"/>
                    <a:pt x="1945" y="11755"/>
                    <a:pt x="1945" y="11237"/>
                  </a:cubicBezTo>
                  <a:lnTo>
                    <a:pt x="1945" y="10863"/>
                  </a:lnTo>
                  <a:cubicBezTo>
                    <a:pt x="2230" y="10863"/>
                    <a:pt x="2552" y="10756"/>
                    <a:pt x="2926" y="10541"/>
                  </a:cubicBezTo>
                  <a:cubicBezTo>
                    <a:pt x="3051" y="10470"/>
                    <a:pt x="3105" y="10292"/>
                    <a:pt x="3033" y="10167"/>
                  </a:cubicBezTo>
                  <a:cubicBezTo>
                    <a:pt x="2974" y="10072"/>
                    <a:pt x="2883" y="10024"/>
                    <a:pt x="2786" y="10024"/>
                  </a:cubicBezTo>
                  <a:cubicBezTo>
                    <a:pt x="2738" y="10024"/>
                    <a:pt x="2688" y="10036"/>
                    <a:pt x="2641" y="10060"/>
                  </a:cubicBezTo>
                  <a:cubicBezTo>
                    <a:pt x="2355" y="10220"/>
                    <a:pt x="2123" y="10309"/>
                    <a:pt x="1945" y="10309"/>
                  </a:cubicBezTo>
                  <a:lnTo>
                    <a:pt x="1945" y="9738"/>
                  </a:lnTo>
                  <a:cubicBezTo>
                    <a:pt x="1945" y="9596"/>
                    <a:pt x="1820" y="9471"/>
                    <a:pt x="1659" y="9471"/>
                  </a:cubicBezTo>
                  <a:cubicBezTo>
                    <a:pt x="1142" y="9471"/>
                    <a:pt x="767" y="9346"/>
                    <a:pt x="678" y="9168"/>
                  </a:cubicBezTo>
                  <a:cubicBezTo>
                    <a:pt x="607" y="9043"/>
                    <a:pt x="678" y="8811"/>
                    <a:pt x="856" y="8561"/>
                  </a:cubicBezTo>
                  <a:cubicBezTo>
                    <a:pt x="1213" y="8043"/>
                    <a:pt x="1659" y="7330"/>
                    <a:pt x="1659" y="6794"/>
                  </a:cubicBezTo>
                  <a:cubicBezTo>
                    <a:pt x="1659" y="4475"/>
                    <a:pt x="3569" y="2584"/>
                    <a:pt x="5924" y="2584"/>
                  </a:cubicBezTo>
                  <a:cubicBezTo>
                    <a:pt x="6067" y="2584"/>
                    <a:pt x="6209" y="2584"/>
                    <a:pt x="6352" y="2601"/>
                  </a:cubicBezTo>
                  <a:cubicBezTo>
                    <a:pt x="6334" y="2655"/>
                    <a:pt x="6334" y="2726"/>
                    <a:pt x="6352" y="2798"/>
                  </a:cubicBezTo>
                  <a:lnTo>
                    <a:pt x="6584" y="3458"/>
                  </a:lnTo>
                  <a:lnTo>
                    <a:pt x="6102" y="4029"/>
                  </a:lnTo>
                  <a:cubicBezTo>
                    <a:pt x="6013" y="4136"/>
                    <a:pt x="6013" y="4296"/>
                    <a:pt x="6102" y="4386"/>
                  </a:cubicBezTo>
                  <a:lnTo>
                    <a:pt x="6566" y="4921"/>
                  </a:lnTo>
                  <a:lnTo>
                    <a:pt x="6352" y="5635"/>
                  </a:lnTo>
                  <a:cubicBezTo>
                    <a:pt x="6316" y="5760"/>
                    <a:pt x="6370" y="5902"/>
                    <a:pt x="6495" y="5956"/>
                  </a:cubicBezTo>
                  <a:lnTo>
                    <a:pt x="7119" y="6277"/>
                  </a:lnTo>
                  <a:lnTo>
                    <a:pt x="7191" y="7009"/>
                  </a:lnTo>
                  <a:cubicBezTo>
                    <a:pt x="7208" y="7151"/>
                    <a:pt x="7316" y="7258"/>
                    <a:pt x="7458" y="7258"/>
                  </a:cubicBezTo>
                  <a:lnTo>
                    <a:pt x="8154" y="7312"/>
                  </a:lnTo>
                  <a:lnTo>
                    <a:pt x="8493" y="7972"/>
                  </a:lnTo>
                  <a:cubicBezTo>
                    <a:pt x="8546" y="8064"/>
                    <a:pt x="8637" y="8118"/>
                    <a:pt x="8732" y="8118"/>
                  </a:cubicBezTo>
                  <a:cubicBezTo>
                    <a:pt x="8766" y="8118"/>
                    <a:pt x="8799" y="8111"/>
                    <a:pt x="8832" y="8097"/>
                  </a:cubicBezTo>
                  <a:lnTo>
                    <a:pt x="9492" y="7865"/>
                  </a:lnTo>
                  <a:lnTo>
                    <a:pt x="9938" y="8240"/>
                  </a:lnTo>
                  <a:cubicBezTo>
                    <a:pt x="9831" y="8507"/>
                    <a:pt x="9706" y="8757"/>
                    <a:pt x="9564" y="8989"/>
                  </a:cubicBezTo>
                  <a:cubicBezTo>
                    <a:pt x="9296" y="9417"/>
                    <a:pt x="9100" y="9810"/>
                    <a:pt x="8939" y="10185"/>
                  </a:cubicBezTo>
                  <a:cubicBezTo>
                    <a:pt x="8868" y="10327"/>
                    <a:pt x="8939" y="10506"/>
                    <a:pt x="9082" y="10559"/>
                  </a:cubicBezTo>
                  <a:cubicBezTo>
                    <a:pt x="9118" y="10577"/>
                    <a:pt x="9153" y="10577"/>
                    <a:pt x="9189" y="10577"/>
                  </a:cubicBezTo>
                  <a:cubicBezTo>
                    <a:pt x="9296" y="10577"/>
                    <a:pt x="9403" y="10524"/>
                    <a:pt x="9457" y="10417"/>
                  </a:cubicBezTo>
                  <a:cubicBezTo>
                    <a:pt x="9599" y="10060"/>
                    <a:pt x="9796" y="9685"/>
                    <a:pt x="10045" y="9292"/>
                  </a:cubicBezTo>
                  <a:cubicBezTo>
                    <a:pt x="10242" y="8971"/>
                    <a:pt x="10402" y="8632"/>
                    <a:pt x="10509" y="8275"/>
                  </a:cubicBezTo>
                  <a:lnTo>
                    <a:pt x="10955" y="7883"/>
                  </a:lnTo>
                  <a:lnTo>
                    <a:pt x="11669" y="8097"/>
                  </a:lnTo>
                  <a:cubicBezTo>
                    <a:pt x="11698" y="8109"/>
                    <a:pt x="11727" y="8115"/>
                    <a:pt x="11757" y="8115"/>
                  </a:cubicBezTo>
                  <a:cubicBezTo>
                    <a:pt x="11856" y="8115"/>
                    <a:pt x="11953" y="8050"/>
                    <a:pt x="12008" y="7954"/>
                  </a:cubicBezTo>
                  <a:lnTo>
                    <a:pt x="12311" y="7330"/>
                  </a:lnTo>
                  <a:lnTo>
                    <a:pt x="13043" y="7258"/>
                  </a:lnTo>
                  <a:cubicBezTo>
                    <a:pt x="13186" y="7258"/>
                    <a:pt x="13293" y="7133"/>
                    <a:pt x="13311" y="7009"/>
                  </a:cubicBezTo>
                  <a:lnTo>
                    <a:pt x="13346" y="6313"/>
                  </a:lnTo>
                  <a:lnTo>
                    <a:pt x="14007" y="5956"/>
                  </a:lnTo>
                  <a:cubicBezTo>
                    <a:pt x="14131" y="5902"/>
                    <a:pt x="14185" y="5742"/>
                    <a:pt x="14149" y="5617"/>
                  </a:cubicBezTo>
                  <a:lnTo>
                    <a:pt x="13917" y="4957"/>
                  </a:lnTo>
                  <a:lnTo>
                    <a:pt x="14399" y="4386"/>
                  </a:lnTo>
                  <a:cubicBezTo>
                    <a:pt x="14488" y="4279"/>
                    <a:pt x="14488" y="4118"/>
                    <a:pt x="14381" y="4029"/>
                  </a:cubicBezTo>
                  <a:lnTo>
                    <a:pt x="13917" y="3494"/>
                  </a:lnTo>
                  <a:lnTo>
                    <a:pt x="14149" y="2780"/>
                  </a:lnTo>
                  <a:cubicBezTo>
                    <a:pt x="14185" y="2655"/>
                    <a:pt x="14131" y="2512"/>
                    <a:pt x="14007" y="2459"/>
                  </a:cubicBezTo>
                  <a:lnTo>
                    <a:pt x="13364" y="2138"/>
                  </a:lnTo>
                  <a:lnTo>
                    <a:pt x="13311" y="1406"/>
                  </a:lnTo>
                  <a:cubicBezTo>
                    <a:pt x="13293" y="1263"/>
                    <a:pt x="13186" y="1156"/>
                    <a:pt x="13043" y="1156"/>
                  </a:cubicBezTo>
                  <a:lnTo>
                    <a:pt x="12347" y="1103"/>
                  </a:lnTo>
                  <a:lnTo>
                    <a:pt x="12008" y="442"/>
                  </a:lnTo>
                  <a:cubicBezTo>
                    <a:pt x="11955" y="350"/>
                    <a:pt x="11864" y="297"/>
                    <a:pt x="11769" y="297"/>
                  </a:cubicBezTo>
                  <a:cubicBezTo>
                    <a:pt x="11736" y="297"/>
                    <a:pt x="11702" y="304"/>
                    <a:pt x="11669" y="318"/>
                  </a:cubicBezTo>
                  <a:lnTo>
                    <a:pt x="10991" y="532"/>
                  </a:lnTo>
                  <a:lnTo>
                    <a:pt x="10420" y="68"/>
                  </a:lnTo>
                  <a:cubicBezTo>
                    <a:pt x="10367" y="23"/>
                    <a:pt x="10304" y="1"/>
                    <a:pt x="102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2336;p120"/>
            <p:cNvSpPr/>
            <p:nvPr/>
          </p:nvSpPr>
          <p:spPr>
            <a:xfrm>
              <a:off x="1278775" y="2274700"/>
              <a:ext cx="126275" cy="126700"/>
            </a:xfrm>
            <a:custGeom>
              <a:avLst/>
              <a:gdLst/>
              <a:ahLst/>
              <a:cxnLst/>
              <a:rect l="l" t="t" r="r" b="b"/>
              <a:pathLst>
                <a:path w="5051" h="5068" extrusionOk="0">
                  <a:moveTo>
                    <a:pt x="2517" y="572"/>
                  </a:moveTo>
                  <a:cubicBezTo>
                    <a:pt x="3605" y="572"/>
                    <a:pt x="4497" y="1446"/>
                    <a:pt x="4497" y="2534"/>
                  </a:cubicBezTo>
                  <a:cubicBezTo>
                    <a:pt x="4497" y="3623"/>
                    <a:pt x="3605" y="4497"/>
                    <a:pt x="2517" y="4497"/>
                  </a:cubicBezTo>
                  <a:cubicBezTo>
                    <a:pt x="1446" y="4497"/>
                    <a:pt x="554" y="3623"/>
                    <a:pt x="554" y="2534"/>
                  </a:cubicBezTo>
                  <a:cubicBezTo>
                    <a:pt x="554" y="1446"/>
                    <a:pt x="1446" y="572"/>
                    <a:pt x="2517" y="572"/>
                  </a:cubicBezTo>
                  <a:close/>
                  <a:moveTo>
                    <a:pt x="2517" y="1"/>
                  </a:moveTo>
                  <a:cubicBezTo>
                    <a:pt x="1125" y="1"/>
                    <a:pt x="1" y="1143"/>
                    <a:pt x="1" y="2534"/>
                  </a:cubicBezTo>
                  <a:cubicBezTo>
                    <a:pt x="1" y="3926"/>
                    <a:pt x="1125" y="5068"/>
                    <a:pt x="2517" y="5068"/>
                  </a:cubicBezTo>
                  <a:cubicBezTo>
                    <a:pt x="3908" y="5068"/>
                    <a:pt x="5050" y="3926"/>
                    <a:pt x="5050" y="2534"/>
                  </a:cubicBezTo>
                  <a:cubicBezTo>
                    <a:pt x="5050" y="1143"/>
                    <a:pt x="3908" y="1"/>
                    <a:pt x="25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2337;p120"/>
            <p:cNvSpPr/>
            <p:nvPr/>
          </p:nvSpPr>
          <p:spPr>
            <a:xfrm>
              <a:off x="1299300" y="2513800"/>
              <a:ext cx="14300" cy="13850"/>
            </a:xfrm>
            <a:custGeom>
              <a:avLst/>
              <a:gdLst/>
              <a:ahLst/>
              <a:cxnLst/>
              <a:rect l="l" t="t" r="r" b="b"/>
              <a:pathLst>
                <a:path w="572" h="554" extrusionOk="0">
                  <a:moveTo>
                    <a:pt x="286" y="0"/>
                  </a:moveTo>
                  <a:cubicBezTo>
                    <a:pt x="143" y="0"/>
                    <a:pt x="1" y="125"/>
                    <a:pt x="1" y="268"/>
                  </a:cubicBezTo>
                  <a:cubicBezTo>
                    <a:pt x="1" y="428"/>
                    <a:pt x="143" y="553"/>
                    <a:pt x="286" y="553"/>
                  </a:cubicBezTo>
                  <a:cubicBezTo>
                    <a:pt x="447" y="553"/>
                    <a:pt x="572" y="428"/>
                    <a:pt x="572" y="268"/>
                  </a:cubicBezTo>
                  <a:cubicBezTo>
                    <a:pt x="572" y="125"/>
                    <a:pt x="447"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 name="Google Shape;6932;p137"/>
          <p:cNvGrpSpPr/>
          <p:nvPr/>
        </p:nvGrpSpPr>
        <p:grpSpPr>
          <a:xfrm>
            <a:off x="2520976" y="3484714"/>
            <a:ext cx="370909" cy="370675"/>
            <a:chOff x="-41895050" y="3217225"/>
            <a:chExt cx="317450" cy="317250"/>
          </a:xfrm>
        </p:grpSpPr>
        <p:sp>
          <p:nvSpPr>
            <p:cNvPr id="372" name="Google Shape;6933;p137"/>
            <p:cNvSpPr/>
            <p:nvPr/>
          </p:nvSpPr>
          <p:spPr>
            <a:xfrm>
              <a:off x="-41895050" y="3273750"/>
              <a:ext cx="41775" cy="245750"/>
            </a:xfrm>
            <a:custGeom>
              <a:avLst/>
              <a:gdLst/>
              <a:ahLst/>
              <a:cxnLst/>
              <a:rect l="l" t="t" r="r" b="b"/>
              <a:pathLst>
                <a:path w="1671" h="9830" extrusionOk="0">
                  <a:moveTo>
                    <a:pt x="1" y="0"/>
                  </a:moveTo>
                  <a:lnTo>
                    <a:pt x="1" y="9830"/>
                  </a:lnTo>
                  <a:lnTo>
                    <a:pt x="1670" y="8192"/>
                  </a:lnTo>
                  <a:lnTo>
                    <a:pt x="1670" y="1639"/>
                  </a:lnTo>
                  <a:lnTo>
                    <a:pt x="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6934;p137"/>
            <p:cNvSpPr/>
            <p:nvPr/>
          </p:nvSpPr>
          <p:spPr>
            <a:xfrm>
              <a:off x="-41619375" y="3273750"/>
              <a:ext cx="41775" cy="245750"/>
            </a:xfrm>
            <a:custGeom>
              <a:avLst/>
              <a:gdLst/>
              <a:ahLst/>
              <a:cxnLst/>
              <a:rect l="l" t="t" r="r" b="b"/>
              <a:pathLst>
                <a:path w="1671" h="9830" extrusionOk="0">
                  <a:moveTo>
                    <a:pt x="1670" y="0"/>
                  </a:moveTo>
                  <a:lnTo>
                    <a:pt x="0" y="1639"/>
                  </a:lnTo>
                  <a:lnTo>
                    <a:pt x="0" y="8192"/>
                  </a:lnTo>
                  <a:lnTo>
                    <a:pt x="1670" y="9830"/>
                  </a:lnTo>
                  <a:lnTo>
                    <a:pt x="167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6935;p137"/>
            <p:cNvSpPr/>
            <p:nvPr/>
          </p:nvSpPr>
          <p:spPr>
            <a:xfrm>
              <a:off x="-41832825" y="3321000"/>
              <a:ext cx="193000" cy="151250"/>
            </a:xfrm>
            <a:custGeom>
              <a:avLst/>
              <a:gdLst/>
              <a:ahLst/>
              <a:cxnLst/>
              <a:rect l="l" t="t" r="r" b="b"/>
              <a:pathLst>
                <a:path w="7720" h="6050" extrusionOk="0">
                  <a:moveTo>
                    <a:pt x="1" y="1"/>
                  </a:moveTo>
                  <a:lnTo>
                    <a:pt x="1" y="6050"/>
                  </a:lnTo>
                  <a:lnTo>
                    <a:pt x="3592" y="6050"/>
                  </a:lnTo>
                  <a:lnTo>
                    <a:pt x="3592" y="4821"/>
                  </a:lnTo>
                  <a:cubicBezTo>
                    <a:pt x="3592" y="4600"/>
                    <a:pt x="3781" y="4411"/>
                    <a:pt x="4002" y="4411"/>
                  </a:cubicBezTo>
                  <a:lnTo>
                    <a:pt x="6491" y="4411"/>
                  </a:lnTo>
                  <a:cubicBezTo>
                    <a:pt x="6743" y="4411"/>
                    <a:pt x="6932" y="4600"/>
                    <a:pt x="6932" y="4821"/>
                  </a:cubicBezTo>
                  <a:lnTo>
                    <a:pt x="6932" y="6050"/>
                  </a:lnTo>
                  <a:lnTo>
                    <a:pt x="7719" y="6050"/>
                  </a:lnTo>
                  <a:lnTo>
                    <a:pt x="771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6936;p137"/>
            <p:cNvSpPr/>
            <p:nvPr/>
          </p:nvSpPr>
          <p:spPr>
            <a:xfrm>
              <a:off x="-41880075" y="3493500"/>
              <a:ext cx="287500" cy="40975"/>
            </a:xfrm>
            <a:custGeom>
              <a:avLst/>
              <a:gdLst/>
              <a:ahLst/>
              <a:cxnLst/>
              <a:rect l="l" t="t" r="r" b="b"/>
              <a:pathLst>
                <a:path w="11500" h="1639" extrusionOk="0">
                  <a:moveTo>
                    <a:pt x="1639" y="0"/>
                  </a:moveTo>
                  <a:lnTo>
                    <a:pt x="0" y="1638"/>
                  </a:lnTo>
                  <a:lnTo>
                    <a:pt x="11500" y="1638"/>
                  </a:lnTo>
                  <a:lnTo>
                    <a:pt x="983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6937;p137"/>
            <p:cNvSpPr/>
            <p:nvPr/>
          </p:nvSpPr>
          <p:spPr>
            <a:xfrm>
              <a:off x="-41880875" y="3217225"/>
              <a:ext cx="288300" cy="83325"/>
            </a:xfrm>
            <a:custGeom>
              <a:avLst/>
              <a:gdLst/>
              <a:ahLst/>
              <a:cxnLst/>
              <a:rect l="l" t="t" r="r" b="b"/>
              <a:pathLst>
                <a:path w="11532" h="3333" extrusionOk="0">
                  <a:moveTo>
                    <a:pt x="5798" y="1033"/>
                  </a:moveTo>
                  <a:lnTo>
                    <a:pt x="6459" y="1694"/>
                  </a:lnTo>
                  <a:lnTo>
                    <a:pt x="5136" y="1694"/>
                  </a:lnTo>
                  <a:lnTo>
                    <a:pt x="5798" y="1033"/>
                  </a:lnTo>
                  <a:close/>
                  <a:moveTo>
                    <a:pt x="5750" y="1"/>
                  </a:moveTo>
                  <a:cubicBezTo>
                    <a:pt x="5640" y="1"/>
                    <a:pt x="5530" y="40"/>
                    <a:pt x="5451" y="119"/>
                  </a:cubicBezTo>
                  <a:lnTo>
                    <a:pt x="3939" y="1663"/>
                  </a:lnTo>
                  <a:lnTo>
                    <a:pt x="1" y="1663"/>
                  </a:lnTo>
                  <a:lnTo>
                    <a:pt x="1639" y="3332"/>
                  </a:lnTo>
                  <a:lnTo>
                    <a:pt x="9862" y="3332"/>
                  </a:lnTo>
                  <a:lnTo>
                    <a:pt x="11532" y="1663"/>
                  </a:lnTo>
                  <a:lnTo>
                    <a:pt x="7593" y="1663"/>
                  </a:lnTo>
                  <a:lnTo>
                    <a:pt x="6050" y="119"/>
                  </a:lnTo>
                  <a:cubicBezTo>
                    <a:pt x="5971" y="40"/>
                    <a:pt x="5861" y="1"/>
                    <a:pt x="5750"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7" name="Google Shape;7406;p138"/>
          <p:cNvGrpSpPr/>
          <p:nvPr/>
        </p:nvGrpSpPr>
        <p:grpSpPr>
          <a:xfrm>
            <a:off x="4363092" y="4583743"/>
            <a:ext cx="350079" cy="350079"/>
            <a:chOff x="583100" y="3982600"/>
            <a:chExt cx="296175" cy="296175"/>
          </a:xfrm>
        </p:grpSpPr>
        <p:sp>
          <p:nvSpPr>
            <p:cNvPr id="378" name="Google Shape;7407;p138"/>
            <p:cNvSpPr/>
            <p:nvPr/>
          </p:nvSpPr>
          <p:spPr>
            <a:xfrm>
              <a:off x="694925" y="3982600"/>
              <a:ext cx="70925" cy="68550"/>
            </a:xfrm>
            <a:custGeom>
              <a:avLst/>
              <a:gdLst/>
              <a:ahLst/>
              <a:cxnLst/>
              <a:rect l="l" t="t" r="r" b="b"/>
              <a:pathLst>
                <a:path w="2837" h="2742" extrusionOk="0">
                  <a:moveTo>
                    <a:pt x="1419" y="1"/>
                  </a:moveTo>
                  <a:cubicBezTo>
                    <a:pt x="631" y="1"/>
                    <a:pt x="1" y="599"/>
                    <a:pt x="1" y="1355"/>
                  </a:cubicBezTo>
                  <a:cubicBezTo>
                    <a:pt x="1" y="2143"/>
                    <a:pt x="631" y="2742"/>
                    <a:pt x="1419" y="2742"/>
                  </a:cubicBezTo>
                  <a:cubicBezTo>
                    <a:pt x="2206" y="2742"/>
                    <a:pt x="2836" y="2143"/>
                    <a:pt x="2836" y="1355"/>
                  </a:cubicBezTo>
                  <a:cubicBezTo>
                    <a:pt x="2836" y="599"/>
                    <a:pt x="2206" y="1"/>
                    <a:pt x="141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7408;p138"/>
            <p:cNvSpPr/>
            <p:nvPr/>
          </p:nvSpPr>
          <p:spPr>
            <a:xfrm>
              <a:off x="609075" y="4139350"/>
              <a:ext cx="69350" cy="68525"/>
            </a:xfrm>
            <a:custGeom>
              <a:avLst/>
              <a:gdLst/>
              <a:ahLst/>
              <a:cxnLst/>
              <a:rect l="l" t="t" r="r" b="b"/>
              <a:pathLst>
                <a:path w="2774" h="2741" extrusionOk="0">
                  <a:moveTo>
                    <a:pt x="1387" y="0"/>
                  </a:moveTo>
                  <a:cubicBezTo>
                    <a:pt x="631" y="0"/>
                    <a:pt x="1" y="630"/>
                    <a:pt x="1" y="1355"/>
                  </a:cubicBezTo>
                  <a:cubicBezTo>
                    <a:pt x="1" y="2111"/>
                    <a:pt x="631" y="2741"/>
                    <a:pt x="1387" y="2741"/>
                  </a:cubicBezTo>
                  <a:cubicBezTo>
                    <a:pt x="2143" y="2741"/>
                    <a:pt x="2773" y="2111"/>
                    <a:pt x="2773" y="1355"/>
                  </a:cubicBezTo>
                  <a:cubicBezTo>
                    <a:pt x="2773" y="630"/>
                    <a:pt x="2143" y="0"/>
                    <a:pt x="138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7409;p138"/>
            <p:cNvSpPr/>
            <p:nvPr/>
          </p:nvSpPr>
          <p:spPr>
            <a:xfrm>
              <a:off x="783925" y="4140125"/>
              <a:ext cx="68550" cy="68550"/>
            </a:xfrm>
            <a:custGeom>
              <a:avLst/>
              <a:gdLst/>
              <a:ahLst/>
              <a:cxnLst/>
              <a:rect l="l" t="t" r="r" b="b"/>
              <a:pathLst>
                <a:path w="2742" h="2742" extrusionOk="0">
                  <a:moveTo>
                    <a:pt x="1356" y="1"/>
                  </a:moveTo>
                  <a:cubicBezTo>
                    <a:pt x="631" y="1"/>
                    <a:pt x="1" y="631"/>
                    <a:pt x="1" y="1387"/>
                  </a:cubicBezTo>
                  <a:cubicBezTo>
                    <a:pt x="1" y="2111"/>
                    <a:pt x="631" y="2741"/>
                    <a:pt x="1356" y="2741"/>
                  </a:cubicBezTo>
                  <a:cubicBezTo>
                    <a:pt x="2112" y="2741"/>
                    <a:pt x="2742" y="2111"/>
                    <a:pt x="2742" y="1387"/>
                  </a:cubicBezTo>
                  <a:cubicBezTo>
                    <a:pt x="2742" y="631"/>
                    <a:pt x="2112" y="1"/>
                    <a:pt x="135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7410;p138"/>
            <p:cNvSpPr/>
            <p:nvPr/>
          </p:nvSpPr>
          <p:spPr>
            <a:xfrm>
              <a:off x="583100" y="4207075"/>
              <a:ext cx="122100" cy="71700"/>
            </a:xfrm>
            <a:custGeom>
              <a:avLst/>
              <a:gdLst/>
              <a:ahLst/>
              <a:cxnLst/>
              <a:rect l="l" t="t" r="r" b="b"/>
              <a:pathLst>
                <a:path w="4884" h="2868" extrusionOk="0">
                  <a:moveTo>
                    <a:pt x="819" y="0"/>
                  </a:moveTo>
                  <a:cubicBezTo>
                    <a:pt x="347" y="442"/>
                    <a:pt x="0" y="1072"/>
                    <a:pt x="0" y="1796"/>
                  </a:cubicBezTo>
                  <a:lnTo>
                    <a:pt x="0" y="2521"/>
                  </a:lnTo>
                  <a:cubicBezTo>
                    <a:pt x="0" y="2710"/>
                    <a:pt x="158" y="2867"/>
                    <a:pt x="347" y="2867"/>
                  </a:cubicBezTo>
                  <a:lnTo>
                    <a:pt x="4505" y="2867"/>
                  </a:lnTo>
                  <a:cubicBezTo>
                    <a:pt x="4726" y="2867"/>
                    <a:pt x="4883" y="2710"/>
                    <a:pt x="4883" y="2521"/>
                  </a:cubicBezTo>
                  <a:lnTo>
                    <a:pt x="4883" y="1796"/>
                  </a:lnTo>
                  <a:cubicBezTo>
                    <a:pt x="4883" y="1103"/>
                    <a:pt x="4568" y="442"/>
                    <a:pt x="4033" y="0"/>
                  </a:cubicBezTo>
                  <a:cubicBezTo>
                    <a:pt x="3655" y="473"/>
                    <a:pt x="3088" y="788"/>
                    <a:pt x="2426" y="788"/>
                  </a:cubicBezTo>
                  <a:cubicBezTo>
                    <a:pt x="1796" y="788"/>
                    <a:pt x="1197" y="473"/>
                    <a:pt x="8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7411;p138"/>
            <p:cNvSpPr/>
            <p:nvPr/>
          </p:nvSpPr>
          <p:spPr>
            <a:xfrm>
              <a:off x="669725" y="4049550"/>
              <a:ext cx="122900" cy="72475"/>
            </a:xfrm>
            <a:custGeom>
              <a:avLst/>
              <a:gdLst/>
              <a:ahLst/>
              <a:cxnLst/>
              <a:rect l="l" t="t" r="r" b="b"/>
              <a:pathLst>
                <a:path w="4916" h="2899" extrusionOk="0">
                  <a:moveTo>
                    <a:pt x="851" y="1"/>
                  </a:moveTo>
                  <a:cubicBezTo>
                    <a:pt x="347" y="442"/>
                    <a:pt x="1" y="1103"/>
                    <a:pt x="1" y="1796"/>
                  </a:cubicBezTo>
                  <a:lnTo>
                    <a:pt x="1" y="2552"/>
                  </a:lnTo>
                  <a:cubicBezTo>
                    <a:pt x="1" y="2741"/>
                    <a:pt x="158" y="2899"/>
                    <a:pt x="347" y="2899"/>
                  </a:cubicBezTo>
                  <a:lnTo>
                    <a:pt x="4537" y="2899"/>
                  </a:lnTo>
                  <a:cubicBezTo>
                    <a:pt x="4758" y="2899"/>
                    <a:pt x="4915" y="2741"/>
                    <a:pt x="4915" y="2552"/>
                  </a:cubicBezTo>
                  <a:lnTo>
                    <a:pt x="4915" y="1796"/>
                  </a:lnTo>
                  <a:cubicBezTo>
                    <a:pt x="4915" y="1103"/>
                    <a:pt x="4600" y="442"/>
                    <a:pt x="4065" y="1"/>
                  </a:cubicBezTo>
                  <a:cubicBezTo>
                    <a:pt x="3687" y="473"/>
                    <a:pt x="3088" y="788"/>
                    <a:pt x="2458" y="788"/>
                  </a:cubicBezTo>
                  <a:cubicBezTo>
                    <a:pt x="1828" y="788"/>
                    <a:pt x="1198" y="473"/>
                    <a:pt x="85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7412;p138"/>
            <p:cNvSpPr/>
            <p:nvPr/>
          </p:nvSpPr>
          <p:spPr>
            <a:xfrm>
              <a:off x="757150" y="4207075"/>
              <a:ext cx="122125" cy="71700"/>
            </a:xfrm>
            <a:custGeom>
              <a:avLst/>
              <a:gdLst/>
              <a:ahLst/>
              <a:cxnLst/>
              <a:rect l="l" t="t" r="r" b="b"/>
              <a:pathLst>
                <a:path w="4885" h="2868" extrusionOk="0">
                  <a:moveTo>
                    <a:pt x="820" y="0"/>
                  </a:moveTo>
                  <a:cubicBezTo>
                    <a:pt x="316" y="442"/>
                    <a:pt x="1" y="1103"/>
                    <a:pt x="1" y="1796"/>
                  </a:cubicBezTo>
                  <a:lnTo>
                    <a:pt x="1" y="2521"/>
                  </a:lnTo>
                  <a:cubicBezTo>
                    <a:pt x="1" y="2710"/>
                    <a:pt x="158" y="2867"/>
                    <a:pt x="347" y="2867"/>
                  </a:cubicBezTo>
                  <a:lnTo>
                    <a:pt x="4506" y="2867"/>
                  </a:lnTo>
                  <a:cubicBezTo>
                    <a:pt x="4727" y="2867"/>
                    <a:pt x="4884" y="2710"/>
                    <a:pt x="4884" y="2521"/>
                  </a:cubicBezTo>
                  <a:lnTo>
                    <a:pt x="4884" y="1796"/>
                  </a:lnTo>
                  <a:cubicBezTo>
                    <a:pt x="4884" y="1103"/>
                    <a:pt x="4569" y="442"/>
                    <a:pt x="4033" y="0"/>
                  </a:cubicBezTo>
                  <a:cubicBezTo>
                    <a:pt x="3655" y="473"/>
                    <a:pt x="3088" y="788"/>
                    <a:pt x="2427" y="788"/>
                  </a:cubicBezTo>
                  <a:cubicBezTo>
                    <a:pt x="1797" y="788"/>
                    <a:pt x="1198" y="473"/>
                    <a:pt x="82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7413;p138"/>
            <p:cNvSpPr/>
            <p:nvPr/>
          </p:nvSpPr>
          <p:spPr>
            <a:xfrm>
              <a:off x="691775" y="4139350"/>
              <a:ext cx="77225" cy="64600"/>
            </a:xfrm>
            <a:custGeom>
              <a:avLst/>
              <a:gdLst/>
              <a:ahLst/>
              <a:cxnLst/>
              <a:rect l="l" t="t" r="r" b="b"/>
              <a:pathLst>
                <a:path w="3089" h="2584" extrusionOk="0">
                  <a:moveTo>
                    <a:pt x="1198" y="0"/>
                  </a:moveTo>
                  <a:lnTo>
                    <a:pt x="1198" y="882"/>
                  </a:lnTo>
                  <a:lnTo>
                    <a:pt x="1" y="2079"/>
                  </a:lnTo>
                  <a:cubicBezTo>
                    <a:pt x="221" y="2237"/>
                    <a:pt x="284" y="2300"/>
                    <a:pt x="473" y="2583"/>
                  </a:cubicBezTo>
                  <a:lnTo>
                    <a:pt x="1545" y="1575"/>
                  </a:lnTo>
                  <a:lnTo>
                    <a:pt x="2616" y="2583"/>
                  </a:lnTo>
                  <a:cubicBezTo>
                    <a:pt x="2773" y="2394"/>
                    <a:pt x="2931" y="2237"/>
                    <a:pt x="3088" y="2111"/>
                  </a:cubicBezTo>
                  <a:lnTo>
                    <a:pt x="1891" y="882"/>
                  </a:lnTo>
                  <a:lnTo>
                    <a:pt x="189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31"/>
                                        </p:tgtEl>
                                        <p:attrNameLst>
                                          <p:attrName>style.visibility</p:attrName>
                                        </p:attrNameLst>
                                      </p:cBhvr>
                                      <p:to>
                                        <p:strVal val="visible"/>
                                      </p:to>
                                    </p:set>
                                    <p:animEffect transition="in" filter="fade">
                                      <p:cBhvr>
                                        <p:cTn id="10" dur="500"/>
                                        <p:tgtEl>
                                          <p:spTgt spid="113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133"/>
                                        </p:tgtEl>
                                        <p:attrNameLst>
                                          <p:attrName>style.visibility</p:attrName>
                                        </p:attrNameLst>
                                      </p:cBhvr>
                                      <p:to>
                                        <p:strVal val="visible"/>
                                      </p:to>
                                    </p:set>
                                    <p:animEffect transition="in" filter="fade">
                                      <p:cBhvr>
                                        <p:cTn id="13" dur="500"/>
                                        <p:tgtEl>
                                          <p:spTgt spid="1133"/>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135"/>
                                        </p:tgtEl>
                                        <p:attrNameLst>
                                          <p:attrName>style.visibility</p:attrName>
                                        </p:attrNameLst>
                                      </p:cBhvr>
                                      <p:to>
                                        <p:strVal val="visible"/>
                                      </p:to>
                                    </p:set>
                                    <p:animEffect transition="in" filter="fade">
                                      <p:cBhvr>
                                        <p:cTn id="16" dur="500"/>
                                        <p:tgtEl>
                                          <p:spTgt spid="1135"/>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137"/>
                                        </p:tgtEl>
                                        <p:attrNameLst>
                                          <p:attrName>style.visibility</p:attrName>
                                        </p:attrNameLst>
                                      </p:cBhvr>
                                      <p:to>
                                        <p:strVal val="visible"/>
                                      </p:to>
                                    </p:set>
                                    <p:animEffect transition="in" filter="fade">
                                      <p:cBhvr>
                                        <p:cTn id="22" dur="500"/>
                                        <p:tgtEl>
                                          <p:spTgt spid="1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1" grpId="0"/>
      <p:bldP spid="1133" grpId="0"/>
      <p:bldP spid="1135" grpId="0"/>
      <p:bldP spid="1137" grpId="0"/>
      <p:bldP spid="54"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75173"/>
            <a:ext cx="5016900" cy="998700"/>
          </a:xfrm>
          <a:prstGeom prst="rect">
            <a:avLst/>
          </a:prstGeom>
        </p:spPr>
        <p:txBody>
          <a:bodyPr spcFirstLastPara="1" wrap="square" lIns="91425" tIns="91425" rIns="91425" bIns="91425" anchor="ctr" anchorCtr="0">
            <a:noAutofit/>
          </a:bodyPr>
          <a:lstStyle/>
          <a:p>
            <a:r>
              <a:rPr lang="fr-FR" sz="4800" dirty="0"/>
              <a:t>Influence sur la pratique </a:t>
            </a:r>
            <a:endParaRPr lang="fr-FR" sz="4800" dirty="0">
              <a:solidFill>
                <a:srgbClr val="FF0000"/>
              </a:solidFill>
            </a:endParaRPr>
          </a:p>
        </p:txBody>
      </p:sp>
    </p:spTree>
    <p:extLst>
      <p:ext uri="{BB962C8B-B14F-4D97-AF65-F5344CB8AC3E}">
        <p14:creationId xmlns:p14="http://schemas.microsoft.com/office/powerpoint/2010/main" val="436980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7"/>
        <p:cNvGrpSpPr/>
        <p:nvPr/>
      </p:nvGrpSpPr>
      <p:grpSpPr>
        <a:xfrm>
          <a:off x="0" y="0"/>
          <a:ext cx="0" cy="0"/>
          <a:chOff x="0" y="0"/>
          <a:chExt cx="0" cy="0"/>
        </a:xfrm>
      </p:grpSpPr>
      <p:sp>
        <p:nvSpPr>
          <p:cNvPr id="1308" name="Google Shape;1308;p9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lvl="0"/>
            <a:r>
              <a:rPr lang="en" dirty="0"/>
              <a:t>Expérience </a:t>
            </a:r>
            <a:r>
              <a:rPr lang="en"/>
              <a:t>des </a:t>
            </a:r>
            <a:r>
              <a:rPr lang="fr-CA" dirty="0"/>
              <a:t>intervenant·e·s</a:t>
            </a:r>
          </a:p>
        </p:txBody>
      </p:sp>
      <p:sp>
        <p:nvSpPr>
          <p:cNvPr id="1309" name="Google Shape;1309;p90"/>
          <p:cNvSpPr txBox="1">
            <a:spLocks noGrp="1"/>
          </p:cNvSpPr>
          <p:nvPr>
            <p:ph type="subTitle" idx="6"/>
          </p:nvPr>
        </p:nvSpPr>
        <p:spPr>
          <a:xfrm>
            <a:off x="1456887" y="3265626"/>
            <a:ext cx="1980900" cy="591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L’ISU contribue à diminuer la détresse</a:t>
            </a:r>
            <a:endParaRPr/>
          </a:p>
        </p:txBody>
      </p:sp>
      <p:sp>
        <p:nvSpPr>
          <p:cNvPr id="1310" name="Google Shape;1310;p90"/>
          <p:cNvSpPr txBox="1">
            <a:spLocks noGrp="1"/>
          </p:cNvSpPr>
          <p:nvPr>
            <p:ph type="title" idx="2"/>
          </p:nvPr>
        </p:nvSpPr>
        <p:spPr>
          <a:xfrm>
            <a:off x="2539210" y="1729572"/>
            <a:ext cx="900586" cy="397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92 %</a:t>
            </a:r>
            <a:endParaRPr/>
          </a:p>
        </p:txBody>
      </p:sp>
      <p:sp>
        <p:nvSpPr>
          <p:cNvPr id="1311" name="Google Shape;1311;p90"/>
          <p:cNvSpPr txBox="1">
            <a:spLocks noGrp="1"/>
          </p:cNvSpPr>
          <p:nvPr>
            <p:ph type="subTitle" idx="1"/>
          </p:nvPr>
        </p:nvSpPr>
        <p:spPr>
          <a:xfrm>
            <a:off x="1095447" y="2074708"/>
            <a:ext cx="2342340" cy="314799"/>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r-CA" dirty="0"/>
              <a:t>Mon i</a:t>
            </a:r>
            <a:r>
              <a:rPr lang="en" dirty="0"/>
              <a:t>ntervention est utile</a:t>
            </a:r>
            <a:endParaRPr dirty="0"/>
          </a:p>
        </p:txBody>
      </p:sp>
      <p:sp>
        <p:nvSpPr>
          <p:cNvPr id="1314" name="Google Shape;1314;p90"/>
          <p:cNvSpPr txBox="1">
            <a:spLocks noGrp="1"/>
          </p:cNvSpPr>
          <p:nvPr>
            <p:ph type="title" idx="5"/>
          </p:nvPr>
        </p:nvSpPr>
        <p:spPr>
          <a:xfrm>
            <a:off x="2562810" y="2914892"/>
            <a:ext cx="876986" cy="397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92 %</a:t>
            </a:r>
            <a:endParaRPr/>
          </a:p>
        </p:txBody>
      </p:sp>
      <p:sp>
        <p:nvSpPr>
          <p:cNvPr id="32" name="Google Shape;1309;p90"/>
          <p:cNvSpPr txBox="1">
            <a:spLocks noGrp="1"/>
          </p:cNvSpPr>
          <p:nvPr>
            <p:ph type="subTitle" idx="6"/>
          </p:nvPr>
        </p:nvSpPr>
        <p:spPr>
          <a:xfrm>
            <a:off x="5587472" y="2074708"/>
            <a:ext cx="2076630" cy="31479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J’apprécie réaliser l’ISU</a:t>
            </a:r>
            <a:endParaRPr lang="fr-CA" dirty="0"/>
          </a:p>
        </p:txBody>
      </p:sp>
      <p:sp>
        <p:nvSpPr>
          <p:cNvPr id="33" name="Google Shape;1314;p90"/>
          <p:cNvSpPr txBox="1">
            <a:spLocks noGrp="1"/>
          </p:cNvSpPr>
          <p:nvPr>
            <p:ph type="title" idx="5"/>
          </p:nvPr>
        </p:nvSpPr>
        <p:spPr>
          <a:xfrm>
            <a:off x="5603656" y="1729572"/>
            <a:ext cx="877946" cy="397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69 %</a:t>
            </a:r>
            <a:endParaRPr/>
          </a:p>
        </p:txBody>
      </p:sp>
      <p:pic>
        <p:nvPicPr>
          <p:cNvPr id="1318" name="Google Shape;1318;p90"/>
          <p:cNvPicPr preferRelativeResize="0"/>
          <p:nvPr/>
        </p:nvPicPr>
        <p:blipFill rotWithShape="1">
          <a:blip r:embed="rId3">
            <a:alphaModFix amt="75000"/>
          </a:blip>
          <a:srcRect/>
          <a:stretch/>
        </p:blipFill>
        <p:spPr>
          <a:xfrm rot="21112880">
            <a:off x="3432432" y="2860396"/>
            <a:ext cx="1024907" cy="1024881"/>
          </a:xfrm>
          <a:prstGeom prst="rect">
            <a:avLst/>
          </a:prstGeom>
          <a:noFill/>
          <a:ln>
            <a:noFill/>
          </a:ln>
        </p:spPr>
      </p:pic>
      <p:grpSp>
        <p:nvGrpSpPr>
          <p:cNvPr id="129" name="Google Shape;2152;p120"/>
          <p:cNvGrpSpPr/>
          <p:nvPr/>
        </p:nvGrpSpPr>
        <p:grpSpPr>
          <a:xfrm>
            <a:off x="3754192" y="3301426"/>
            <a:ext cx="359550" cy="263200"/>
            <a:chOff x="5241088" y="3454550"/>
            <a:chExt cx="359550" cy="263200"/>
          </a:xfrm>
        </p:grpSpPr>
        <p:sp>
          <p:nvSpPr>
            <p:cNvPr id="130" name="Google Shape;2153;p120"/>
            <p:cNvSpPr/>
            <p:nvPr/>
          </p:nvSpPr>
          <p:spPr>
            <a:xfrm>
              <a:off x="5241088" y="3454550"/>
              <a:ext cx="359550" cy="263200"/>
            </a:xfrm>
            <a:custGeom>
              <a:avLst/>
              <a:gdLst/>
              <a:ahLst/>
              <a:cxnLst/>
              <a:rect l="l" t="t" r="r" b="b"/>
              <a:pathLst>
                <a:path w="14382" h="10528" extrusionOk="0">
                  <a:moveTo>
                    <a:pt x="6888" y="8601"/>
                  </a:moveTo>
                  <a:cubicBezTo>
                    <a:pt x="7316" y="8832"/>
                    <a:pt x="7797" y="8975"/>
                    <a:pt x="8297" y="8993"/>
                  </a:cubicBezTo>
                  <a:cubicBezTo>
                    <a:pt x="8440" y="9261"/>
                    <a:pt x="8618" y="9510"/>
                    <a:pt x="8832" y="9725"/>
                  </a:cubicBezTo>
                  <a:cubicBezTo>
                    <a:pt x="8690" y="9796"/>
                    <a:pt x="8547" y="9849"/>
                    <a:pt x="8404" y="9885"/>
                  </a:cubicBezTo>
                  <a:cubicBezTo>
                    <a:pt x="8213" y="9936"/>
                    <a:pt x="8019" y="9961"/>
                    <a:pt x="7828" y="9961"/>
                  </a:cubicBezTo>
                  <a:cubicBezTo>
                    <a:pt x="7218" y="9961"/>
                    <a:pt x="6631" y="9709"/>
                    <a:pt x="6209" y="9261"/>
                  </a:cubicBezTo>
                  <a:cubicBezTo>
                    <a:pt x="6477" y="9100"/>
                    <a:pt x="6709" y="8868"/>
                    <a:pt x="6888" y="8601"/>
                  </a:cubicBezTo>
                  <a:close/>
                  <a:moveTo>
                    <a:pt x="6406" y="571"/>
                  </a:moveTo>
                  <a:cubicBezTo>
                    <a:pt x="6727" y="571"/>
                    <a:pt x="7030" y="696"/>
                    <a:pt x="7244" y="946"/>
                  </a:cubicBezTo>
                  <a:cubicBezTo>
                    <a:pt x="7209" y="964"/>
                    <a:pt x="7191" y="982"/>
                    <a:pt x="7173" y="1000"/>
                  </a:cubicBezTo>
                  <a:cubicBezTo>
                    <a:pt x="7048" y="1089"/>
                    <a:pt x="7012" y="1267"/>
                    <a:pt x="7119" y="1392"/>
                  </a:cubicBezTo>
                  <a:cubicBezTo>
                    <a:pt x="7173" y="1463"/>
                    <a:pt x="7244" y="1499"/>
                    <a:pt x="7334" y="1499"/>
                  </a:cubicBezTo>
                  <a:cubicBezTo>
                    <a:pt x="7387" y="1499"/>
                    <a:pt x="7458" y="1481"/>
                    <a:pt x="7512" y="1446"/>
                  </a:cubicBezTo>
                  <a:cubicBezTo>
                    <a:pt x="7583" y="1374"/>
                    <a:pt x="7673" y="1321"/>
                    <a:pt x="7762" y="1267"/>
                  </a:cubicBezTo>
                  <a:lnTo>
                    <a:pt x="7780" y="1267"/>
                  </a:lnTo>
                  <a:cubicBezTo>
                    <a:pt x="8101" y="1089"/>
                    <a:pt x="8458" y="1000"/>
                    <a:pt x="8832" y="1000"/>
                  </a:cubicBezTo>
                  <a:cubicBezTo>
                    <a:pt x="9671" y="1000"/>
                    <a:pt x="10420" y="1446"/>
                    <a:pt x="10813" y="2195"/>
                  </a:cubicBezTo>
                  <a:cubicBezTo>
                    <a:pt x="10973" y="2516"/>
                    <a:pt x="11063" y="2855"/>
                    <a:pt x="11063" y="3212"/>
                  </a:cubicBezTo>
                  <a:cubicBezTo>
                    <a:pt x="11063" y="3373"/>
                    <a:pt x="11188" y="3498"/>
                    <a:pt x="11330" y="3498"/>
                  </a:cubicBezTo>
                  <a:cubicBezTo>
                    <a:pt x="11491" y="3498"/>
                    <a:pt x="11616" y="3373"/>
                    <a:pt x="11616" y="3212"/>
                  </a:cubicBezTo>
                  <a:cubicBezTo>
                    <a:pt x="11616" y="2909"/>
                    <a:pt x="11562" y="2588"/>
                    <a:pt x="11455" y="2302"/>
                  </a:cubicBezTo>
                  <a:cubicBezTo>
                    <a:pt x="11473" y="2302"/>
                    <a:pt x="11473" y="2284"/>
                    <a:pt x="11473" y="2284"/>
                  </a:cubicBezTo>
                  <a:cubicBezTo>
                    <a:pt x="12240" y="2284"/>
                    <a:pt x="12865" y="2909"/>
                    <a:pt x="12865" y="3694"/>
                  </a:cubicBezTo>
                  <a:cubicBezTo>
                    <a:pt x="12865" y="3819"/>
                    <a:pt x="12847" y="3944"/>
                    <a:pt x="12811" y="4068"/>
                  </a:cubicBezTo>
                  <a:cubicBezTo>
                    <a:pt x="12740" y="4300"/>
                    <a:pt x="12633" y="4497"/>
                    <a:pt x="12454" y="4675"/>
                  </a:cubicBezTo>
                  <a:cubicBezTo>
                    <a:pt x="12347" y="4782"/>
                    <a:pt x="12347" y="4961"/>
                    <a:pt x="12454" y="5068"/>
                  </a:cubicBezTo>
                  <a:cubicBezTo>
                    <a:pt x="12508" y="5121"/>
                    <a:pt x="12579" y="5157"/>
                    <a:pt x="12651" y="5157"/>
                  </a:cubicBezTo>
                  <a:cubicBezTo>
                    <a:pt x="12722" y="5157"/>
                    <a:pt x="12811" y="5121"/>
                    <a:pt x="12865" y="5068"/>
                  </a:cubicBezTo>
                  <a:cubicBezTo>
                    <a:pt x="13008" y="4925"/>
                    <a:pt x="13132" y="4746"/>
                    <a:pt x="13222" y="4550"/>
                  </a:cubicBezTo>
                  <a:cubicBezTo>
                    <a:pt x="13596" y="4818"/>
                    <a:pt x="13810" y="5228"/>
                    <a:pt x="13810" y="5692"/>
                  </a:cubicBezTo>
                  <a:cubicBezTo>
                    <a:pt x="13810" y="6459"/>
                    <a:pt x="13186" y="7084"/>
                    <a:pt x="12419" y="7084"/>
                  </a:cubicBezTo>
                  <a:cubicBezTo>
                    <a:pt x="12062" y="7084"/>
                    <a:pt x="11723" y="6941"/>
                    <a:pt x="11473" y="6709"/>
                  </a:cubicBezTo>
                  <a:cubicBezTo>
                    <a:pt x="11277" y="6531"/>
                    <a:pt x="11152" y="6299"/>
                    <a:pt x="11081" y="6049"/>
                  </a:cubicBezTo>
                  <a:cubicBezTo>
                    <a:pt x="11050" y="5928"/>
                    <a:pt x="10929" y="5845"/>
                    <a:pt x="10806" y="5845"/>
                  </a:cubicBezTo>
                  <a:cubicBezTo>
                    <a:pt x="10785" y="5845"/>
                    <a:pt x="10763" y="5847"/>
                    <a:pt x="10742" y="5853"/>
                  </a:cubicBezTo>
                  <a:cubicBezTo>
                    <a:pt x="10581" y="5888"/>
                    <a:pt x="10492" y="6049"/>
                    <a:pt x="10545" y="6192"/>
                  </a:cubicBezTo>
                  <a:cubicBezTo>
                    <a:pt x="10617" y="6477"/>
                    <a:pt x="10742" y="6745"/>
                    <a:pt x="10938" y="6959"/>
                  </a:cubicBezTo>
                  <a:cubicBezTo>
                    <a:pt x="10902" y="7030"/>
                    <a:pt x="10849" y="7102"/>
                    <a:pt x="10813" y="7173"/>
                  </a:cubicBezTo>
                  <a:cubicBezTo>
                    <a:pt x="10724" y="7316"/>
                    <a:pt x="10759" y="7476"/>
                    <a:pt x="10884" y="7566"/>
                  </a:cubicBezTo>
                  <a:cubicBezTo>
                    <a:pt x="10931" y="7599"/>
                    <a:pt x="10986" y="7615"/>
                    <a:pt x="11041" y="7615"/>
                  </a:cubicBezTo>
                  <a:cubicBezTo>
                    <a:pt x="11131" y="7615"/>
                    <a:pt x="11221" y="7572"/>
                    <a:pt x="11277" y="7494"/>
                  </a:cubicBezTo>
                  <a:cubicBezTo>
                    <a:pt x="11312" y="7441"/>
                    <a:pt x="11330" y="7387"/>
                    <a:pt x="11366" y="7334"/>
                  </a:cubicBezTo>
                  <a:cubicBezTo>
                    <a:pt x="11687" y="7530"/>
                    <a:pt x="12044" y="7637"/>
                    <a:pt x="12419" y="7637"/>
                  </a:cubicBezTo>
                  <a:cubicBezTo>
                    <a:pt x="12633" y="7637"/>
                    <a:pt x="12811" y="7619"/>
                    <a:pt x="13008" y="7566"/>
                  </a:cubicBezTo>
                  <a:cubicBezTo>
                    <a:pt x="13008" y="7619"/>
                    <a:pt x="13008" y="7691"/>
                    <a:pt x="13008" y="7744"/>
                  </a:cubicBezTo>
                  <a:cubicBezTo>
                    <a:pt x="13008" y="8975"/>
                    <a:pt x="12008" y="9974"/>
                    <a:pt x="10795" y="9974"/>
                  </a:cubicBezTo>
                  <a:cubicBezTo>
                    <a:pt x="10028" y="9974"/>
                    <a:pt x="9332" y="9582"/>
                    <a:pt x="8922" y="8957"/>
                  </a:cubicBezTo>
                  <a:lnTo>
                    <a:pt x="9011" y="8957"/>
                  </a:lnTo>
                  <a:cubicBezTo>
                    <a:pt x="9154" y="8922"/>
                    <a:pt x="9261" y="8779"/>
                    <a:pt x="9243" y="8636"/>
                  </a:cubicBezTo>
                  <a:cubicBezTo>
                    <a:pt x="9212" y="8497"/>
                    <a:pt x="9100" y="8397"/>
                    <a:pt x="8977" y="8397"/>
                  </a:cubicBezTo>
                  <a:cubicBezTo>
                    <a:pt x="8959" y="8397"/>
                    <a:pt x="8940" y="8400"/>
                    <a:pt x="8922" y="8404"/>
                  </a:cubicBezTo>
                  <a:cubicBezTo>
                    <a:pt x="8779" y="8422"/>
                    <a:pt x="8618" y="8440"/>
                    <a:pt x="8476" y="8440"/>
                  </a:cubicBezTo>
                  <a:cubicBezTo>
                    <a:pt x="7922" y="8440"/>
                    <a:pt x="7387" y="8279"/>
                    <a:pt x="6941" y="7976"/>
                  </a:cubicBezTo>
                  <a:lnTo>
                    <a:pt x="6923" y="7976"/>
                  </a:lnTo>
                  <a:cubicBezTo>
                    <a:pt x="6780" y="7869"/>
                    <a:pt x="6638" y="7744"/>
                    <a:pt x="6495" y="7619"/>
                  </a:cubicBezTo>
                  <a:cubicBezTo>
                    <a:pt x="6441" y="7566"/>
                    <a:pt x="6370" y="7539"/>
                    <a:pt x="6299" y="7539"/>
                  </a:cubicBezTo>
                  <a:cubicBezTo>
                    <a:pt x="6227" y="7539"/>
                    <a:pt x="6156" y="7566"/>
                    <a:pt x="6102" y="7619"/>
                  </a:cubicBezTo>
                  <a:cubicBezTo>
                    <a:pt x="5995" y="7726"/>
                    <a:pt x="5995" y="7905"/>
                    <a:pt x="6102" y="8012"/>
                  </a:cubicBezTo>
                  <a:cubicBezTo>
                    <a:pt x="6192" y="8119"/>
                    <a:pt x="6299" y="8208"/>
                    <a:pt x="6406" y="8279"/>
                  </a:cubicBezTo>
                  <a:cubicBezTo>
                    <a:pt x="6102" y="8761"/>
                    <a:pt x="5549" y="9064"/>
                    <a:pt x="4978" y="9064"/>
                  </a:cubicBezTo>
                  <a:cubicBezTo>
                    <a:pt x="4158" y="9064"/>
                    <a:pt x="3444" y="8493"/>
                    <a:pt x="3301" y="7691"/>
                  </a:cubicBezTo>
                  <a:cubicBezTo>
                    <a:pt x="3265" y="7583"/>
                    <a:pt x="3265" y="7476"/>
                    <a:pt x="3265" y="7352"/>
                  </a:cubicBezTo>
                  <a:cubicBezTo>
                    <a:pt x="3265" y="7209"/>
                    <a:pt x="3141" y="7084"/>
                    <a:pt x="2980" y="7084"/>
                  </a:cubicBezTo>
                  <a:cubicBezTo>
                    <a:pt x="2819" y="7084"/>
                    <a:pt x="2694" y="7209"/>
                    <a:pt x="2694" y="7352"/>
                  </a:cubicBezTo>
                  <a:cubicBezTo>
                    <a:pt x="2694" y="7405"/>
                    <a:pt x="2694" y="7441"/>
                    <a:pt x="2712" y="7494"/>
                  </a:cubicBezTo>
                  <a:cubicBezTo>
                    <a:pt x="2177" y="7476"/>
                    <a:pt x="1749" y="7102"/>
                    <a:pt x="1642" y="6602"/>
                  </a:cubicBezTo>
                  <a:lnTo>
                    <a:pt x="1642" y="6602"/>
                  </a:lnTo>
                  <a:cubicBezTo>
                    <a:pt x="1749" y="6620"/>
                    <a:pt x="1856" y="6620"/>
                    <a:pt x="1963" y="6620"/>
                  </a:cubicBezTo>
                  <a:cubicBezTo>
                    <a:pt x="2106" y="6620"/>
                    <a:pt x="2231" y="6495"/>
                    <a:pt x="2231" y="6352"/>
                  </a:cubicBezTo>
                  <a:cubicBezTo>
                    <a:pt x="2231" y="6192"/>
                    <a:pt x="2106" y="6067"/>
                    <a:pt x="1963" y="6067"/>
                  </a:cubicBezTo>
                  <a:cubicBezTo>
                    <a:pt x="1785" y="6067"/>
                    <a:pt x="1606" y="6031"/>
                    <a:pt x="1446" y="5978"/>
                  </a:cubicBezTo>
                  <a:cubicBezTo>
                    <a:pt x="910" y="5764"/>
                    <a:pt x="571" y="5246"/>
                    <a:pt x="571" y="4675"/>
                  </a:cubicBezTo>
                  <a:cubicBezTo>
                    <a:pt x="571" y="4140"/>
                    <a:pt x="857" y="3676"/>
                    <a:pt x="1338" y="3426"/>
                  </a:cubicBezTo>
                  <a:cubicBezTo>
                    <a:pt x="1535" y="3337"/>
                    <a:pt x="1749" y="3283"/>
                    <a:pt x="1963" y="3283"/>
                  </a:cubicBezTo>
                  <a:cubicBezTo>
                    <a:pt x="2124" y="3283"/>
                    <a:pt x="2248" y="3159"/>
                    <a:pt x="2248" y="2998"/>
                  </a:cubicBezTo>
                  <a:cubicBezTo>
                    <a:pt x="2248" y="2855"/>
                    <a:pt x="2124" y="2712"/>
                    <a:pt x="1963" y="2712"/>
                  </a:cubicBezTo>
                  <a:cubicBezTo>
                    <a:pt x="1820" y="2712"/>
                    <a:pt x="1677" y="2730"/>
                    <a:pt x="1535" y="2766"/>
                  </a:cubicBezTo>
                  <a:cubicBezTo>
                    <a:pt x="1660" y="2302"/>
                    <a:pt x="2088" y="1963"/>
                    <a:pt x="2605" y="1963"/>
                  </a:cubicBezTo>
                  <a:cubicBezTo>
                    <a:pt x="2677" y="1963"/>
                    <a:pt x="2748" y="1963"/>
                    <a:pt x="2819" y="1981"/>
                  </a:cubicBezTo>
                  <a:cubicBezTo>
                    <a:pt x="3034" y="2017"/>
                    <a:pt x="3230" y="2124"/>
                    <a:pt x="3390" y="2284"/>
                  </a:cubicBezTo>
                  <a:cubicBezTo>
                    <a:pt x="3444" y="2338"/>
                    <a:pt x="3515" y="2373"/>
                    <a:pt x="3587" y="2373"/>
                  </a:cubicBezTo>
                  <a:cubicBezTo>
                    <a:pt x="3658" y="2373"/>
                    <a:pt x="3729" y="2338"/>
                    <a:pt x="3783" y="2284"/>
                  </a:cubicBezTo>
                  <a:cubicBezTo>
                    <a:pt x="3890" y="2177"/>
                    <a:pt x="3890" y="1999"/>
                    <a:pt x="3783" y="1892"/>
                  </a:cubicBezTo>
                  <a:cubicBezTo>
                    <a:pt x="3622" y="1731"/>
                    <a:pt x="3444" y="1606"/>
                    <a:pt x="3248" y="1535"/>
                  </a:cubicBezTo>
                  <a:cubicBezTo>
                    <a:pt x="3480" y="1053"/>
                    <a:pt x="3961" y="750"/>
                    <a:pt x="4497" y="750"/>
                  </a:cubicBezTo>
                  <a:cubicBezTo>
                    <a:pt x="4764" y="750"/>
                    <a:pt x="5014" y="821"/>
                    <a:pt x="5228" y="964"/>
                  </a:cubicBezTo>
                  <a:lnTo>
                    <a:pt x="5246" y="964"/>
                  </a:lnTo>
                  <a:cubicBezTo>
                    <a:pt x="5317" y="1017"/>
                    <a:pt x="5407" y="1089"/>
                    <a:pt x="5478" y="1160"/>
                  </a:cubicBezTo>
                  <a:cubicBezTo>
                    <a:pt x="5531" y="1214"/>
                    <a:pt x="5603" y="1232"/>
                    <a:pt x="5674" y="1232"/>
                  </a:cubicBezTo>
                  <a:cubicBezTo>
                    <a:pt x="5746" y="1232"/>
                    <a:pt x="5817" y="1214"/>
                    <a:pt x="5870" y="1160"/>
                  </a:cubicBezTo>
                  <a:cubicBezTo>
                    <a:pt x="5978" y="1053"/>
                    <a:pt x="5978" y="875"/>
                    <a:pt x="5870" y="750"/>
                  </a:cubicBezTo>
                  <a:cubicBezTo>
                    <a:pt x="5870" y="750"/>
                    <a:pt x="5853" y="732"/>
                    <a:pt x="5835" y="714"/>
                  </a:cubicBezTo>
                  <a:cubicBezTo>
                    <a:pt x="6013" y="625"/>
                    <a:pt x="6192" y="571"/>
                    <a:pt x="6406" y="571"/>
                  </a:cubicBezTo>
                  <a:close/>
                  <a:moveTo>
                    <a:pt x="6406" y="0"/>
                  </a:moveTo>
                  <a:cubicBezTo>
                    <a:pt x="6013" y="0"/>
                    <a:pt x="5639" y="143"/>
                    <a:pt x="5353" y="375"/>
                  </a:cubicBezTo>
                  <a:cubicBezTo>
                    <a:pt x="5085" y="250"/>
                    <a:pt x="4782" y="179"/>
                    <a:pt x="4497" y="179"/>
                  </a:cubicBezTo>
                  <a:cubicBezTo>
                    <a:pt x="3694" y="179"/>
                    <a:pt x="2980" y="678"/>
                    <a:pt x="2677" y="1392"/>
                  </a:cubicBezTo>
                  <a:lnTo>
                    <a:pt x="2605" y="1392"/>
                  </a:lnTo>
                  <a:cubicBezTo>
                    <a:pt x="1695" y="1392"/>
                    <a:pt x="946" y="2124"/>
                    <a:pt x="928" y="3016"/>
                  </a:cubicBezTo>
                  <a:cubicBezTo>
                    <a:pt x="357" y="3373"/>
                    <a:pt x="0" y="3997"/>
                    <a:pt x="0" y="4675"/>
                  </a:cubicBezTo>
                  <a:cubicBezTo>
                    <a:pt x="0" y="5425"/>
                    <a:pt x="411" y="6085"/>
                    <a:pt x="1071" y="6406"/>
                  </a:cubicBezTo>
                  <a:cubicBezTo>
                    <a:pt x="1089" y="7316"/>
                    <a:pt x="1820" y="8047"/>
                    <a:pt x="2730" y="8047"/>
                  </a:cubicBezTo>
                  <a:lnTo>
                    <a:pt x="2802" y="8047"/>
                  </a:lnTo>
                  <a:cubicBezTo>
                    <a:pt x="3105" y="8975"/>
                    <a:pt x="3979" y="9635"/>
                    <a:pt x="4978" y="9635"/>
                  </a:cubicBezTo>
                  <a:cubicBezTo>
                    <a:pt x="5210" y="9635"/>
                    <a:pt x="5460" y="9600"/>
                    <a:pt x="5674" y="9510"/>
                  </a:cubicBezTo>
                  <a:cubicBezTo>
                    <a:pt x="5995" y="9903"/>
                    <a:pt x="6424" y="10206"/>
                    <a:pt x="6905" y="10367"/>
                  </a:cubicBezTo>
                  <a:cubicBezTo>
                    <a:pt x="7191" y="10474"/>
                    <a:pt x="7512" y="10528"/>
                    <a:pt x="7833" y="10528"/>
                  </a:cubicBezTo>
                  <a:cubicBezTo>
                    <a:pt x="8065" y="10528"/>
                    <a:pt x="8315" y="10492"/>
                    <a:pt x="8547" y="10438"/>
                  </a:cubicBezTo>
                  <a:cubicBezTo>
                    <a:pt x="8815" y="10367"/>
                    <a:pt x="9064" y="10260"/>
                    <a:pt x="9314" y="10099"/>
                  </a:cubicBezTo>
                  <a:cubicBezTo>
                    <a:pt x="9742" y="10385"/>
                    <a:pt x="10260" y="10528"/>
                    <a:pt x="10795" y="10528"/>
                  </a:cubicBezTo>
                  <a:cubicBezTo>
                    <a:pt x="12330" y="10528"/>
                    <a:pt x="13561" y="9279"/>
                    <a:pt x="13561" y="7744"/>
                  </a:cubicBezTo>
                  <a:cubicBezTo>
                    <a:pt x="13561" y="7601"/>
                    <a:pt x="13561" y="7441"/>
                    <a:pt x="13525" y="7298"/>
                  </a:cubicBezTo>
                  <a:cubicBezTo>
                    <a:pt x="14042" y="6941"/>
                    <a:pt x="14381" y="6352"/>
                    <a:pt x="14381" y="5692"/>
                  </a:cubicBezTo>
                  <a:cubicBezTo>
                    <a:pt x="14381" y="4996"/>
                    <a:pt x="14007" y="4354"/>
                    <a:pt x="13400" y="3997"/>
                  </a:cubicBezTo>
                  <a:cubicBezTo>
                    <a:pt x="13418" y="3890"/>
                    <a:pt x="13436" y="3783"/>
                    <a:pt x="13436" y="3694"/>
                  </a:cubicBezTo>
                  <a:cubicBezTo>
                    <a:pt x="13436" y="2605"/>
                    <a:pt x="12561" y="1731"/>
                    <a:pt x="11473" y="1731"/>
                  </a:cubicBezTo>
                  <a:cubicBezTo>
                    <a:pt x="11384" y="1731"/>
                    <a:pt x="11295" y="1731"/>
                    <a:pt x="11205" y="1749"/>
                  </a:cubicBezTo>
                  <a:cubicBezTo>
                    <a:pt x="10688" y="928"/>
                    <a:pt x="9814" y="429"/>
                    <a:pt x="8832" y="429"/>
                  </a:cubicBezTo>
                  <a:cubicBezTo>
                    <a:pt x="8458" y="429"/>
                    <a:pt x="8083" y="518"/>
                    <a:pt x="7726" y="661"/>
                  </a:cubicBezTo>
                  <a:cubicBezTo>
                    <a:pt x="7423" y="250"/>
                    <a:pt x="6923" y="0"/>
                    <a:pt x="6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154;p120"/>
            <p:cNvSpPr/>
            <p:nvPr/>
          </p:nvSpPr>
          <p:spPr>
            <a:xfrm>
              <a:off x="5487763" y="3653050"/>
              <a:ext cx="13850" cy="14300"/>
            </a:xfrm>
            <a:custGeom>
              <a:avLst/>
              <a:gdLst/>
              <a:ahLst/>
              <a:cxnLst/>
              <a:rect l="l" t="t" r="r" b="b"/>
              <a:pathLst>
                <a:path w="554" h="572" extrusionOk="0">
                  <a:moveTo>
                    <a:pt x="268" y="0"/>
                  </a:moveTo>
                  <a:cubicBezTo>
                    <a:pt x="125" y="0"/>
                    <a:pt x="0" y="125"/>
                    <a:pt x="0" y="286"/>
                  </a:cubicBezTo>
                  <a:cubicBezTo>
                    <a:pt x="0" y="446"/>
                    <a:pt x="125" y="571"/>
                    <a:pt x="268" y="571"/>
                  </a:cubicBezTo>
                  <a:cubicBezTo>
                    <a:pt x="428" y="571"/>
                    <a:pt x="553" y="446"/>
                    <a:pt x="553" y="286"/>
                  </a:cubicBezTo>
                  <a:cubicBezTo>
                    <a:pt x="553" y="125"/>
                    <a:pt x="428" y="0"/>
                    <a:pt x="2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155;p120"/>
            <p:cNvSpPr/>
            <p:nvPr/>
          </p:nvSpPr>
          <p:spPr>
            <a:xfrm>
              <a:off x="5364638" y="3580775"/>
              <a:ext cx="101275" cy="31700"/>
            </a:xfrm>
            <a:custGeom>
              <a:avLst/>
              <a:gdLst/>
              <a:ahLst/>
              <a:cxnLst/>
              <a:rect l="l" t="t" r="r" b="b"/>
              <a:pathLst>
                <a:path w="4051" h="1268" extrusionOk="0">
                  <a:moveTo>
                    <a:pt x="2035" y="1"/>
                  </a:moveTo>
                  <a:cubicBezTo>
                    <a:pt x="1303" y="1"/>
                    <a:pt x="625" y="268"/>
                    <a:pt x="126" y="786"/>
                  </a:cubicBezTo>
                  <a:cubicBezTo>
                    <a:pt x="1" y="893"/>
                    <a:pt x="1" y="1071"/>
                    <a:pt x="126" y="1178"/>
                  </a:cubicBezTo>
                  <a:cubicBezTo>
                    <a:pt x="179" y="1232"/>
                    <a:pt x="250" y="1268"/>
                    <a:pt x="322" y="1268"/>
                  </a:cubicBezTo>
                  <a:cubicBezTo>
                    <a:pt x="393" y="1268"/>
                    <a:pt x="465" y="1232"/>
                    <a:pt x="518" y="1178"/>
                  </a:cubicBezTo>
                  <a:cubicBezTo>
                    <a:pt x="911" y="768"/>
                    <a:pt x="1464" y="554"/>
                    <a:pt x="2035" y="554"/>
                  </a:cubicBezTo>
                  <a:cubicBezTo>
                    <a:pt x="2606" y="554"/>
                    <a:pt x="3141" y="768"/>
                    <a:pt x="3534" y="1178"/>
                  </a:cubicBezTo>
                  <a:cubicBezTo>
                    <a:pt x="3596" y="1232"/>
                    <a:pt x="3672" y="1259"/>
                    <a:pt x="3745" y="1259"/>
                  </a:cubicBezTo>
                  <a:cubicBezTo>
                    <a:pt x="3819" y="1259"/>
                    <a:pt x="3890" y="1232"/>
                    <a:pt x="3944" y="1178"/>
                  </a:cubicBezTo>
                  <a:cubicBezTo>
                    <a:pt x="4051" y="1071"/>
                    <a:pt x="4051" y="893"/>
                    <a:pt x="3944" y="786"/>
                  </a:cubicBezTo>
                  <a:cubicBezTo>
                    <a:pt x="3426" y="268"/>
                    <a:pt x="2748" y="1"/>
                    <a:pt x="20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156;p120"/>
            <p:cNvSpPr/>
            <p:nvPr/>
          </p:nvSpPr>
          <p:spPr>
            <a:xfrm>
              <a:off x="5349913" y="3531975"/>
              <a:ext cx="42850" cy="30550"/>
            </a:xfrm>
            <a:custGeom>
              <a:avLst/>
              <a:gdLst/>
              <a:ahLst/>
              <a:cxnLst/>
              <a:rect l="l" t="t" r="r" b="b"/>
              <a:pathLst>
                <a:path w="1714" h="1222" extrusionOk="0">
                  <a:moveTo>
                    <a:pt x="1399" y="0"/>
                  </a:moveTo>
                  <a:cubicBezTo>
                    <a:pt x="1276" y="0"/>
                    <a:pt x="1155" y="83"/>
                    <a:pt x="1125" y="204"/>
                  </a:cubicBezTo>
                  <a:cubicBezTo>
                    <a:pt x="1089" y="365"/>
                    <a:pt x="982" y="490"/>
                    <a:pt x="839" y="579"/>
                  </a:cubicBezTo>
                  <a:cubicBezTo>
                    <a:pt x="756" y="627"/>
                    <a:pt x="657" y="650"/>
                    <a:pt x="553" y="650"/>
                  </a:cubicBezTo>
                  <a:cubicBezTo>
                    <a:pt x="500" y="650"/>
                    <a:pt x="447" y="644"/>
                    <a:pt x="393" y="632"/>
                  </a:cubicBezTo>
                  <a:cubicBezTo>
                    <a:pt x="372" y="627"/>
                    <a:pt x="350" y="625"/>
                    <a:pt x="329" y="625"/>
                  </a:cubicBezTo>
                  <a:cubicBezTo>
                    <a:pt x="206" y="625"/>
                    <a:pt x="85" y="707"/>
                    <a:pt x="54" y="829"/>
                  </a:cubicBezTo>
                  <a:cubicBezTo>
                    <a:pt x="1" y="971"/>
                    <a:pt x="90" y="1132"/>
                    <a:pt x="251" y="1168"/>
                  </a:cubicBezTo>
                  <a:cubicBezTo>
                    <a:pt x="340" y="1203"/>
                    <a:pt x="447" y="1221"/>
                    <a:pt x="554" y="1221"/>
                  </a:cubicBezTo>
                  <a:cubicBezTo>
                    <a:pt x="750" y="1221"/>
                    <a:pt x="947" y="1168"/>
                    <a:pt x="1125" y="1061"/>
                  </a:cubicBezTo>
                  <a:cubicBezTo>
                    <a:pt x="1393" y="900"/>
                    <a:pt x="1589" y="650"/>
                    <a:pt x="1678" y="347"/>
                  </a:cubicBezTo>
                  <a:cubicBezTo>
                    <a:pt x="1714" y="204"/>
                    <a:pt x="1625" y="44"/>
                    <a:pt x="1464" y="8"/>
                  </a:cubicBezTo>
                  <a:cubicBezTo>
                    <a:pt x="1443" y="3"/>
                    <a:pt x="1421" y="0"/>
                    <a:pt x="13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157;p120"/>
            <p:cNvSpPr/>
            <p:nvPr/>
          </p:nvSpPr>
          <p:spPr>
            <a:xfrm>
              <a:off x="5438238" y="3531975"/>
              <a:ext cx="42400" cy="30550"/>
            </a:xfrm>
            <a:custGeom>
              <a:avLst/>
              <a:gdLst/>
              <a:ahLst/>
              <a:cxnLst/>
              <a:rect l="l" t="t" r="r" b="b"/>
              <a:pathLst>
                <a:path w="1696" h="1222" extrusionOk="0">
                  <a:moveTo>
                    <a:pt x="297" y="0"/>
                  </a:moveTo>
                  <a:cubicBezTo>
                    <a:pt x="276" y="0"/>
                    <a:pt x="254" y="3"/>
                    <a:pt x="233" y="8"/>
                  </a:cubicBezTo>
                  <a:cubicBezTo>
                    <a:pt x="90" y="44"/>
                    <a:pt x="1" y="204"/>
                    <a:pt x="36" y="347"/>
                  </a:cubicBezTo>
                  <a:cubicBezTo>
                    <a:pt x="108" y="650"/>
                    <a:pt x="304" y="900"/>
                    <a:pt x="572" y="1061"/>
                  </a:cubicBezTo>
                  <a:cubicBezTo>
                    <a:pt x="750" y="1168"/>
                    <a:pt x="946" y="1221"/>
                    <a:pt x="1160" y="1221"/>
                  </a:cubicBezTo>
                  <a:cubicBezTo>
                    <a:pt x="1250" y="1221"/>
                    <a:pt x="1357" y="1203"/>
                    <a:pt x="1446" y="1168"/>
                  </a:cubicBezTo>
                  <a:cubicBezTo>
                    <a:pt x="1607" y="1132"/>
                    <a:pt x="1696" y="971"/>
                    <a:pt x="1660" y="829"/>
                  </a:cubicBezTo>
                  <a:cubicBezTo>
                    <a:pt x="1615" y="707"/>
                    <a:pt x="1504" y="625"/>
                    <a:pt x="1374" y="625"/>
                  </a:cubicBezTo>
                  <a:cubicBezTo>
                    <a:pt x="1351" y="625"/>
                    <a:pt x="1327" y="627"/>
                    <a:pt x="1303" y="632"/>
                  </a:cubicBezTo>
                  <a:cubicBezTo>
                    <a:pt x="1256" y="644"/>
                    <a:pt x="1206" y="650"/>
                    <a:pt x="1156" y="650"/>
                  </a:cubicBezTo>
                  <a:cubicBezTo>
                    <a:pt x="1055" y="650"/>
                    <a:pt x="952" y="627"/>
                    <a:pt x="857" y="579"/>
                  </a:cubicBezTo>
                  <a:cubicBezTo>
                    <a:pt x="714" y="490"/>
                    <a:pt x="625" y="365"/>
                    <a:pt x="572" y="204"/>
                  </a:cubicBezTo>
                  <a:cubicBezTo>
                    <a:pt x="541" y="83"/>
                    <a:pt x="421"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19" name="Google Shape;1319;p90"/>
          <p:cNvPicPr preferRelativeResize="0"/>
          <p:nvPr/>
        </p:nvPicPr>
        <p:blipFill rotWithShape="1">
          <a:blip r:embed="rId3">
            <a:alphaModFix amt="75000"/>
          </a:blip>
          <a:srcRect/>
          <a:stretch/>
        </p:blipFill>
        <p:spPr>
          <a:xfrm rot="21112880">
            <a:off x="4661788" y="1560341"/>
            <a:ext cx="1024907" cy="1024881"/>
          </a:xfrm>
          <a:prstGeom prst="rect">
            <a:avLst/>
          </a:prstGeom>
          <a:noFill/>
          <a:ln>
            <a:noFill/>
          </a:ln>
        </p:spPr>
      </p:pic>
      <p:grpSp>
        <p:nvGrpSpPr>
          <p:cNvPr id="2" name="Groupe 1"/>
          <p:cNvGrpSpPr/>
          <p:nvPr/>
        </p:nvGrpSpPr>
        <p:grpSpPr>
          <a:xfrm>
            <a:off x="3436800" y="1560341"/>
            <a:ext cx="1024907" cy="1024881"/>
            <a:chOff x="3305756" y="1581052"/>
            <a:chExt cx="1024907" cy="1024881"/>
          </a:xfrm>
        </p:grpSpPr>
        <p:pic>
          <p:nvPicPr>
            <p:cNvPr id="1317" name="Google Shape;1317;p90"/>
            <p:cNvPicPr preferRelativeResize="0"/>
            <p:nvPr/>
          </p:nvPicPr>
          <p:blipFill rotWithShape="1">
            <a:blip r:embed="rId3">
              <a:alphaModFix amt="75000"/>
            </a:blip>
            <a:srcRect/>
            <a:stretch/>
          </p:blipFill>
          <p:spPr>
            <a:xfrm rot="-487120">
              <a:off x="3305756" y="1581052"/>
              <a:ext cx="1024907" cy="1024881"/>
            </a:xfrm>
            <a:prstGeom prst="rect">
              <a:avLst/>
            </a:prstGeom>
            <a:noFill/>
            <a:ln>
              <a:noFill/>
            </a:ln>
          </p:spPr>
        </p:pic>
        <p:grpSp>
          <p:nvGrpSpPr>
            <p:cNvPr id="333" name="Google Shape;2356;p120"/>
            <p:cNvGrpSpPr/>
            <p:nvPr/>
          </p:nvGrpSpPr>
          <p:grpSpPr>
            <a:xfrm>
              <a:off x="3655609" y="1961533"/>
              <a:ext cx="325200" cy="359325"/>
              <a:chOff x="528950" y="3386525"/>
              <a:chExt cx="325200" cy="359325"/>
            </a:xfrm>
          </p:grpSpPr>
          <p:sp>
            <p:nvSpPr>
              <p:cNvPr id="334" name="Google Shape;2357;p120"/>
              <p:cNvSpPr/>
              <p:nvPr/>
            </p:nvSpPr>
            <p:spPr>
              <a:xfrm>
                <a:off x="586500" y="3565625"/>
                <a:ext cx="13850" cy="14300"/>
              </a:xfrm>
              <a:custGeom>
                <a:avLst/>
                <a:gdLst/>
                <a:ahLst/>
                <a:cxnLst/>
                <a:rect l="l" t="t" r="r" b="b"/>
                <a:pathLst>
                  <a:path w="554" h="572" extrusionOk="0">
                    <a:moveTo>
                      <a:pt x="268" y="0"/>
                    </a:moveTo>
                    <a:cubicBezTo>
                      <a:pt x="125" y="0"/>
                      <a:pt x="0" y="125"/>
                      <a:pt x="0" y="286"/>
                    </a:cubicBezTo>
                    <a:cubicBezTo>
                      <a:pt x="0" y="446"/>
                      <a:pt x="125" y="571"/>
                      <a:pt x="268" y="571"/>
                    </a:cubicBezTo>
                    <a:cubicBezTo>
                      <a:pt x="428" y="571"/>
                      <a:pt x="553" y="446"/>
                      <a:pt x="553" y="286"/>
                    </a:cubicBezTo>
                    <a:cubicBezTo>
                      <a:pt x="553" y="125"/>
                      <a:pt x="428" y="0"/>
                      <a:pt x="2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2358;p120"/>
              <p:cNvSpPr/>
              <p:nvPr/>
            </p:nvSpPr>
            <p:spPr>
              <a:xfrm>
                <a:off x="743050" y="3667775"/>
                <a:ext cx="13850" cy="13850"/>
              </a:xfrm>
              <a:custGeom>
                <a:avLst/>
                <a:gdLst/>
                <a:ahLst/>
                <a:cxnLst/>
                <a:rect l="l" t="t" r="r" b="b"/>
                <a:pathLst>
                  <a:path w="554" h="554" extrusionOk="0">
                    <a:moveTo>
                      <a:pt x="269" y="0"/>
                    </a:moveTo>
                    <a:cubicBezTo>
                      <a:pt x="126" y="0"/>
                      <a:pt x="1" y="125"/>
                      <a:pt x="1" y="268"/>
                    </a:cubicBezTo>
                    <a:cubicBezTo>
                      <a:pt x="1" y="428"/>
                      <a:pt x="126" y="553"/>
                      <a:pt x="269" y="553"/>
                    </a:cubicBezTo>
                    <a:cubicBezTo>
                      <a:pt x="429" y="553"/>
                      <a:pt x="554" y="428"/>
                      <a:pt x="554" y="268"/>
                    </a:cubicBezTo>
                    <a:cubicBezTo>
                      <a:pt x="554" y="125"/>
                      <a:pt x="4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2359;p120"/>
              <p:cNvSpPr/>
              <p:nvPr/>
            </p:nvSpPr>
            <p:spPr>
              <a:xfrm>
                <a:off x="581125" y="3534400"/>
                <a:ext cx="38400" cy="20975"/>
              </a:xfrm>
              <a:custGeom>
                <a:avLst/>
                <a:gdLst/>
                <a:ahLst/>
                <a:cxnLst/>
                <a:rect l="l" t="t" r="r" b="b"/>
                <a:pathLst>
                  <a:path w="1536" h="839" extrusionOk="0">
                    <a:moveTo>
                      <a:pt x="269" y="0"/>
                    </a:moveTo>
                    <a:cubicBezTo>
                      <a:pt x="126" y="0"/>
                      <a:pt x="1" y="125"/>
                      <a:pt x="1" y="268"/>
                    </a:cubicBezTo>
                    <a:cubicBezTo>
                      <a:pt x="1" y="428"/>
                      <a:pt x="126" y="553"/>
                      <a:pt x="269" y="553"/>
                    </a:cubicBezTo>
                    <a:cubicBezTo>
                      <a:pt x="376" y="553"/>
                      <a:pt x="518" y="607"/>
                      <a:pt x="661" y="678"/>
                    </a:cubicBezTo>
                    <a:cubicBezTo>
                      <a:pt x="840" y="750"/>
                      <a:pt x="1036" y="839"/>
                      <a:pt x="1268" y="839"/>
                    </a:cubicBezTo>
                    <a:cubicBezTo>
                      <a:pt x="1411" y="839"/>
                      <a:pt x="1535" y="714"/>
                      <a:pt x="1535" y="553"/>
                    </a:cubicBezTo>
                    <a:cubicBezTo>
                      <a:pt x="1535" y="393"/>
                      <a:pt x="1411" y="268"/>
                      <a:pt x="1268" y="268"/>
                    </a:cubicBezTo>
                    <a:cubicBezTo>
                      <a:pt x="1161" y="268"/>
                      <a:pt x="1018" y="214"/>
                      <a:pt x="875" y="161"/>
                    </a:cubicBezTo>
                    <a:cubicBezTo>
                      <a:pt x="697" y="72"/>
                      <a:pt x="501"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2360;p120"/>
              <p:cNvSpPr/>
              <p:nvPr/>
            </p:nvSpPr>
            <p:spPr>
              <a:xfrm>
                <a:off x="528950" y="3386525"/>
                <a:ext cx="325200" cy="359325"/>
              </a:xfrm>
              <a:custGeom>
                <a:avLst/>
                <a:gdLst/>
                <a:ahLst/>
                <a:cxnLst/>
                <a:rect l="l" t="t" r="r" b="b"/>
                <a:pathLst>
                  <a:path w="13008" h="14373" extrusionOk="0">
                    <a:moveTo>
                      <a:pt x="9352" y="571"/>
                    </a:moveTo>
                    <a:cubicBezTo>
                      <a:pt x="9493" y="571"/>
                      <a:pt x="9635" y="580"/>
                      <a:pt x="9778" y="598"/>
                    </a:cubicBezTo>
                    <a:lnTo>
                      <a:pt x="9778" y="937"/>
                    </a:lnTo>
                    <a:cubicBezTo>
                      <a:pt x="9778" y="1062"/>
                      <a:pt x="9867" y="1169"/>
                      <a:pt x="9992" y="1205"/>
                    </a:cubicBezTo>
                    <a:cubicBezTo>
                      <a:pt x="10206" y="1276"/>
                      <a:pt x="10438" y="1365"/>
                      <a:pt x="10635" y="1472"/>
                    </a:cubicBezTo>
                    <a:cubicBezTo>
                      <a:pt x="10679" y="1502"/>
                      <a:pt x="10730" y="1516"/>
                      <a:pt x="10781" y="1516"/>
                    </a:cubicBezTo>
                    <a:cubicBezTo>
                      <a:pt x="10852" y="1516"/>
                      <a:pt x="10922" y="1489"/>
                      <a:pt x="10974" y="1437"/>
                    </a:cubicBezTo>
                    <a:lnTo>
                      <a:pt x="11223" y="1205"/>
                    </a:lnTo>
                    <a:cubicBezTo>
                      <a:pt x="11438" y="1365"/>
                      <a:pt x="11652" y="1562"/>
                      <a:pt x="11812" y="1794"/>
                    </a:cubicBezTo>
                    <a:lnTo>
                      <a:pt x="11580" y="2025"/>
                    </a:lnTo>
                    <a:cubicBezTo>
                      <a:pt x="11491" y="2115"/>
                      <a:pt x="11473" y="2257"/>
                      <a:pt x="11527" y="2382"/>
                    </a:cubicBezTo>
                    <a:cubicBezTo>
                      <a:pt x="11652" y="2579"/>
                      <a:pt x="11741" y="2793"/>
                      <a:pt x="11794" y="3025"/>
                    </a:cubicBezTo>
                    <a:cubicBezTo>
                      <a:pt x="11830" y="3150"/>
                      <a:pt x="11937" y="3239"/>
                      <a:pt x="12080" y="3239"/>
                    </a:cubicBezTo>
                    <a:lnTo>
                      <a:pt x="12419" y="3239"/>
                    </a:lnTo>
                    <a:cubicBezTo>
                      <a:pt x="12437" y="3382"/>
                      <a:pt x="12437" y="3524"/>
                      <a:pt x="12437" y="3649"/>
                    </a:cubicBezTo>
                    <a:cubicBezTo>
                      <a:pt x="12437" y="3792"/>
                      <a:pt x="12437" y="3935"/>
                      <a:pt x="12419" y="4077"/>
                    </a:cubicBezTo>
                    <a:lnTo>
                      <a:pt x="12080" y="4077"/>
                    </a:lnTo>
                    <a:cubicBezTo>
                      <a:pt x="11937" y="4077"/>
                      <a:pt x="11830" y="4167"/>
                      <a:pt x="11794" y="4292"/>
                    </a:cubicBezTo>
                    <a:cubicBezTo>
                      <a:pt x="11741" y="4523"/>
                      <a:pt x="11652" y="4738"/>
                      <a:pt x="11527" y="4934"/>
                    </a:cubicBezTo>
                    <a:cubicBezTo>
                      <a:pt x="11473" y="5059"/>
                      <a:pt x="11491" y="5184"/>
                      <a:pt x="11580" y="5273"/>
                    </a:cubicBezTo>
                    <a:lnTo>
                      <a:pt x="11812" y="5523"/>
                    </a:lnTo>
                    <a:cubicBezTo>
                      <a:pt x="11652" y="5737"/>
                      <a:pt x="11438" y="5951"/>
                      <a:pt x="11223" y="6111"/>
                    </a:cubicBezTo>
                    <a:lnTo>
                      <a:pt x="10974" y="5880"/>
                    </a:lnTo>
                    <a:cubicBezTo>
                      <a:pt x="10918" y="5824"/>
                      <a:pt x="10841" y="5796"/>
                      <a:pt x="10765" y="5796"/>
                    </a:cubicBezTo>
                    <a:cubicBezTo>
                      <a:pt x="10720" y="5796"/>
                      <a:pt x="10675" y="5806"/>
                      <a:pt x="10635" y="5826"/>
                    </a:cubicBezTo>
                    <a:cubicBezTo>
                      <a:pt x="10438" y="5951"/>
                      <a:pt x="10206" y="6040"/>
                      <a:pt x="9992" y="6111"/>
                    </a:cubicBezTo>
                    <a:cubicBezTo>
                      <a:pt x="9867" y="6129"/>
                      <a:pt x="9778" y="6254"/>
                      <a:pt x="9778" y="6379"/>
                    </a:cubicBezTo>
                    <a:lnTo>
                      <a:pt x="9778" y="6718"/>
                    </a:lnTo>
                    <a:cubicBezTo>
                      <a:pt x="9635" y="6736"/>
                      <a:pt x="9493" y="6745"/>
                      <a:pt x="9352" y="6745"/>
                    </a:cubicBezTo>
                    <a:cubicBezTo>
                      <a:pt x="9212" y="6745"/>
                      <a:pt x="9073" y="6736"/>
                      <a:pt x="8940" y="6718"/>
                    </a:cubicBezTo>
                    <a:lnTo>
                      <a:pt x="8940" y="6379"/>
                    </a:lnTo>
                    <a:cubicBezTo>
                      <a:pt x="8940" y="6254"/>
                      <a:pt x="8850" y="6129"/>
                      <a:pt x="8725" y="6111"/>
                    </a:cubicBezTo>
                    <a:cubicBezTo>
                      <a:pt x="8494" y="6040"/>
                      <a:pt x="8279" y="5951"/>
                      <a:pt x="8065" y="5826"/>
                    </a:cubicBezTo>
                    <a:cubicBezTo>
                      <a:pt x="8025" y="5806"/>
                      <a:pt x="7980" y="5796"/>
                      <a:pt x="7934" y="5796"/>
                    </a:cubicBezTo>
                    <a:cubicBezTo>
                      <a:pt x="7859" y="5796"/>
                      <a:pt x="7782" y="5824"/>
                      <a:pt x="7726" y="5880"/>
                    </a:cubicBezTo>
                    <a:lnTo>
                      <a:pt x="7494" y="6111"/>
                    </a:lnTo>
                    <a:cubicBezTo>
                      <a:pt x="7262" y="5951"/>
                      <a:pt x="7066" y="5737"/>
                      <a:pt x="6888" y="5523"/>
                    </a:cubicBezTo>
                    <a:lnTo>
                      <a:pt x="7137" y="5273"/>
                    </a:lnTo>
                    <a:cubicBezTo>
                      <a:pt x="7227" y="5184"/>
                      <a:pt x="7245" y="5059"/>
                      <a:pt x="7173" y="4934"/>
                    </a:cubicBezTo>
                    <a:cubicBezTo>
                      <a:pt x="7048" y="4738"/>
                      <a:pt x="6959" y="4523"/>
                      <a:pt x="6906" y="4292"/>
                    </a:cubicBezTo>
                    <a:cubicBezTo>
                      <a:pt x="6870" y="4167"/>
                      <a:pt x="6763" y="4077"/>
                      <a:pt x="6638" y="4077"/>
                    </a:cubicBezTo>
                    <a:lnTo>
                      <a:pt x="6299" y="4077"/>
                    </a:lnTo>
                    <a:cubicBezTo>
                      <a:pt x="6281" y="3935"/>
                      <a:pt x="6263" y="3792"/>
                      <a:pt x="6263" y="3649"/>
                    </a:cubicBezTo>
                    <a:cubicBezTo>
                      <a:pt x="6263" y="3524"/>
                      <a:pt x="6281" y="3382"/>
                      <a:pt x="6299" y="3239"/>
                    </a:cubicBezTo>
                    <a:lnTo>
                      <a:pt x="6638" y="3239"/>
                    </a:lnTo>
                    <a:cubicBezTo>
                      <a:pt x="6763" y="3239"/>
                      <a:pt x="6870" y="3150"/>
                      <a:pt x="6906" y="3025"/>
                    </a:cubicBezTo>
                    <a:cubicBezTo>
                      <a:pt x="6959" y="2793"/>
                      <a:pt x="7048" y="2579"/>
                      <a:pt x="7173" y="2382"/>
                    </a:cubicBezTo>
                    <a:cubicBezTo>
                      <a:pt x="7245" y="2257"/>
                      <a:pt x="7227" y="2115"/>
                      <a:pt x="7137" y="2025"/>
                    </a:cubicBezTo>
                    <a:lnTo>
                      <a:pt x="6888" y="1794"/>
                    </a:lnTo>
                    <a:cubicBezTo>
                      <a:pt x="7066" y="1562"/>
                      <a:pt x="7262" y="1365"/>
                      <a:pt x="7494" y="1205"/>
                    </a:cubicBezTo>
                    <a:lnTo>
                      <a:pt x="7726" y="1437"/>
                    </a:lnTo>
                    <a:cubicBezTo>
                      <a:pt x="7778" y="1489"/>
                      <a:pt x="7848" y="1516"/>
                      <a:pt x="7919" y="1516"/>
                    </a:cubicBezTo>
                    <a:cubicBezTo>
                      <a:pt x="7970" y="1516"/>
                      <a:pt x="8021" y="1502"/>
                      <a:pt x="8065" y="1472"/>
                    </a:cubicBezTo>
                    <a:cubicBezTo>
                      <a:pt x="8279" y="1365"/>
                      <a:pt x="8494" y="1276"/>
                      <a:pt x="8725" y="1205"/>
                    </a:cubicBezTo>
                    <a:cubicBezTo>
                      <a:pt x="8850" y="1169"/>
                      <a:pt x="8940" y="1062"/>
                      <a:pt x="8940" y="937"/>
                    </a:cubicBezTo>
                    <a:lnTo>
                      <a:pt x="8940" y="598"/>
                    </a:lnTo>
                    <a:cubicBezTo>
                      <a:pt x="9073" y="580"/>
                      <a:pt x="9212" y="571"/>
                      <a:pt x="9352" y="571"/>
                    </a:cubicBezTo>
                    <a:close/>
                    <a:moveTo>
                      <a:pt x="9359" y="0"/>
                    </a:moveTo>
                    <a:cubicBezTo>
                      <a:pt x="9105" y="0"/>
                      <a:pt x="8850" y="27"/>
                      <a:pt x="8601" y="81"/>
                    </a:cubicBezTo>
                    <a:cubicBezTo>
                      <a:pt x="8458" y="116"/>
                      <a:pt x="8369" y="223"/>
                      <a:pt x="8369" y="366"/>
                    </a:cubicBezTo>
                    <a:lnTo>
                      <a:pt x="8369" y="723"/>
                    </a:lnTo>
                    <a:cubicBezTo>
                      <a:pt x="8244" y="777"/>
                      <a:pt x="8101" y="830"/>
                      <a:pt x="7976" y="884"/>
                    </a:cubicBezTo>
                    <a:lnTo>
                      <a:pt x="7726" y="634"/>
                    </a:lnTo>
                    <a:cubicBezTo>
                      <a:pt x="7664" y="582"/>
                      <a:pt x="7589" y="554"/>
                      <a:pt x="7517" y="554"/>
                    </a:cubicBezTo>
                    <a:cubicBezTo>
                      <a:pt x="7465" y="554"/>
                      <a:pt x="7414" y="568"/>
                      <a:pt x="7369" y="598"/>
                    </a:cubicBezTo>
                    <a:cubicBezTo>
                      <a:pt x="6941" y="866"/>
                      <a:pt x="6567" y="1240"/>
                      <a:pt x="6299" y="1669"/>
                    </a:cubicBezTo>
                    <a:cubicBezTo>
                      <a:pt x="6227" y="1776"/>
                      <a:pt x="6227" y="1936"/>
                      <a:pt x="6335" y="2025"/>
                    </a:cubicBezTo>
                    <a:lnTo>
                      <a:pt x="6352" y="2043"/>
                    </a:lnTo>
                    <a:cubicBezTo>
                      <a:pt x="6210" y="2043"/>
                      <a:pt x="6067" y="2025"/>
                      <a:pt x="5924" y="2025"/>
                    </a:cubicBezTo>
                    <a:cubicBezTo>
                      <a:pt x="4639" y="2025"/>
                      <a:pt x="3426" y="2525"/>
                      <a:pt x="2516" y="3435"/>
                    </a:cubicBezTo>
                    <a:cubicBezTo>
                      <a:pt x="1606" y="4345"/>
                      <a:pt x="1107" y="5540"/>
                      <a:pt x="1107" y="6807"/>
                    </a:cubicBezTo>
                    <a:cubicBezTo>
                      <a:pt x="1107" y="7093"/>
                      <a:pt x="839" y="7628"/>
                      <a:pt x="411" y="8235"/>
                    </a:cubicBezTo>
                    <a:cubicBezTo>
                      <a:pt x="0" y="8806"/>
                      <a:pt x="54" y="9198"/>
                      <a:pt x="179" y="9430"/>
                    </a:cubicBezTo>
                    <a:cubicBezTo>
                      <a:pt x="304" y="9680"/>
                      <a:pt x="625" y="9965"/>
                      <a:pt x="1374" y="10019"/>
                    </a:cubicBezTo>
                    <a:lnTo>
                      <a:pt x="1374" y="11250"/>
                    </a:lnTo>
                    <a:cubicBezTo>
                      <a:pt x="1374" y="12089"/>
                      <a:pt x="2070" y="12767"/>
                      <a:pt x="2909" y="12767"/>
                    </a:cubicBezTo>
                    <a:cubicBezTo>
                      <a:pt x="3640" y="12767"/>
                      <a:pt x="4033" y="12785"/>
                      <a:pt x="4211" y="12927"/>
                    </a:cubicBezTo>
                    <a:cubicBezTo>
                      <a:pt x="4372" y="13088"/>
                      <a:pt x="4425" y="13445"/>
                      <a:pt x="4479" y="14123"/>
                    </a:cubicBezTo>
                    <a:cubicBezTo>
                      <a:pt x="4479" y="14266"/>
                      <a:pt x="4604" y="14373"/>
                      <a:pt x="4764" y="14373"/>
                    </a:cubicBezTo>
                    <a:lnTo>
                      <a:pt x="8779" y="14373"/>
                    </a:lnTo>
                    <a:cubicBezTo>
                      <a:pt x="8868" y="14373"/>
                      <a:pt x="8940" y="14355"/>
                      <a:pt x="8993" y="14283"/>
                    </a:cubicBezTo>
                    <a:cubicBezTo>
                      <a:pt x="9047" y="14230"/>
                      <a:pt x="9064" y="14158"/>
                      <a:pt x="9064" y="14087"/>
                    </a:cubicBezTo>
                    <a:cubicBezTo>
                      <a:pt x="9029" y="13534"/>
                      <a:pt x="9011" y="13141"/>
                      <a:pt x="9011" y="12785"/>
                    </a:cubicBezTo>
                    <a:cubicBezTo>
                      <a:pt x="9011" y="12624"/>
                      <a:pt x="8886" y="12499"/>
                      <a:pt x="8743" y="12499"/>
                    </a:cubicBezTo>
                    <a:lnTo>
                      <a:pt x="8725" y="12499"/>
                    </a:lnTo>
                    <a:cubicBezTo>
                      <a:pt x="8583" y="12499"/>
                      <a:pt x="8458" y="12624"/>
                      <a:pt x="8458" y="12785"/>
                    </a:cubicBezTo>
                    <a:cubicBezTo>
                      <a:pt x="8458" y="13088"/>
                      <a:pt x="8458" y="13409"/>
                      <a:pt x="8476" y="13819"/>
                    </a:cubicBezTo>
                    <a:lnTo>
                      <a:pt x="5014" y="13819"/>
                    </a:lnTo>
                    <a:cubicBezTo>
                      <a:pt x="4961" y="13213"/>
                      <a:pt x="4889" y="12785"/>
                      <a:pt x="4586" y="12517"/>
                    </a:cubicBezTo>
                    <a:cubicBezTo>
                      <a:pt x="4247" y="12214"/>
                      <a:pt x="3730" y="12196"/>
                      <a:pt x="2909" y="12196"/>
                    </a:cubicBezTo>
                    <a:cubicBezTo>
                      <a:pt x="2373" y="12196"/>
                      <a:pt x="1945" y="11768"/>
                      <a:pt x="1945" y="11250"/>
                    </a:cubicBezTo>
                    <a:lnTo>
                      <a:pt x="1945" y="10875"/>
                    </a:lnTo>
                    <a:lnTo>
                      <a:pt x="2784" y="10875"/>
                    </a:lnTo>
                    <a:cubicBezTo>
                      <a:pt x="2944" y="10875"/>
                      <a:pt x="3069" y="10751"/>
                      <a:pt x="3069" y="10590"/>
                    </a:cubicBezTo>
                    <a:cubicBezTo>
                      <a:pt x="3069" y="10447"/>
                      <a:pt x="2944" y="10322"/>
                      <a:pt x="2784" y="10322"/>
                    </a:cubicBezTo>
                    <a:lnTo>
                      <a:pt x="1945" y="10322"/>
                    </a:lnTo>
                    <a:lnTo>
                      <a:pt x="1945" y="9751"/>
                    </a:lnTo>
                    <a:cubicBezTo>
                      <a:pt x="1945" y="9591"/>
                      <a:pt x="1820" y="9466"/>
                      <a:pt x="1660" y="9466"/>
                    </a:cubicBezTo>
                    <a:cubicBezTo>
                      <a:pt x="1142" y="9466"/>
                      <a:pt x="768" y="9359"/>
                      <a:pt x="678" y="9180"/>
                    </a:cubicBezTo>
                    <a:cubicBezTo>
                      <a:pt x="607" y="9038"/>
                      <a:pt x="678" y="8824"/>
                      <a:pt x="857" y="8574"/>
                    </a:cubicBezTo>
                    <a:cubicBezTo>
                      <a:pt x="1232" y="8056"/>
                      <a:pt x="1660" y="7343"/>
                      <a:pt x="1660" y="6807"/>
                    </a:cubicBezTo>
                    <a:cubicBezTo>
                      <a:pt x="1660" y="4488"/>
                      <a:pt x="3569" y="2596"/>
                      <a:pt x="5924" y="2596"/>
                    </a:cubicBezTo>
                    <a:cubicBezTo>
                      <a:pt x="6103" y="2596"/>
                      <a:pt x="6281" y="2596"/>
                      <a:pt x="6442" y="2614"/>
                    </a:cubicBezTo>
                    <a:cubicBezTo>
                      <a:pt x="6442" y="2632"/>
                      <a:pt x="6424" y="2650"/>
                      <a:pt x="6424" y="2668"/>
                    </a:cubicBezTo>
                    <a:lnTo>
                      <a:pt x="6067" y="2668"/>
                    </a:lnTo>
                    <a:cubicBezTo>
                      <a:pt x="5924" y="2668"/>
                      <a:pt x="5817" y="2775"/>
                      <a:pt x="5781" y="2900"/>
                    </a:cubicBezTo>
                    <a:cubicBezTo>
                      <a:pt x="5728" y="3150"/>
                      <a:pt x="5710" y="3399"/>
                      <a:pt x="5710" y="3649"/>
                    </a:cubicBezTo>
                    <a:cubicBezTo>
                      <a:pt x="5710" y="3917"/>
                      <a:pt x="5728" y="4167"/>
                      <a:pt x="5781" y="4416"/>
                    </a:cubicBezTo>
                    <a:cubicBezTo>
                      <a:pt x="5817" y="4541"/>
                      <a:pt x="5924" y="4631"/>
                      <a:pt x="6067" y="4631"/>
                    </a:cubicBezTo>
                    <a:lnTo>
                      <a:pt x="6424" y="4631"/>
                    </a:lnTo>
                    <a:cubicBezTo>
                      <a:pt x="6477" y="4773"/>
                      <a:pt x="6531" y="4898"/>
                      <a:pt x="6584" y="5041"/>
                    </a:cubicBezTo>
                    <a:lnTo>
                      <a:pt x="6335" y="5291"/>
                    </a:lnTo>
                    <a:cubicBezTo>
                      <a:pt x="6227" y="5380"/>
                      <a:pt x="6227" y="5540"/>
                      <a:pt x="6299" y="5648"/>
                    </a:cubicBezTo>
                    <a:cubicBezTo>
                      <a:pt x="6567" y="6076"/>
                      <a:pt x="6941" y="6433"/>
                      <a:pt x="7369" y="6718"/>
                    </a:cubicBezTo>
                    <a:cubicBezTo>
                      <a:pt x="7414" y="6748"/>
                      <a:pt x="7465" y="6762"/>
                      <a:pt x="7517" y="6762"/>
                    </a:cubicBezTo>
                    <a:cubicBezTo>
                      <a:pt x="7589" y="6762"/>
                      <a:pt x="7664" y="6734"/>
                      <a:pt x="7726" y="6682"/>
                    </a:cubicBezTo>
                    <a:lnTo>
                      <a:pt x="7976" y="6415"/>
                    </a:lnTo>
                    <a:cubicBezTo>
                      <a:pt x="8101" y="6486"/>
                      <a:pt x="8244" y="6540"/>
                      <a:pt x="8369" y="6593"/>
                    </a:cubicBezTo>
                    <a:lnTo>
                      <a:pt x="8369" y="6950"/>
                    </a:lnTo>
                    <a:cubicBezTo>
                      <a:pt x="8369" y="7093"/>
                      <a:pt x="8458" y="7200"/>
                      <a:pt x="8601" y="7218"/>
                    </a:cubicBezTo>
                    <a:cubicBezTo>
                      <a:pt x="8850" y="7271"/>
                      <a:pt x="9100" y="7307"/>
                      <a:pt x="9350" y="7307"/>
                    </a:cubicBezTo>
                    <a:cubicBezTo>
                      <a:pt x="9618" y="7307"/>
                      <a:pt x="9867" y="7271"/>
                      <a:pt x="10117" y="7218"/>
                    </a:cubicBezTo>
                    <a:cubicBezTo>
                      <a:pt x="10135" y="7218"/>
                      <a:pt x="10153" y="7218"/>
                      <a:pt x="10171" y="7200"/>
                    </a:cubicBezTo>
                    <a:lnTo>
                      <a:pt x="10171" y="7200"/>
                    </a:lnTo>
                    <a:cubicBezTo>
                      <a:pt x="10117" y="7842"/>
                      <a:pt x="9903" y="8449"/>
                      <a:pt x="9564" y="9002"/>
                    </a:cubicBezTo>
                    <a:cubicBezTo>
                      <a:pt x="9314" y="9430"/>
                      <a:pt x="9100" y="9823"/>
                      <a:pt x="8940" y="10197"/>
                    </a:cubicBezTo>
                    <a:cubicBezTo>
                      <a:pt x="8886" y="10340"/>
                      <a:pt x="8940" y="10519"/>
                      <a:pt x="9082" y="10572"/>
                    </a:cubicBezTo>
                    <a:cubicBezTo>
                      <a:pt x="9118" y="10590"/>
                      <a:pt x="9154" y="10590"/>
                      <a:pt x="9207" y="10590"/>
                    </a:cubicBezTo>
                    <a:cubicBezTo>
                      <a:pt x="9314" y="10590"/>
                      <a:pt x="9421" y="10536"/>
                      <a:pt x="9457" y="10412"/>
                    </a:cubicBezTo>
                    <a:cubicBezTo>
                      <a:pt x="9600" y="10055"/>
                      <a:pt x="9796" y="9698"/>
                      <a:pt x="10046" y="9287"/>
                    </a:cubicBezTo>
                    <a:cubicBezTo>
                      <a:pt x="10510" y="8538"/>
                      <a:pt x="10760" y="7682"/>
                      <a:pt x="10760" y="6807"/>
                    </a:cubicBezTo>
                    <a:cubicBezTo>
                      <a:pt x="10760" y="6682"/>
                      <a:pt x="10760" y="6558"/>
                      <a:pt x="10742" y="6433"/>
                    </a:cubicBezTo>
                    <a:lnTo>
                      <a:pt x="10742" y="6433"/>
                    </a:lnTo>
                    <a:lnTo>
                      <a:pt x="10991" y="6682"/>
                    </a:lnTo>
                    <a:cubicBezTo>
                      <a:pt x="11043" y="6734"/>
                      <a:pt x="11114" y="6762"/>
                      <a:pt x="11188" y="6762"/>
                    </a:cubicBezTo>
                    <a:cubicBezTo>
                      <a:pt x="11241" y="6762"/>
                      <a:pt x="11296" y="6748"/>
                      <a:pt x="11348" y="6718"/>
                    </a:cubicBezTo>
                    <a:cubicBezTo>
                      <a:pt x="11759" y="6433"/>
                      <a:pt x="12133" y="6076"/>
                      <a:pt x="12419" y="5648"/>
                    </a:cubicBezTo>
                    <a:cubicBezTo>
                      <a:pt x="12490" y="5540"/>
                      <a:pt x="12472" y="5380"/>
                      <a:pt x="12383" y="5291"/>
                    </a:cubicBezTo>
                    <a:lnTo>
                      <a:pt x="12116" y="5041"/>
                    </a:lnTo>
                    <a:cubicBezTo>
                      <a:pt x="12187" y="4898"/>
                      <a:pt x="12240" y="4773"/>
                      <a:pt x="12276" y="4631"/>
                    </a:cubicBezTo>
                    <a:lnTo>
                      <a:pt x="12651" y="4631"/>
                    </a:lnTo>
                    <a:cubicBezTo>
                      <a:pt x="12776" y="4631"/>
                      <a:pt x="12901" y="4541"/>
                      <a:pt x="12918" y="4416"/>
                    </a:cubicBezTo>
                    <a:cubicBezTo>
                      <a:pt x="12972" y="4167"/>
                      <a:pt x="13008" y="3917"/>
                      <a:pt x="13008" y="3649"/>
                    </a:cubicBezTo>
                    <a:cubicBezTo>
                      <a:pt x="13008" y="3399"/>
                      <a:pt x="12972" y="3150"/>
                      <a:pt x="12918" y="2900"/>
                    </a:cubicBezTo>
                    <a:cubicBezTo>
                      <a:pt x="12901" y="2775"/>
                      <a:pt x="12776" y="2668"/>
                      <a:pt x="12651" y="2668"/>
                    </a:cubicBezTo>
                    <a:lnTo>
                      <a:pt x="12276" y="2668"/>
                    </a:lnTo>
                    <a:cubicBezTo>
                      <a:pt x="12240" y="2543"/>
                      <a:pt x="12187" y="2400"/>
                      <a:pt x="12116" y="2275"/>
                    </a:cubicBezTo>
                    <a:lnTo>
                      <a:pt x="12383" y="2025"/>
                    </a:lnTo>
                    <a:cubicBezTo>
                      <a:pt x="12472" y="1936"/>
                      <a:pt x="12490" y="1776"/>
                      <a:pt x="12419" y="1669"/>
                    </a:cubicBezTo>
                    <a:cubicBezTo>
                      <a:pt x="12133" y="1240"/>
                      <a:pt x="11759" y="866"/>
                      <a:pt x="11348" y="598"/>
                    </a:cubicBezTo>
                    <a:cubicBezTo>
                      <a:pt x="11296" y="568"/>
                      <a:pt x="11241" y="554"/>
                      <a:pt x="11188" y="554"/>
                    </a:cubicBezTo>
                    <a:cubicBezTo>
                      <a:pt x="11114" y="554"/>
                      <a:pt x="11043" y="582"/>
                      <a:pt x="10991" y="634"/>
                    </a:cubicBezTo>
                    <a:lnTo>
                      <a:pt x="10724" y="884"/>
                    </a:lnTo>
                    <a:cubicBezTo>
                      <a:pt x="10599" y="830"/>
                      <a:pt x="10474" y="777"/>
                      <a:pt x="10331" y="723"/>
                    </a:cubicBezTo>
                    <a:lnTo>
                      <a:pt x="10331" y="366"/>
                    </a:lnTo>
                    <a:cubicBezTo>
                      <a:pt x="10331" y="223"/>
                      <a:pt x="10242" y="116"/>
                      <a:pt x="10117" y="81"/>
                    </a:cubicBezTo>
                    <a:cubicBezTo>
                      <a:pt x="9867" y="27"/>
                      <a:pt x="9613" y="0"/>
                      <a:pt x="9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2361;p120"/>
              <p:cNvSpPr/>
              <p:nvPr/>
            </p:nvSpPr>
            <p:spPr>
              <a:xfrm>
                <a:off x="720750" y="3435800"/>
                <a:ext cx="84350" cy="84350"/>
              </a:xfrm>
              <a:custGeom>
                <a:avLst/>
                <a:gdLst/>
                <a:ahLst/>
                <a:cxnLst/>
                <a:rect l="l" t="t" r="r" b="b"/>
                <a:pathLst>
                  <a:path w="3374" h="3374" extrusionOk="0">
                    <a:moveTo>
                      <a:pt x="1678" y="554"/>
                    </a:moveTo>
                    <a:cubicBezTo>
                      <a:pt x="2302" y="554"/>
                      <a:pt x="2802" y="1072"/>
                      <a:pt x="2802" y="1678"/>
                    </a:cubicBezTo>
                    <a:cubicBezTo>
                      <a:pt x="2802" y="2303"/>
                      <a:pt x="2302" y="2802"/>
                      <a:pt x="1678" y="2802"/>
                    </a:cubicBezTo>
                    <a:cubicBezTo>
                      <a:pt x="1071" y="2802"/>
                      <a:pt x="554" y="2303"/>
                      <a:pt x="554" y="1678"/>
                    </a:cubicBezTo>
                    <a:cubicBezTo>
                      <a:pt x="554" y="1072"/>
                      <a:pt x="1071" y="554"/>
                      <a:pt x="1678" y="554"/>
                    </a:cubicBezTo>
                    <a:close/>
                    <a:moveTo>
                      <a:pt x="1678" y="1"/>
                    </a:moveTo>
                    <a:cubicBezTo>
                      <a:pt x="750" y="1"/>
                      <a:pt x="1" y="750"/>
                      <a:pt x="1" y="1678"/>
                    </a:cubicBezTo>
                    <a:cubicBezTo>
                      <a:pt x="1" y="2606"/>
                      <a:pt x="750" y="3373"/>
                      <a:pt x="1678" y="3373"/>
                    </a:cubicBezTo>
                    <a:cubicBezTo>
                      <a:pt x="2606" y="3373"/>
                      <a:pt x="3373" y="2606"/>
                      <a:pt x="3373" y="1678"/>
                    </a:cubicBezTo>
                    <a:cubicBezTo>
                      <a:pt x="3373" y="750"/>
                      <a:pt x="2606" y="1"/>
                      <a:pt x="16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6" name="Google Shape;1830;p110"/>
          <p:cNvSpPr txBox="1"/>
          <p:nvPr/>
        </p:nvSpPr>
        <p:spPr>
          <a:xfrm>
            <a:off x="4101000" y="917596"/>
            <a:ext cx="942000" cy="446400"/>
          </a:xfrm>
          <a:prstGeom prst="rect">
            <a:avLst/>
          </a:prstGeom>
          <a:noFill/>
          <a:ln>
            <a:noFill/>
          </a:ln>
        </p:spPr>
        <p:txBody>
          <a:bodyPr spcFirstLastPara="1" wrap="square" lIns="91425" tIns="91425" rIns="91425" bIns="91425" anchor="ctr" anchorCtr="0">
            <a:noAutofit/>
          </a:bodyPr>
          <a:lstStyle/>
          <a:p>
            <a:pPr algn="ctr"/>
            <a:r>
              <a:rPr lang="fr-CA" sz="1800" b="1" dirty="0">
                <a:solidFill>
                  <a:schemeClr val="dk2"/>
                </a:solidFill>
                <a:latin typeface="DM Serif Text"/>
                <a:ea typeface="DM Serif Text"/>
                <a:cs typeface="DM Serif Text"/>
                <a:sym typeface="DM Serif Text"/>
              </a:rPr>
              <a:t>n</a:t>
            </a:r>
            <a:r>
              <a:rPr lang="en" sz="1800" b="1" dirty="0">
                <a:solidFill>
                  <a:schemeClr val="dk2"/>
                </a:solidFill>
                <a:latin typeface="DM Serif Text"/>
                <a:ea typeface="DM Serif Text"/>
                <a:cs typeface="DM Serif Text"/>
                <a:sym typeface="DM Serif Text"/>
              </a:rPr>
              <a:t>  = 13</a:t>
            </a:r>
            <a:endParaRPr sz="1800" b="1" dirty="0">
              <a:solidFill>
                <a:schemeClr val="dk2"/>
              </a:solidFill>
              <a:latin typeface="DM Serif Text"/>
              <a:ea typeface="DM Serif Text"/>
              <a:cs typeface="DM Serif Text"/>
              <a:sym typeface="DM Serif Text"/>
            </a:endParaRPr>
          </a:p>
        </p:txBody>
      </p:sp>
      <p:sp>
        <p:nvSpPr>
          <p:cNvPr id="40" name="Google Shape;1311;p90"/>
          <p:cNvSpPr txBox="1">
            <a:spLocks noGrp="1"/>
          </p:cNvSpPr>
          <p:nvPr>
            <p:ph type="subTitle" idx="1"/>
          </p:nvPr>
        </p:nvSpPr>
        <p:spPr>
          <a:xfrm>
            <a:off x="5587472" y="3265626"/>
            <a:ext cx="2731438" cy="59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CA" dirty="0"/>
              <a:t>Je sens être en mesure d’établir une alliance thérapeutique</a:t>
            </a:r>
          </a:p>
        </p:txBody>
      </p:sp>
      <p:sp>
        <p:nvSpPr>
          <p:cNvPr id="42" name="Google Shape;1314;p90"/>
          <p:cNvSpPr txBox="1">
            <a:spLocks noGrp="1"/>
          </p:cNvSpPr>
          <p:nvPr>
            <p:ph type="title" idx="5"/>
          </p:nvPr>
        </p:nvSpPr>
        <p:spPr>
          <a:xfrm>
            <a:off x="5603656" y="2914892"/>
            <a:ext cx="880011" cy="397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77 %</a:t>
            </a:r>
            <a:endParaRPr dirty="0"/>
          </a:p>
        </p:txBody>
      </p:sp>
      <p:pic>
        <p:nvPicPr>
          <p:cNvPr id="374" name="Google Shape;1318;p90"/>
          <p:cNvPicPr preferRelativeResize="0"/>
          <p:nvPr/>
        </p:nvPicPr>
        <p:blipFill rotWithShape="1">
          <a:blip r:embed="rId3">
            <a:alphaModFix amt="75000"/>
          </a:blip>
          <a:srcRect/>
          <a:stretch/>
        </p:blipFill>
        <p:spPr>
          <a:xfrm rot="21112880">
            <a:off x="4661788" y="2860396"/>
            <a:ext cx="1024907" cy="1024881"/>
          </a:xfrm>
          <a:prstGeom prst="rect">
            <a:avLst/>
          </a:prstGeom>
          <a:noFill/>
          <a:ln>
            <a:noFill/>
          </a:ln>
        </p:spPr>
      </p:pic>
      <p:grpSp>
        <p:nvGrpSpPr>
          <p:cNvPr id="376" name="Google Shape;2239;p120"/>
          <p:cNvGrpSpPr/>
          <p:nvPr/>
        </p:nvGrpSpPr>
        <p:grpSpPr>
          <a:xfrm>
            <a:off x="5033504" y="1948703"/>
            <a:ext cx="322975" cy="359575"/>
            <a:chOff x="3570563" y="3954575"/>
            <a:chExt cx="322975" cy="359575"/>
          </a:xfrm>
        </p:grpSpPr>
        <p:sp>
          <p:nvSpPr>
            <p:cNvPr id="377" name="Google Shape;2240;p120"/>
            <p:cNvSpPr/>
            <p:nvPr/>
          </p:nvSpPr>
          <p:spPr>
            <a:xfrm>
              <a:off x="3623188" y="3954575"/>
              <a:ext cx="217725" cy="182475"/>
            </a:xfrm>
            <a:custGeom>
              <a:avLst/>
              <a:gdLst/>
              <a:ahLst/>
              <a:cxnLst/>
              <a:rect l="l" t="t" r="r" b="b"/>
              <a:pathLst>
                <a:path w="8709" h="7299" extrusionOk="0">
                  <a:moveTo>
                    <a:pt x="6282" y="572"/>
                  </a:moveTo>
                  <a:cubicBezTo>
                    <a:pt x="6745" y="572"/>
                    <a:pt x="7174" y="750"/>
                    <a:pt x="7495" y="1071"/>
                  </a:cubicBezTo>
                  <a:cubicBezTo>
                    <a:pt x="7977" y="1535"/>
                    <a:pt x="8119" y="2142"/>
                    <a:pt x="7923" y="2874"/>
                  </a:cubicBezTo>
                  <a:cubicBezTo>
                    <a:pt x="7709" y="3659"/>
                    <a:pt x="7120" y="4551"/>
                    <a:pt x="6264" y="5372"/>
                  </a:cubicBezTo>
                  <a:cubicBezTo>
                    <a:pt x="5497" y="6121"/>
                    <a:pt x="4747" y="6585"/>
                    <a:pt x="4355" y="6728"/>
                  </a:cubicBezTo>
                  <a:cubicBezTo>
                    <a:pt x="3944" y="6585"/>
                    <a:pt x="3213" y="6121"/>
                    <a:pt x="2445" y="5372"/>
                  </a:cubicBezTo>
                  <a:cubicBezTo>
                    <a:pt x="1589" y="4551"/>
                    <a:pt x="1000" y="3659"/>
                    <a:pt x="786" y="2874"/>
                  </a:cubicBezTo>
                  <a:cubicBezTo>
                    <a:pt x="590" y="2142"/>
                    <a:pt x="733" y="1535"/>
                    <a:pt x="1214" y="1071"/>
                  </a:cubicBezTo>
                  <a:cubicBezTo>
                    <a:pt x="1535" y="750"/>
                    <a:pt x="1964" y="572"/>
                    <a:pt x="2428" y="572"/>
                  </a:cubicBezTo>
                  <a:cubicBezTo>
                    <a:pt x="2874" y="572"/>
                    <a:pt x="3320" y="750"/>
                    <a:pt x="3641" y="1071"/>
                  </a:cubicBezTo>
                  <a:cubicBezTo>
                    <a:pt x="3819" y="1250"/>
                    <a:pt x="4069" y="1357"/>
                    <a:pt x="4337" y="1375"/>
                  </a:cubicBezTo>
                  <a:cubicBezTo>
                    <a:pt x="4604" y="1375"/>
                    <a:pt x="4872" y="1268"/>
                    <a:pt x="5068" y="1071"/>
                  </a:cubicBezTo>
                  <a:cubicBezTo>
                    <a:pt x="5389" y="750"/>
                    <a:pt x="5818" y="572"/>
                    <a:pt x="6282" y="572"/>
                  </a:cubicBezTo>
                  <a:close/>
                  <a:moveTo>
                    <a:pt x="2428" y="1"/>
                  </a:moveTo>
                  <a:cubicBezTo>
                    <a:pt x="1821" y="1"/>
                    <a:pt x="1250" y="233"/>
                    <a:pt x="822" y="661"/>
                  </a:cubicBezTo>
                  <a:cubicBezTo>
                    <a:pt x="197" y="1286"/>
                    <a:pt x="1" y="2106"/>
                    <a:pt x="251" y="3016"/>
                  </a:cubicBezTo>
                  <a:cubicBezTo>
                    <a:pt x="786" y="4997"/>
                    <a:pt x="3213" y="7013"/>
                    <a:pt x="4283" y="7299"/>
                  </a:cubicBezTo>
                  <a:lnTo>
                    <a:pt x="4426" y="7299"/>
                  </a:lnTo>
                  <a:cubicBezTo>
                    <a:pt x="5497" y="7013"/>
                    <a:pt x="7923" y="4997"/>
                    <a:pt x="8458" y="3016"/>
                  </a:cubicBezTo>
                  <a:cubicBezTo>
                    <a:pt x="8708" y="2106"/>
                    <a:pt x="8512" y="1286"/>
                    <a:pt x="7887" y="661"/>
                  </a:cubicBezTo>
                  <a:cubicBezTo>
                    <a:pt x="7459" y="233"/>
                    <a:pt x="6888" y="1"/>
                    <a:pt x="6282" y="1"/>
                  </a:cubicBezTo>
                  <a:cubicBezTo>
                    <a:pt x="5675" y="1"/>
                    <a:pt x="5104" y="233"/>
                    <a:pt x="4676" y="661"/>
                  </a:cubicBezTo>
                  <a:cubicBezTo>
                    <a:pt x="4551" y="786"/>
                    <a:pt x="4426" y="804"/>
                    <a:pt x="4355" y="804"/>
                  </a:cubicBezTo>
                  <a:cubicBezTo>
                    <a:pt x="4230" y="804"/>
                    <a:pt x="4123" y="750"/>
                    <a:pt x="4033" y="661"/>
                  </a:cubicBezTo>
                  <a:cubicBezTo>
                    <a:pt x="3605" y="233"/>
                    <a:pt x="3034" y="1"/>
                    <a:pt x="24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2241;p120"/>
            <p:cNvSpPr/>
            <p:nvPr/>
          </p:nvSpPr>
          <p:spPr>
            <a:xfrm>
              <a:off x="3684313" y="4001425"/>
              <a:ext cx="95475" cy="98600"/>
            </a:xfrm>
            <a:custGeom>
              <a:avLst/>
              <a:gdLst/>
              <a:ahLst/>
              <a:cxnLst/>
              <a:rect l="l" t="t" r="r" b="b"/>
              <a:pathLst>
                <a:path w="3819" h="3944" extrusionOk="0">
                  <a:moveTo>
                    <a:pt x="286" y="0"/>
                  </a:moveTo>
                  <a:cubicBezTo>
                    <a:pt x="125" y="0"/>
                    <a:pt x="0" y="125"/>
                    <a:pt x="0" y="286"/>
                  </a:cubicBezTo>
                  <a:cubicBezTo>
                    <a:pt x="0" y="446"/>
                    <a:pt x="125" y="571"/>
                    <a:pt x="286" y="571"/>
                  </a:cubicBezTo>
                  <a:cubicBezTo>
                    <a:pt x="339" y="571"/>
                    <a:pt x="375" y="625"/>
                    <a:pt x="375" y="678"/>
                  </a:cubicBezTo>
                  <a:lnTo>
                    <a:pt x="375" y="1267"/>
                  </a:lnTo>
                  <a:cubicBezTo>
                    <a:pt x="375" y="1963"/>
                    <a:pt x="928" y="2534"/>
                    <a:pt x="1606" y="2534"/>
                  </a:cubicBezTo>
                  <a:lnTo>
                    <a:pt x="1624" y="2534"/>
                  </a:lnTo>
                  <a:lnTo>
                    <a:pt x="1624" y="3373"/>
                  </a:lnTo>
                  <a:lnTo>
                    <a:pt x="1553" y="3373"/>
                  </a:lnTo>
                  <a:cubicBezTo>
                    <a:pt x="1392" y="3373"/>
                    <a:pt x="1267" y="3498"/>
                    <a:pt x="1267" y="3658"/>
                  </a:cubicBezTo>
                  <a:cubicBezTo>
                    <a:pt x="1267" y="3819"/>
                    <a:pt x="1392" y="3944"/>
                    <a:pt x="1553" y="3944"/>
                  </a:cubicBezTo>
                  <a:lnTo>
                    <a:pt x="2266" y="3944"/>
                  </a:lnTo>
                  <a:cubicBezTo>
                    <a:pt x="2409" y="3944"/>
                    <a:pt x="2534" y="3819"/>
                    <a:pt x="2534" y="3658"/>
                  </a:cubicBezTo>
                  <a:cubicBezTo>
                    <a:pt x="2534" y="3498"/>
                    <a:pt x="2409" y="3373"/>
                    <a:pt x="2266" y="3373"/>
                  </a:cubicBezTo>
                  <a:lnTo>
                    <a:pt x="2195" y="3373"/>
                  </a:lnTo>
                  <a:lnTo>
                    <a:pt x="2195" y="2534"/>
                  </a:lnTo>
                  <a:cubicBezTo>
                    <a:pt x="2891" y="2534"/>
                    <a:pt x="3444" y="1963"/>
                    <a:pt x="3444" y="1267"/>
                  </a:cubicBezTo>
                  <a:lnTo>
                    <a:pt x="3444" y="678"/>
                  </a:lnTo>
                  <a:cubicBezTo>
                    <a:pt x="3444" y="625"/>
                    <a:pt x="3480" y="571"/>
                    <a:pt x="3533" y="571"/>
                  </a:cubicBezTo>
                  <a:cubicBezTo>
                    <a:pt x="3694" y="571"/>
                    <a:pt x="3819" y="446"/>
                    <a:pt x="3819" y="286"/>
                  </a:cubicBezTo>
                  <a:cubicBezTo>
                    <a:pt x="3819" y="125"/>
                    <a:pt x="3694" y="0"/>
                    <a:pt x="3533" y="0"/>
                  </a:cubicBezTo>
                  <a:cubicBezTo>
                    <a:pt x="3176" y="0"/>
                    <a:pt x="2873" y="304"/>
                    <a:pt x="2873" y="678"/>
                  </a:cubicBezTo>
                  <a:lnTo>
                    <a:pt x="2873" y="1267"/>
                  </a:lnTo>
                  <a:cubicBezTo>
                    <a:pt x="2873" y="1660"/>
                    <a:pt x="2570" y="1981"/>
                    <a:pt x="2195" y="1981"/>
                  </a:cubicBezTo>
                  <a:lnTo>
                    <a:pt x="2195" y="571"/>
                  </a:lnTo>
                  <a:lnTo>
                    <a:pt x="2266" y="571"/>
                  </a:lnTo>
                  <a:cubicBezTo>
                    <a:pt x="2409" y="571"/>
                    <a:pt x="2534" y="446"/>
                    <a:pt x="2534" y="286"/>
                  </a:cubicBezTo>
                  <a:cubicBezTo>
                    <a:pt x="2534" y="125"/>
                    <a:pt x="2409" y="0"/>
                    <a:pt x="2266" y="0"/>
                  </a:cubicBezTo>
                  <a:lnTo>
                    <a:pt x="1553" y="0"/>
                  </a:lnTo>
                  <a:cubicBezTo>
                    <a:pt x="1392" y="0"/>
                    <a:pt x="1267" y="125"/>
                    <a:pt x="1267" y="286"/>
                  </a:cubicBezTo>
                  <a:cubicBezTo>
                    <a:pt x="1267" y="446"/>
                    <a:pt x="1392" y="571"/>
                    <a:pt x="1553" y="571"/>
                  </a:cubicBezTo>
                  <a:lnTo>
                    <a:pt x="1624" y="571"/>
                  </a:lnTo>
                  <a:lnTo>
                    <a:pt x="1624" y="1981"/>
                  </a:lnTo>
                  <a:lnTo>
                    <a:pt x="1606" y="1981"/>
                  </a:lnTo>
                  <a:cubicBezTo>
                    <a:pt x="1249" y="1981"/>
                    <a:pt x="946" y="1660"/>
                    <a:pt x="946" y="1267"/>
                  </a:cubicBezTo>
                  <a:lnTo>
                    <a:pt x="946" y="678"/>
                  </a:lnTo>
                  <a:cubicBezTo>
                    <a:pt x="946" y="304"/>
                    <a:pt x="643"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2242;p120"/>
            <p:cNvSpPr/>
            <p:nvPr/>
          </p:nvSpPr>
          <p:spPr>
            <a:xfrm>
              <a:off x="3761488" y="4025500"/>
              <a:ext cx="132050" cy="288650"/>
            </a:xfrm>
            <a:custGeom>
              <a:avLst/>
              <a:gdLst/>
              <a:ahLst/>
              <a:cxnLst/>
              <a:rect l="l" t="t" r="r" b="b"/>
              <a:pathLst>
                <a:path w="5282" h="11546" extrusionOk="0">
                  <a:moveTo>
                    <a:pt x="4711" y="572"/>
                  </a:moveTo>
                  <a:lnTo>
                    <a:pt x="4711" y="5693"/>
                  </a:lnTo>
                  <a:cubicBezTo>
                    <a:pt x="4711" y="6228"/>
                    <a:pt x="4586" y="6621"/>
                    <a:pt x="4282" y="6960"/>
                  </a:cubicBezTo>
                  <a:lnTo>
                    <a:pt x="2694" y="8762"/>
                  </a:lnTo>
                  <a:cubicBezTo>
                    <a:pt x="2641" y="8815"/>
                    <a:pt x="2623" y="8887"/>
                    <a:pt x="2623" y="8958"/>
                  </a:cubicBezTo>
                  <a:lnTo>
                    <a:pt x="2623" y="10974"/>
                  </a:lnTo>
                  <a:lnTo>
                    <a:pt x="553" y="10974"/>
                  </a:lnTo>
                  <a:lnTo>
                    <a:pt x="553" y="9029"/>
                  </a:lnTo>
                  <a:cubicBezTo>
                    <a:pt x="571" y="7816"/>
                    <a:pt x="660" y="7031"/>
                    <a:pt x="1820" y="5907"/>
                  </a:cubicBezTo>
                  <a:cubicBezTo>
                    <a:pt x="2052" y="5675"/>
                    <a:pt x="2266" y="5461"/>
                    <a:pt x="2445" y="5282"/>
                  </a:cubicBezTo>
                  <a:cubicBezTo>
                    <a:pt x="2819" y="4925"/>
                    <a:pt x="3069" y="4658"/>
                    <a:pt x="3283" y="4515"/>
                  </a:cubicBezTo>
                  <a:cubicBezTo>
                    <a:pt x="3378" y="4449"/>
                    <a:pt x="3442" y="4428"/>
                    <a:pt x="3490" y="4428"/>
                  </a:cubicBezTo>
                  <a:cubicBezTo>
                    <a:pt x="3532" y="4428"/>
                    <a:pt x="3561" y="4445"/>
                    <a:pt x="3587" y="4462"/>
                  </a:cubicBezTo>
                  <a:cubicBezTo>
                    <a:pt x="3604" y="4479"/>
                    <a:pt x="3604" y="4479"/>
                    <a:pt x="3604" y="4479"/>
                  </a:cubicBezTo>
                  <a:cubicBezTo>
                    <a:pt x="3622" y="4479"/>
                    <a:pt x="3640" y="4515"/>
                    <a:pt x="3658" y="4604"/>
                  </a:cubicBezTo>
                  <a:cubicBezTo>
                    <a:pt x="3694" y="4961"/>
                    <a:pt x="3319" y="5746"/>
                    <a:pt x="2605" y="6424"/>
                  </a:cubicBezTo>
                  <a:cubicBezTo>
                    <a:pt x="2498" y="6531"/>
                    <a:pt x="2498" y="6710"/>
                    <a:pt x="2605" y="6817"/>
                  </a:cubicBezTo>
                  <a:cubicBezTo>
                    <a:pt x="2661" y="6882"/>
                    <a:pt x="2736" y="6913"/>
                    <a:pt x="2810" y="6913"/>
                  </a:cubicBezTo>
                  <a:cubicBezTo>
                    <a:pt x="2878" y="6913"/>
                    <a:pt x="2946" y="6886"/>
                    <a:pt x="2998" y="6835"/>
                  </a:cubicBezTo>
                  <a:cubicBezTo>
                    <a:pt x="3783" y="6085"/>
                    <a:pt x="4282" y="5140"/>
                    <a:pt x="4211" y="4533"/>
                  </a:cubicBezTo>
                  <a:cubicBezTo>
                    <a:pt x="4193" y="4337"/>
                    <a:pt x="4122" y="4194"/>
                    <a:pt x="4033" y="4105"/>
                  </a:cubicBezTo>
                  <a:lnTo>
                    <a:pt x="4086" y="1143"/>
                  </a:lnTo>
                  <a:cubicBezTo>
                    <a:pt x="4086" y="982"/>
                    <a:pt x="4158" y="840"/>
                    <a:pt x="4265" y="732"/>
                  </a:cubicBezTo>
                  <a:cubicBezTo>
                    <a:pt x="4372" y="625"/>
                    <a:pt x="4532" y="572"/>
                    <a:pt x="4693" y="572"/>
                  </a:cubicBezTo>
                  <a:close/>
                  <a:moveTo>
                    <a:pt x="4693" y="1"/>
                  </a:moveTo>
                  <a:cubicBezTo>
                    <a:pt x="4389" y="1"/>
                    <a:pt x="4104" y="108"/>
                    <a:pt x="3872" y="322"/>
                  </a:cubicBezTo>
                  <a:cubicBezTo>
                    <a:pt x="3658" y="536"/>
                    <a:pt x="3533" y="822"/>
                    <a:pt x="3515" y="1143"/>
                  </a:cubicBezTo>
                  <a:lnTo>
                    <a:pt x="3462" y="3873"/>
                  </a:lnTo>
                  <a:cubicBezTo>
                    <a:pt x="3319" y="3873"/>
                    <a:pt x="3140" y="3944"/>
                    <a:pt x="2980" y="4051"/>
                  </a:cubicBezTo>
                  <a:cubicBezTo>
                    <a:pt x="2730" y="4212"/>
                    <a:pt x="2445" y="4497"/>
                    <a:pt x="2052" y="4890"/>
                  </a:cubicBezTo>
                  <a:cubicBezTo>
                    <a:pt x="1874" y="5068"/>
                    <a:pt x="1660" y="5264"/>
                    <a:pt x="1428" y="5496"/>
                  </a:cubicBezTo>
                  <a:cubicBezTo>
                    <a:pt x="125" y="6745"/>
                    <a:pt x="18" y="7709"/>
                    <a:pt x="0" y="9029"/>
                  </a:cubicBezTo>
                  <a:lnTo>
                    <a:pt x="0" y="11260"/>
                  </a:lnTo>
                  <a:cubicBezTo>
                    <a:pt x="0" y="11420"/>
                    <a:pt x="125" y="11545"/>
                    <a:pt x="268" y="11545"/>
                  </a:cubicBezTo>
                  <a:lnTo>
                    <a:pt x="2891" y="11545"/>
                  </a:lnTo>
                  <a:cubicBezTo>
                    <a:pt x="3051" y="11545"/>
                    <a:pt x="3176" y="11420"/>
                    <a:pt x="3176" y="11260"/>
                  </a:cubicBezTo>
                  <a:lnTo>
                    <a:pt x="3176" y="9065"/>
                  </a:lnTo>
                  <a:lnTo>
                    <a:pt x="4711" y="7334"/>
                  </a:lnTo>
                  <a:cubicBezTo>
                    <a:pt x="5103" y="6888"/>
                    <a:pt x="5282" y="6371"/>
                    <a:pt x="5282" y="5693"/>
                  </a:cubicBezTo>
                  <a:lnTo>
                    <a:pt x="5282" y="554"/>
                  </a:lnTo>
                  <a:cubicBezTo>
                    <a:pt x="5282" y="251"/>
                    <a:pt x="5050" y="19"/>
                    <a:pt x="47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2243;p120"/>
            <p:cNvSpPr/>
            <p:nvPr/>
          </p:nvSpPr>
          <p:spPr>
            <a:xfrm>
              <a:off x="3570563" y="4025500"/>
              <a:ext cx="132050" cy="288650"/>
            </a:xfrm>
            <a:custGeom>
              <a:avLst/>
              <a:gdLst/>
              <a:ahLst/>
              <a:cxnLst/>
              <a:rect l="l" t="t" r="r" b="b"/>
              <a:pathLst>
                <a:path w="5282" h="11546" extrusionOk="0">
                  <a:moveTo>
                    <a:pt x="518" y="1"/>
                  </a:moveTo>
                  <a:cubicBezTo>
                    <a:pt x="232" y="19"/>
                    <a:pt x="1" y="251"/>
                    <a:pt x="1" y="554"/>
                  </a:cubicBezTo>
                  <a:lnTo>
                    <a:pt x="1" y="5693"/>
                  </a:lnTo>
                  <a:cubicBezTo>
                    <a:pt x="1" y="6371"/>
                    <a:pt x="179" y="6888"/>
                    <a:pt x="572" y="7334"/>
                  </a:cubicBezTo>
                  <a:lnTo>
                    <a:pt x="2106" y="9065"/>
                  </a:lnTo>
                  <a:lnTo>
                    <a:pt x="2106" y="11260"/>
                  </a:lnTo>
                  <a:cubicBezTo>
                    <a:pt x="2106" y="11420"/>
                    <a:pt x="2231" y="11545"/>
                    <a:pt x="2374" y="11545"/>
                  </a:cubicBezTo>
                  <a:lnTo>
                    <a:pt x="4996" y="11545"/>
                  </a:lnTo>
                  <a:cubicBezTo>
                    <a:pt x="5157" y="11545"/>
                    <a:pt x="5282" y="11420"/>
                    <a:pt x="5282" y="11260"/>
                  </a:cubicBezTo>
                  <a:lnTo>
                    <a:pt x="5282" y="9029"/>
                  </a:lnTo>
                  <a:cubicBezTo>
                    <a:pt x="5264" y="8101"/>
                    <a:pt x="5211" y="7334"/>
                    <a:pt x="4711" y="6513"/>
                  </a:cubicBezTo>
                  <a:cubicBezTo>
                    <a:pt x="4652" y="6431"/>
                    <a:pt x="4555" y="6388"/>
                    <a:pt x="4460" y="6388"/>
                  </a:cubicBezTo>
                  <a:cubicBezTo>
                    <a:pt x="4410" y="6388"/>
                    <a:pt x="4361" y="6400"/>
                    <a:pt x="4318" y="6424"/>
                  </a:cubicBezTo>
                  <a:cubicBezTo>
                    <a:pt x="4176" y="6513"/>
                    <a:pt x="4140" y="6692"/>
                    <a:pt x="4229" y="6817"/>
                  </a:cubicBezTo>
                  <a:cubicBezTo>
                    <a:pt x="4657" y="7513"/>
                    <a:pt x="4711" y="8173"/>
                    <a:pt x="4729" y="9029"/>
                  </a:cubicBezTo>
                  <a:lnTo>
                    <a:pt x="4729" y="10974"/>
                  </a:lnTo>
                  <a:lnTo>
                    <a:pt x="2659" y="10974"/>
                  </a:lnTo>
                  <a:lnTo>
                    <a:pt x="2659" y="8958"/>
                  </a:lnTo>
                  <a:cubicBezTo>
                    <a:pt x="2659" y="8887"/>
                    <a:pt x="2641" y="8815"/>
                    <a:pt x="2588" y="8762"/>
                  </a:cubicBezTo>
                  <a:lnTo>
                    <a:pt x="1000" y="6960"/>
                  </a:lnTo>
                  <a:cubicBezTo>
                    <a:pt x="696" y="6621"/>
                    <a:pt x="572" y="6228"/>
                    <a:pt x="572" y="5693"/>
                  </a:cubicBezTo>
                  <a:lnTo>
                    <a:pt x="572" y="572"/>
                  </a:lnTo>
                  <a:lnTo>
                    <a:pt x="589" y="572"/>
                  </a:lnTo>
                  <a:cubicBezTo>
                    <a:pt x="750" y="572"/>
                    <a:pt x="893" y="625"/>
                    <a:pt x="1018" y="732"/>
                  </a:cubicBezTo>
                  <a:cubicBezTo>
                    <a:pt x="1125" y="840"/>
                    <a:pt x="1196" y="982"/>
                    <a:pt x="1196" y="1143"/>
                  </a:cubicBezTo>
                  <a:lnTo>
                    <a:pt x="1250" y="4105"/>
                  </a:lnTo>
                  <a:cubicBezTo>
                    <a:pt x="1160" y="4194"/>
                    <a:pt x="1089" y="4337"/>
                    <a:pt x="1071" y="4533"/>
                  </a:cubicBezTo>
                  <a:cubicBezTo>
                    <a:pt x="1000" y="5140"/>
                    <a:pt x="1499" y="6085"/>
                    <a:pt x="2284" y="6835"/>
                  </a:cubicBezTo>
                  <a:cubicBezTo>
                    <a:pt x="2336" y="6886"/>
                    <a:pt x="2404" y="6913"/>
                    <a:pt x="2472" y="6913"/>
                  </a:cubicBezTo>
                  <a:cubicBezTo>
                    <a:pt x="2547" y="6913"/>
                    <a:pt x="2621" y="6882"/>
                    <a:pt x="2677" y="6817"/>
                  </a:cubicBezTo>
                  <a:cubicBezTo>
                    <a:pt x="2784" y="6710"/>
                    <a:pt x="2784" y="6531"/>
                    <a:pt x="2677" y="6424"/>
                  </a:cubicBezTo>
                  <a:cubicBezTo>
                    <a:pt x="1963" y="5746"/>
                    <a:pt x="1589" y="4961"/>
                    <a:pt x="1624" y="4604"/>
                  </a:cubicBezTo>
                  <a:cubicBezTo>
                    <a:pt x="1624" y="4515"/>
                    <a:pt x="1660" y="4479"/>
                    <a:pt x="1678" y="4479"/>
                  </a:cubicBezTo>
                  <a:lnTo>
                    <a:pt x="1678" y="4462"/>
                  </a:lnTo>
                  <a:cubicBezTo>
                    <a:pt x="1708" y="4446"/>
                    <a:pt x="1740" y="4437"/>
                    <a:pt x="1776" y="4437"/>
                  </a:cubicBezTo>
                  <a:cubicBezTo>
                    <a:pt x="1908" y="4437"/>
                    <a:pt x="2103" y="4566"/>
                    <a:pt x="2552" y="5015"/>
                  </a:cubicBezTo>
                  <a:cubicBezTo>
                    <a:pt x="2614" y="5068"/>
                    <a:pt x="2686" y="5095"/>
                    <a:pt x="2757" y="5095"/>
                  </a:cubicBezTo>
                  <a:cubicBezTo>
                    <a:pt x="2829" y="5095"/>
                    <a:pt x="2900" y="5068"/>
                    <a:pt x="2962" y="5015"/>
                  </a:cubicBezTo>
                  <a:cubicBezTo>
                    <a:pt x="3069" y="4890"/>
                    <a:pt x="3069" y="4711"/>
                    <a:pt x="2945" y="4604"/>
                  </a:cubicBezTo>
                  <a:cubicBezTo>
                    <a:pt x="2588" y="4247"/>
                    <a:pt x="2213" y="3891"/>
                    <a:pt x="1803" y="3873"/>
                  </a:cubicBezTo>
                  <a:lnTo>
                    <a:pt x="1749" y="1143"/>
                  </a:lnTo>
                  <a:cubicBezTo>
                    <a:pt x="1749" y="822"/>
                    <a:pt x="1624" y="536"/>
                    <a:pt x="1410" y="322"/>
                  </a:cubicBezTo>
                  <a:cubicBezTo>
                    <a:pt x="1178" y="108"/>
                    <a:pt x="893" y="1"/>
                    <a:pt x="5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2244;p120"/>
            <p:cNvSpPr/>
            <p:nvPr/>
          </p:nvSpPr>
          <p:spPr>
            <a:xfrm>
              <a:off x="3654863" y="4161125"/>
              <a:ext cx="13850" cy="13850"/>
            </a:xfrm>
            <a:custGeom>
              <a:avLst/>
              <a:gdLst/>
              <a:ahLst/>
              <a:cxnLst/>
              <a:rect l="l" t="t" r="r" b="b"/>
              <a:pathLst>
                <a:path w="554" h="554" extrusionOk="0">
                  <a:moveTo>
                    <a:pt x="286" y="0"/>
                  </a:moveTo>
                  <a:cubicBezTo>
                    <a:pt x="126" y="0"/>
                    <a:pt x="1" y="125"/>
                    <a:pt x="1" y="268"/>
                  </a:cubicBezTo>
                  <a:cubicBezTo>
                    <a:pt x="1" y="428"/>
                    <a:pt x="126" y="553"/>
                    <a:pt x="286" y="553"/>
                  </a:cubicBezTo>
                  <a:cubicBezTo>
                    <a:pt x="429" y="553"/>
                    <a:pt x="554" y="428"/>
                    <a:pt x="554" y="268"/>
                  </a:cubicBezTo>
                  <a:cubicBezTo>
                    <a:pt x="554" y="125"/>
                    <a:pt x="429"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2350;p120"/>
          <p:cNvGrpSpPr/>
          <p:nvPr/>
        </p:nvGrpSpPr>
        <p:grpSpPr>
          <a:xfrm>
            <a:off x="5008122" y="3277608"/>
            <a:ext cx="359550" cy="308700"/>
            <a:chOff x="1848313" y="2838525"/>
            <a:chExt cx="359550" cy="308700"/>
          </a:xfrm>
        </p:grpSpPr>
        <p:sp>
          <p:nvSpPr>
            <p:cNvPr id="383" name="Google Shape;2351;p120"/>
            <p:cNvSpPr/>
            <p:nvPr/>
          </p:nvSpPr>
          <p:spPr>
            <a:xfrm>
              <a:off x="1848313" y="2838525"/>
              <a:ext cx="170400" cy="308700"/>
            </a:xfrm>
            <a:custGeom>
              <a:avLst/>
              <a:gdLst/>
              <a:ahLst/>
              <a:cxnLst/>
              <a:rect l="l" t="t" r="r" b="b"/>
              <a:pathLst>
                <a:path w="6816" h="12348" extrusionOk="0">
                  <a:moveTo>
                    <a:pt x="892" y="554"/>
                  </a:moveTo>
                  <a:cubicBezTo>
                    <a:pt x="3247" y="554"/>
                    <a:pt x="5157" y="2445"/>
                    <a:pt x="5157" y="4765"/>
                  </a:cubicBezTo>
                  <a:cubicBezTo>
                    <a:pt x="5157" y="5300"/>
                    <a:pt x="5585" y="6031"/>
                    <a:pt x="5960" y="6531"/>
                  </a:cubicBezTo>
                  <a:cubicBezTo>
                    <a:pt x="6138" y="6781"/>
                    <a:pt x="6209" y="7013"/>
                    <a:pt x="6138" y="7138"/>
                  </a:cubicBezTo>
                  <a:cubicBezTo>
                    <a:pt x="6049" y="7334"/>
                    <a:pt x="5674" y="7441"/>
                    <a:pt x="5157" y="7441"/>
                  </a:cubicBezTo>
                  <a:cubicBezTo>
                    <a:pt x="4996" y="7441"/>
                    <a:pt x="4871" y="7566"/>
                    <a:pt x="4871" y="7727"/>
                  </a:cubicBezTo>
                  <a:lnTo>
                    <a:pt x="4871" y="8280"/>
                  </a:lnTo>
                  <a:lnTo>
                    <a:pt x="4033" y="8280"/>
                  </a:lnTo>
                  <a:cubicBezTo>
                    <a:pt x="3872" y="8280"/>
                    <a:pt x="3747" y="8405"/>
                    <a:pt x="3747" y="8565"/>
                  </a:cubicBezTo>
                  <a:cubicBezTo>
                    <a:pt x="3747" y="8708"/>
                    <a:pt x="3872" y="8833"/>
                    <a:pt x="4033" y="8833"/>
                  </a:cubicBezTo>
                  <a:lnTo>
                    <a:pt x="4871" y="8833"/>
                  </a:lnTo>
                  <a:lnTo>
                    <a:pt x="4871" y="9225"/>
                  </a:lnTo>
                  <a:cubicBezTo>
                    <a:pt x="4871" y="9743"/>
                    <a:pt x="4443" y="10171"/>
                    <a:pt x="3908" y="10171"/>
                  </a:cubicBezTo>
                  <a:cubicBezTo>
                    <a:pt x="3087" y="10171"/>
                    <a:pt x="2569" y="10189"/>
                    <a:pt x="2230" y="10474"/>
                  </a:cubicBezTo>
                  <a:cubicBezTo>
                    <a:pt x="1927" y="10742"/>
                    <a:pt x="1856" y="11170"/>
                    <a:pt x="1802" y="11777"/>
                  </a:cubicBezTo>
                  <a:lnTo>
                    <a:pt x="571" y="11777"/>
                  </a:lnTo>
                  <a:lnTo>
                    <a:pt x="571" y="572"/>
                  </a:lnTo>
                  <a:cubicBezTo>
                    <a:pt x="678" y="554"/>
                    <a:pt x="785" y="554"/>
                    <a:pt x="892" y="554"/>
                  </a:cubicBezTo>
                  <a:close/>
                  <a:moveTo>
                    <a:pt x="892" y="1"/>
                  </a:moveTo>
                  <a:cubicBezTo>
                    <a:pt x="678" y="1"/>
                    <a:pt x="464" y="1"/>
                    <a:pt x="250" y="36"/>
                  </a:cubicBezTo>
                  <a:cubicBezTo>
                    <a:pt x="107" y="54"/>
                    <a:pt x="0" y="179"/>
                    <a:pt x="0" y="322"/>
                  </a:cubicBezTo>
                  <a:lnTo>
                    <a:pt x="0" y="12062"/>
                  </a:lnTo>
                  <a:cubicBezTo>
                    <a:pt x="0" y="12223"/>
                    <a:pt x="125" y="12348"/>
                    <a:pt x="286" y="12348"/>
                  </a:cubicBezTo>
                  <a:lnTo>
                    <a:pt x="2052" y="12348"/>
                  </a:lnTo>
                  <a:cubicBezTo>
                    <a:pt x="2213" y="12348"/>
                    <a:pt x="2337" y="12223"/>
                    <a:pt x="2337" y="12080"/>
                  </a:cubicBezTo>
                  <a:cubicBezTo>
                    <a:pt x="2391" y="11420"/>
                    <a:pt x="2445" y="11045"/>
                    <a:pt x="2605" y="10903"/>
                  </a:cubicBezTo>
                  <a:cubicBezTo>
                    <a:pt x="2784" y="10760"/>
                    <a:pt x="3176" y="10724"/>
                    <a:pt x="3908" y="10724"/>
                  </a:cubicBezTo>
                  <a:cubicBezTo>
                    <a:pt x="4746" y="10724"/>
                    <a:pt x="5442" y="10046"/>
                    <a:pt x="5442" y="9225"/>
                  </a:cubicBezTo>
                  <a:lnTo>
                    <a:pt x="5442" y="7994"/>
                  </a:lnTo>
                  <a:cubicBezTo>
                    <a:pt x="6191" y="7941"/>
                    <a:pt x="6513" y="7637"/>
                    <a:pt x="6638" y="7405"/>
                  </a:cubicBezTo>
                  <a:cubicBezTo>
                    <a:pt x="6762" y="7173"/>
                    <a:pt x="6816" y="6763"/>
                    <a:pt x="6406" y="6210"/>
                  </a:cubicBezTo>
                  <a:cubicBezTo>
                    <a:pt x="5977" y="5603"/>
                    <a:pt x="5710" y="5068"/>
                    <a:pt x="5710" y="4765"/>
                  </a:cubicBezTo>
                  <a:cubicBezTo>
                    <a:pt x="5710" y="3498"/>
                    <a:pt x="5210" y="2302"/>
                    <a:pt x="4300" y="1392"/>
                  </a:cubicBezTo>
                  <a:cubicBezTo>
                    <a:pt x="3390" y="482"/>
                    <a:pt x="2177" y="1"/>
                    <a:pt x="8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2352;p120"/>
            <p:cNvSpPr/>
            <p:nvPr/>
          </p:nvSpPr>
          <p:spPr>
            <a:xfrm>
              <a:off x="1947338" y="2967000"/>
              <a:ext cx="13850" cy="13850"/>
            </a:xfrm>
            <a:custGeom>
              <a:avLst/>
              <a:gdLst/>
              <a:ahLst/>
              <a:cxnLst/>
              <a:rect l="l" t="t" r="r" b="b"/>
              <a:pathLst>
                <a:path w="554" h="554" extrusionOk="0">
                  <a:moveTo>
                    <a:pt x="286" y="0"/>
                  </a:moveTo>
                  <a:cubicBezTo>
                    <a:pt x="125" y="0"/>
                    <a:pt x="0" y="125"/>
                    <a:pt x="0" y="268"/>
                  </a:cubicBezTo>
                  <a:cubicBezTo>
                    <a:pt x="0" y="429"/>
                    <a:pt x="125" y="553"/>
                    <a:pt x="286" y="553"/>
                  </a:cubicBezTo>
                  <a:cubicBezTo>
                    <a:pt x="428" y="553"/>
                    <a:pt x="553" y="429"/>
                    <a:pt x="553" y="268"/>
                  </a:cubicBezTo>
                  <a:cubicBezTo>
                    <a:pt x="553" y="125"/>
                    <a:pt x="428"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2353;p120"/>
            <p:cNvSpPr/>
            <p:nvPr/>
          </p:nvSpPr>
          <p:spPr>
            <a:xfrm>
              <a:off x="2037438" y="2838525"/>
              <a:ext cx="170425" cy="308700"/>
            </a:xfrm>
            <a:custGeom>
              <a:avLst/>
              <a:gdLst/>
              <a:ahLst/>
              <a:cxnLst/>
              <a:rect l="l" t="t" r="r" b="b"/>
              <a:pathLst>
                <a:path w="6817" h="12348" extrusionOk="0">
                  <a:moveTo>
                    <a:pt x="5924" y="1"/>
                  </a:moveTo>
                  <a:cubicBezTo>
                    <a:pt x="4639" y="1"/>
                    <a:pt x="3426" y="482"/>
                    <a:pt x="2516" y="1392"/>
                  </a:cubicBezTo>
                  <a:cubicBezTo>
                    <a:pt x="1606" y="2302"/>
                    <a:pt x="1089" y="3498"/>
                    <a:pt x="1089" y="4765"/>
                  </a:cubicBezTo>
                  <a:cubicBezTo>
                    <a:pt x="1089" y="5068"/>
                    <a:pt x="839" y="5603"/>
                    <a:pt x="393" y="6210"/>
                  </a:cubicBezTo>
                  <a:cubicBezTo>
                    <a:pt x="0" y="6763"/>
                    <a:pt x="54" y="7173"/>
                    <a:pt x="179" y="7405"/>
                  </a:cubicBezTo>
                  <a:cubicBezTo>
                    <a:pt x="304" y="7637"/>
                    <a:pt x="607" y="7941"/>
                    <a:pt x="1374" y="7994"/>
                  </a:cubicBezTo>
                  <a:lnTo>
                    <a:pt x="1374" y="9225"/>
                  </a:lnTo>
                  <a:cubicBezTo>
                    <a:pt x="1374" y="10046"/>
                    <a:pt x="2052" y="10724"/>
                    <a:pt x="2891" y="10724"/>
                  </a:cubicBezTo>
                  <a:cubicBezTo>
                    <a:pt x="3622" y="10724"/>
                    <a:pt x="4033" y="10760"/>
                    <a:pt x="4211" y="10903"/>
                  </a:cubicBezTo>
                  <a:cubicBezTo>
                    <a:pt x="4372" y="11045"/>
                    <a:pt x="4425" y="11420"/>
                    <a:pt x="4479" y="12080"/>
                  </a:cubicBezTo>
                  <a:cubicBezTo>
                    <a:pt x="4479" y="12223"/>
                    <a:pt x="4604" y="12348"/>
                    <a:pt x="4746" y="12348"/>
                  </a:cubicBezTo>
                  <a:lnTo>
                    <a:pt x="6531" y="12348"/>
                  </a:lnTo>
                  <a:cubicBezTo>
                    <a:pt x="6602" y="12348"/>
                    <a:pt x="6674" y="12312"/>
                    <a:pt x="6727" y="12259"/>
                  </a:cubicBezTo>
                  <a:cubicBezTo>
                    <a:pt x="6781" y="12205"/>
                    <a:pt x="6816" y="12134"/>
                    <a:pt x="6816" y="12062"/>
                  </a:cubicBezTo>
                  <a:lnTo>
                    <a:pt x="6816" y="9832"/>
                  </a:lnTo>
                  <a:cubicBezTo>
                    <a:pt x="6816" y="9671"/>
                    <a:pt x="6691" y="9546"/>
                    <a:pt x="6531" y="9546"/>
                  </a:cubicBezTo>
                  <a:cubicBezTo>
                    <a:pt x="6370" y="9546"/>
                    <a:pt x="6245" y="9671"/>
                    <a:pt x="6245" y="9832"/>
                  </a:cubicBezTo>
                  <a:lnTo>
                    <a:pt x="6245" y="11777"/>
                  </a:lnTo>
                  <a:lnTo>
                    <a:pt x="5014" y="11777"/>
                  </a:lnTo>
                  <a:cubicBezTo>
                    <a:pt x="4961" y="11170"/>
                    <a:pt x="4889" y="10742"/>
                    <a:pt x="4568" y="10474"/>
                  </a:cubicBezTo>
                  <a:cubicBezTo>
                    <a:pt x="4229" y="10189"/>
                    <a:pt x="3712" y="10171"/>
                    <a:pt x="2891" y="10171"/>
                  </a:cubicBezTo>
                  <a:cubicBezTo>
                    <a:pt x="2373" y="10171"/>
                    <a:pt x="1945" y="9743"/>
                    <a:pt x="1945" y="9225"/>
                  </a:cubicBezTo>
                  <a:lnTo>
                    <a:pt x="1945" y="8833"/>
                  </a:lnTo>
                  <a:lnTo>
                    <a:pt x="2784" y="8833"/>
                  </a:lnTo>
                  <a:cubicBezTo>
                    <a:pt x="2944" y="8833"/>
                    <a:pt x="3069" y="8708"/>
                    <a:pt x="3069" y="8565"/>
                  </a:cubicBezTo>
                  <a:cubicBezTo>
                    <a:pt x="3069" y="8405"/>
                    <a:pt x="2944" y="8280"/>
                    <a:pt x="2784" y="8280"/>
                  </a:cubicBezTo>
                  <a:lnTo>
                    <a:pt x="1945" y="8280"/>
                  </a:lnTo>
                  <a:lnTo>
                    <a:pt x="1945" y="7727"/>
                  </a:lnTo>
                  <a:cubicBezTo>
                    <a:pt x="1945" y="7566"/>
                    <a:pt x="1820" y="7441"/>
                    <a:pt x="1660" y="7441"/>
                  </a:cubicBezTo>
                  <a:cubicBezTo>
                    <a:pt x="1142" y="7441"/>
                    <a:pt x="768" y="7334"/>
                    <a:pt x="678" y="7138"/>
                  </a:cubicBezTo>
                  <a:cubicBezTo>
                    <a:pt x="607" y="7013"/>
                    <a:pt x="678" y="6781"/>
                    <a:pt x="857" y="6531"/>
                  </a:cubicBezTo>
                  <a:cubicBezTo>
                    <a:pt x="1214" y="6031"/>
                    <a:pt x="1660" y="5300"/>
                    <a:pt x="1660" y="4765"/>
                  </a:cubicBezTo>
                  <a:cubicBezTo>
                    <a:pt x="1660" y="2445"/>
                    <a:pt x="3569" y="554"/>
                    <a:pt x="5924" y="554"/>
                  </a:cubicBezTo>
                  <a:cubicBezTo>
                    <a:pt x="6031" y="554"/>
                    <a:pt x="6138" y="554"/>
                    <a:pt x="6245" y="572"/>
                  </a:cubicBezTo>
                  <a:lnTo>
                    <a:pt x="6245" y="7298"/>
                  </a:lnTo>
                  <a:cubicBezTo>
                    <a:pt x="6245" y="7459"/>
                    <a:pt x="6370" y="7584"/>
                    <a:pt x="6531" y="7584"/>
                  </a:cubicBezTo>
                  <a:cubicBezTo>
                    <a:pt x="6691" y="7584"/>
                    <a:pt x="6816" y="7459"/>
                    <a:pt x="6816" y="7298"/>
                  </a:cubicBezTo>
                  <a:lnTo>
                    <a:pt x="6816" y="322"/>
                  </a:lnTo>
                  <a:cubicBezTo>
                    <a:pt x="6816" y="179"/>
                    <a:pt x="6709" y="54"/>
                    <a:pt x="6566" y="36"/>
                  </a:cubicBezTo>
                  <a:cubicBezTo>
                    <a:pt x="6352" y="1"/>
                    <a:pt x="6138" y="1"/>
                    <a:pt x="59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2354;p120"/>
            <p:cNvSpPr/>
            <p:nvPr/>
          </p:nvSpPr>
          <p:spPr>
            <a:xfrm>
              <a:off x="2094538" y="2967000"/>
              <a:ext cx="14300" cy="13850"/>
            </a:xfrm>
            <a:custGeom>
              <a:avLst/>
              <a:gdLst/>
              <a:ahLst/>
              <a:cxnLst/>
              <a:rect l="l" t="t" r="r" b="b"/>
              <a:pathLst>
                <a:path w="572" h="554" extrusionOk="0">
                  <a:moveTo>
                    <a:pt x="286" y="0"/>
                  </a:moveTo>
                  <a:cubicBezTo>
                    <a:pt x="125" y="0"/>
                    <a:pt x="0" y="125"/>
                    <a:pt x="0" y="268"/>
                  </a:cubicBezTo>
                  <a:cubicBezTo>
                    <a:pt x="0" y="429"/>
                    <a:pt x="125" y="553"/>
                    <a:pt x="286" y="553"/>
                  </a:cubicBezTo>
                  <a:cubicBezTo>
                    <a:pt x="446" y="553"/>
                    <a:pt x="571" y="429"/>
                    <a:pt x="571" y="268"/>
                  </a:cubicBezTo>
                  <a:cubicBezTo>
                    <a:pt x="571" y="125"/>
                    <a:pt x="446"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2355;p120"/>
            <p:cNvSpPr/>
            <p:nvPr/>
          </p:nvSpPr>
          <p:spPr>
            <a:xfrm>
              <a:off x="2193563" y="3045500"/>
              <a:ext cx="14300" cy="13850"/>
            </a:xfrm>
            <a:custGeom>
              <a:avLst/>
              <a:gdLst/>
              <a:ahLst/>
              <a:cxnLst/>
              <a:rect l="l" t="t" r="r" b="b"/>
              <a:pathLst>
                <a:path w="572" h="554" extrusionOk="0">
                  <a:moveTo>
                    <a:pt x="286" y="1"/>
                  </a:moveTo>
                  <a:cubicBezTo>
                    <a:pt x="125" y="1"/>
                    <a:pt x="0" y="126"/>
                    <a:pt x="0" y="286"/>
                  </a:cubicBezTo>
                  <a:cubicBezTo>
                    <a:pt x="0" y="429"/>
                    <a:pt x="125" y="554"/>
                    <a:pt x="286" y="554"/>
                  </a:cubicBezTo>
                  <a:cubicBezTo>
                    <a:pt x="446" y="554"/>
                    <a:pt x="571" y="429"/>
                    <a:pt x="571" y="286"/>
                  </a:cubicBezTo>
                  <a:cubicBezTo>
                    <a:pt x="571" y="126"/>
                    <a:pt x="446"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pic>
        <p:nvPicPr>
          <p:cNvPr id="16" name="Google Shape;835;p72"/>
          <p:cNvPicPr preferRelativeResize="0"/>
          <p:nvPr/>
        </p:nvPicPr>
        <p:blipFill>
          <a:blip r:embed="rId3">
            <a:alphaModFix/>
          </a:blip>
          <a:stretch>
            <a:fillRect/>
          </a:stretch>
        </p:blipFill>
        <p:spPr>
          <a:xfrm>
            <a:off x="5652345" y="2389669"/>
            <a:ext cx="1986143" cy="1527052"/>
          </a:xfrm>
          <a:prstGeom prst="rect">
            <a:avLst/>
          </a:prstGeom>
          <a:noFill/>
          <a:ln>
            <a:noFill/>
          </a:ln>
        </p:spPr>
      </p:pic>
      <p:pic>
        <p:nvPicPr>
          <p:cNvPr id="15" name="Google Shape;626;p62"/>
          <p:cNvPicPr preferRelativeResize="0"/>
          <p:nvPr/>
        </p:nvPicPr>
        <p:blipFill rotWithShape="1">
          <a:blip r:embed="rId4">
            <a:alphaModFix/>
            <a:duotone>
              <a:prstClr val="black"/>
              <a:schemeClr val="tx2">
                <a:lumMod val="75000"/>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0"/>
                    </a14:imgEffect>
                    <a14:imgEffect>
                      <a14:brightnessContrast bright="20000" contrast="20000"/>
                    </a14:imgEffect>
                  </a14:imgLayer>
                </a14:imgProps>
              </a:ext>
            </a:extLst>
          </a:blip>
          <a:srcRect l="15266" t="3832" r="9641" b="5125"/>
          <a:stretch/>
        </p:blipFill>
        <p:spPr>
          <a:xfrm>
            <a:off x="822253" y="3916721"/>
            <a:ext cx="3285179" cy="973318"/>
          </a:xfrm>
          <a:prstGeom prst="rect">
            <a:avLst/>
          </a:prstGeom>
          <a:noFill/>
          <a:ln>
            <a:noFill/>
          </a:ln>
        </p:spPr>
      </p:pic>
      <p:pic>
        <p:nvPicPr>
          <p:cNvPr id="14" name="Google Shape;1317;p90"/>
          <p:cNvPicPr preferRelativeResize="0"/>
          <p:nvPr/>
        </p:nvPicPr>
        <p:blipFill rotWithShape="1">
          <a:blip r:embed="rId6">
            <a:alphaModFix amt="75000"/>
          </a:blip>
          <a:srcRect/>
          <a:stretch/>
        </p:blipFill>
        <p:spPr>
          <a:xfrm rot="-487120">
            <a:off x="768158" y="1140957"/>
            <a:ext cx="3422490" cy="1440953"/>
          </a:xfrm>
          <a:prstGeom prst="rect">
            <a:avLst/>
          </a:prstGeom>
          <a:noFill/>
          <a:ln>
            <a:noFill/>
          </a:ln>
        </p:spPr>
      </p:pic>
      <p:sp>
        <p:nvSpPr>
          <p:cNvPr id="617" name="Google Shape;617;p61"/>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r>
              <a:rPr lang="en" dirty="0"/>
              <a:t>Ce qu’apprécient les intervenant·e·s</a:t>
            </a:r>
            <a:endParaRPr lang="fr-FR" dirty="0"/>
          </a:p>
        </p:txBody>
      </p:sp>
      <p:sp>
        <p:nvSpPr>
          <p:cNvPr id="7" name="Google Shape;687;p64"/>
          <p:cNvSpPr txBox="1">
            <a:spLocks noGrp="1"/>
          </p:cNvSpPr>
          <p:nvPr>
            <p:ph type="subTitle" idx="1"/>
          </p:nvPr>
        </p:nvSpPr>
        <p:spPr>
          <a:xfrm>
            <a:off x="1180459" y="1667844"/>
            <a:ext cx="2597888" cy="68380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Répond aux besoins dans le </a:t>
            </a:r>
          </a:p>
          <a:p>
            <a:pPr marL="0" lvl="0" indent="0" algn="ctr" rtl="0">
              <a:spcBef>
                <a:spcPts val="0"/>
              </a:spcBef>
              <a:spcAft>
                <a:spcPts val="0"/>
              </a:spcAft>
              <a:buNone/>
            </a:pPr>
            <a:r>
              <a:rPr lang="en" dirty="0"/>
              <a:t>«ici et maintenant»</a:t>
            </a:r>
            <a:endParaRPr dirty="0">
              <a:solidFill>
                <a:srgbClr val="FF0000"/>
              </a:solidFill>
            </a:endParaRPr>
          </a:p>
        </p:txBody>
      </p:sp>
      <p:sp>
        <p:nvSpPr>
          <p:cNvPr id="9" name="Sous-titre 1"/>
          <p:cNvSpPr>
            <a:spLocks noGrp="1"/>
          </p:cNvSpPr>
          <p:nvPr>
            <p:ph type="subTitle" idx="1"/>
          </p:nvPr>
        </p:nvSpPr>
        <p:spPr>
          <a:xfrm>
            <a:off x="4970822" y="4206561"/>
            <a:ext cx="3328163" cy="543600"/>
          </a:xfrm>
        </p:spPr>
        <p:txBody>
          <a:bodyPr/>
          <a:lstStyle/>
          <a:p>
            <a:pPr algn="ctr"/>
            <a:r>
              <a:rPr lang="fr-CA" dirty="0"/>
              <a:t>Créativité et </a:t>
            </a:r>
            <a:r>
              <a:rPr lang="fr-CA" dirty="0" err="1"/>
              <a:t>co</a:t>
            </a:r>
            <a:r>
              <a:rPr lang="fr-CA" dirty="0"/>
              <a:t>-construction avec la personne qui consulte</a:t>
            </a:r>
          </a:p>
        </p:txBody>
      </p:sp>
      <p:sp>
        <p:nvSpPr>
          <p:cNvPr id="11" name="Sous-titre 1"/>
          <p:cNvSpPr>
            <a:spLocks noGrp="1"/>
          </p:cNvSpPr>
          <p:nvPr>
            <p:ph type="subTitle" idx="1"/>
          </p:nvPr>
        </p:nvSpPr>
        <p:spPr>
          <a:xfrm>
            <a:off x="4684607" y="1645241"/>
            <a:ext cx="3900593" cy="543600"/>
          </a:xfrm>
        </p:spPr>
        <p:txBody>
          <a:bodyPr/>
          <a:lstStyle/>
          <a:p>
            <a:pPr algn="ctr"/>
            <a:r>
              <a:rPr lang="fr-CA" dirty="0"/>
              <a:t>Augmente le sentiment </a:t>
            </a:r>
          </a:p>
          <a:p>
            <a:pPr algn="ctr"/>
            <a:r>
              <a:rPr lang="fr-CA" dirty="0"/>
              <a:t>d’efficacité comme intervenant</a:t>
            </a:r>
          </a:p>
        </p:txBody>
      </p:sp>
      <p:sp>
        <p:nvSpPr>
          <p:cNvPr id="12" name="Google Shape;687;p64"/>
          <p:cNvSpPr txBox="1">
            <a:spLocks noGrp="1"/>
          </p:cNvSpPr>
          <p:nvPr>
            <p:ph type="subTitle" idx="1"/>
          </p:nvPr>
        </p:nvSpPr>
        <p:spPr>
          <a:xfrm>
            <a:off x="1248637" y="4120949"/>
            <a:ext cx="2461533" cy="68380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Côté pragmatique/concret, intervention courte</a:t>
            </a:r>
            <a:endParaRPr dirty="0"/>
          </a:p>
        </p:txBody>
      </p:sp>
      <p:sp>
        <p:nvSpPr>
          <p:cNvPr id="13" name="Google Shape;687;p64"/>
          <p:cNvSpPr txBox="1">
            <a:spLocks noGrp="1"/>
          </p:cNvSpPr>
          <p:nvPr>
            <p:ph type="subTitle" idx="1"/>
          </p:nvPr>
        </p:nvSpPr>
        <p:spPr>
          <a:xfrm>
            <a:off x="5773644" y="2854848"/>
            <a:ext cx="1722519" cy="68380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Impact positif à court terme</a:t>
            </a:r>
            <a:endParaRPr dirty="0"/>
          </a:p>
        </p:txBody>
      </p:sp>
      <p:sp>
        <p:nvSpPr>
          <p:cNvPr id="17" name="Google Shape;687;p64"/>
          <p:cNvSpPr txBox="1">
            <a:spLocks noGrp="1"/>
          </p:cNvSpPr>
          <p:nvPr>
            <p:ph type="subTitle" idx="1"/>
          </p:nvPr>
        </p:nvSpPr>
        <p:spPr>
          <a:xfrm>
            <a:off x="1180459" y="2886770"/>
            <a:ext cx="2597888" cy="68380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Options pour répondre autrement à la clientèle</a:t>
            </a:r>
            <a:endParaRPr dirty="0">
              <a:solidFill>
                <a:srgbClr val="FF0000"/>
              </a:solidFill>
            </a:endParaRPr>
          </a:p>
        </p:txBody>
      </p:sp>
    </p:spTree>
    <p:extLst>
      <p:ext uri="{BB962C8B-B14F-4D97-AF65-F5344CB8AC3E}">
        <p14:creationId xmlns:p14="http://schemas.microsoft.com/office/powerpoint/2010/main" val="1012949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49189"/>
            <a:ext cx="5016900" cy="998700"/>
          </a:xfrm>
          <a:prstGeom prst="rect">
            <a:avLst/>
          </a:prstGeom>
        </p:spPr>
        <p:txBody>
          <a:bodyPr spcFirstLastPara="1" wrap="square" lIns="91425" tIns="91425" rIns="91425" bIns="91425" anchor="ctr" anchorCtr="0">
            <a:noAutofit/>
          </a:bodyPr>
          <a:lstStyle/>
          <a:p>
            <a:r>
              <a:rPr lang="fr-FR" sz="4800" dirty="0"/>
              <a:t>Effets sur la clientèle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1819"/>
        <p:cNvGrpSpPr/>
        <p:nvPr/>
      </p:nvGrpSpPr>
      <p:grpSpPr>
        <a:xfrm>
          <a:off x="0" y="0"/>
          <a:ext cx="0" cy="0"/>
          <a:chOff x="0" y="0"/>
          <a:chExt cx="0" cy="0"/>
        </a:xfrm>
      </p:grpSpPr>
      <p:sp>
        <p:nvSpPr>
          <p:cNvPr id="1822" name="Google Shape;1822;p110"/>
          <p:cNvSpPr txBox="1"/>
          <p:nvPr/>
        </p:nvSpPr>
        <p:spPr>
          <a:xfrm>
            <a:off x="960253" y="1827714"/>
            <a:ext cx="2806762"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ea typeface="DM Serif Text"/>
                <a:cs typeface="DM Serif Text"/>
                <a:sym typeface="DM Serif Text"/>
              </a:rPr>
              <a:t>31 % </a:t>
            </a:r>
            <a:r>
              <a:rPr lang="en" sz="1800" b="1" dirty="0">
                <a:solidFill>
                  <a:schemeClr val="dk2"/>
                </a:solidFill>
                <a:latin typeface="DM Serif Text"/>
                <a:ea typeface="DM Serif Text"/>
                <a:cs typeface="DM Serif Text"/>
                <a:sym typeface="DM Serif Text"/>
              </a:rPr>
              <a:t>de</a:t>
            </a:r>
            <a:r>
              <a:rPr lang="en" sz="2000" b="1" dirty="0">
                <a:solidFill>
                  <a:schemeClr val="dk2"/>
                </a:solidFill>
                <a:latin typeface="DM Serif Text"/>
                <a:ea typeface="DM Serif Text"/>
                <a:cs typeface="DM Serif Text"/>
                <a:sym typeface="DM Serif Text"/>
              </a:rPr>
              <a:t> genre masculin</a:t>
            </a:r>
            <a:endParaRPr sz="2000" b="1" dirty="0">
              <a:solidFill>
                <a:schemeClr val="dk2"/>
              </a:solidFill>
              <a:latin typeface="DM Serif Text"/>
              <a:ea typeface="DM Serif Text"/>
              <a:cs typeface="DM Serif Text"/>
              <a:sym typeface="DM Serif Text"/>
            </a:endParaRPr>
          </a:p>
        </p:txBody>
      </p:sp>
      <p:sp>
        <p:nvSpPr>
          <p:cNvPr id="1824" name="Google Shape;1824;p11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Satisfaction des usagers</a:t>
            </a:r>
            <a:endParaRPr sz="3200" dirty="0"/>
          </a:p>
        </p:txBody>
      </p:sp>
      <p:grpSp>
        <p:nvGrpSpPr>
          <p:cNvPr id="3" name="Groupe 2"/>
          <p:cNvGrpSpPr/>
          <p:nvPr/>
        </p:nvGrpSpPr>
        <p:grpSpPr>
          <a:xfrm>
            <a:off x="4121096" y="1564244"/>
            <a:ext cx="2255428" cy="446400"/>
            <a:chOff x="4121096" y="1564244"/>
            <a:chExt cx="2255428" cy="446400"/>
          </a:xfrm>
        </p:grpSpPr>
        <p:sp>
          <p:nvSpPr>
            <p:cNvPr id="1826" name="Google Shape;1826;p110"/>
            <p:cNvSpPr txBox="1"/>
            <p:nvPr/>
          </p:nvSpPr>
          <p:spPr>
            <a:xfrm>
              <a:off x="4654073" y="1564244"/>
              <a:ext cx="1052048" cy="446400"/>
            </a:xfrm>
            <a:prstGeom prst="rect">
              <a:avLst/>
            </a:prstGeom>
            <a:noFill/>
            <a:ln>
              <a:noFill/>
            </a:ln>
          </p:spPr>
          <p:txBody>
            <a:bodyPr spcFirstLastPara="1" wrap="square" lIns="91425" tIns="91425" rIns="91425" bIns="91425" anchor="ctr" anchorCtr="0">
              <a:noAutofit/>
            </a:bodyPr>
            <a:lstStyle/>
            <a:p>
              <a:pPr marL="0" lvl="0" indent="0" algn="l">
                <a:spcBef>
                  <a:spcPts val="0"/>
                </a:spcBef>
                <a:spcAft>
                  <a:spcPts val="0"/>
                </a:spcAft>
                <a:buNone/>
              </a:pPr>
              <a:r>
                <a:rPr lang="en" sz="2200" b="1" dirty="0">
                  <a:solidFill>
                    <a:schemeClr val="lt2"/>
                  </a:solidFill>
                  <a:latin typeface="DM Serif Text"/>
                  <a:sym typeface="DM Serif Text"/>
                </a:rPr>
                <a:t>Écoute</a:t>
              </a:r>
              <a:endParaRPr lang="fr-FR" sz="2200" dirty="0">
                <a:solidFill>
                  <a:schemeClr val="lt2"/>
                </a:solidFill>
              </a:endParaRPr>
            </a:p>
          </p:txBody>
        </p:sp>
        <p:sp>
          <p:nvSpPr>
            <p:cNvPr id="1835" name="Google Shape;1835;p110"/>
            <p:cNvSpPr txBox="1"/>
            <p:nvPr/>
          </p:nvSpPr>
          <p:spPr>
            <a:xfrm>
              <a:off x="5586713" y="1564244"/>
              <a:ext cx="789811"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ea typeface="DM Serif Text"/>
                  <a:cs typeface="DM Serif Text"/>
                  <a:sym typeface="DM Serif Text"/>
                </a:rPr>
                <a:t>98 %</a:t>
              </a:r>
              <a:endParaRPr lang="en" sz="2000" b="1" dirty="0">
                <a:solidFill>
                  <a:schemeClr val="dk2"/>
                </a:solidFill>
                <a:latin typeface="DM Serif Text"/>
                <a:ea typeface="DM Serif Text"/>
                <a:cs typeface="DM Serif Text"/>
              </a:endParaRPr>
            </a:p>
          </p:txBody>
        </p:sp>
        <p:sp>
          <p:nvSpPr>
            <p:cNvPr id="1851" name="Google Shape;1851;p110"/>
            <p:cNvSpPr txBox="1"/>
            <p:nvPr/>
          </p:nvSpPr>
          <p:spPr>
            <a:xfrm>
              <a:off x="4121096" y="1564244"/>
              <a:ext cx="692700" cy="395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2"/>
                  </a:solidFill>
                  <a:latin typeface="DM Serif Text"/>
                  <a:ea typeface="DM Serif Text"/>
                  <a:cs typeface="DM Serif Text"/>
                  <a:sym typeface="DM Serif Text"/>
                </a:rPr>
                <a:t>1.</a:t>
              </a:r>
              <a:endParaRPr sz="2500" b="1" dirty="0">
                <a:solidFill>
                  <a:schemeClr val="dk2"/>
                </a:solidFill>
                <a:latin typeface="DM Serif Text"/>
                <a:ea typeface="DM Serif Text"/>
                <a:cs typeface="DM Serif Text"/>
                <a:sym typeface="DM Serif Text"/>
              </a:endParaRPr>
            </a:p>
          </p:txBody>
        </p:sp>
      </p:grpSp>
      <p:grpSp>
        <p:nvGrpSpPr>
          <p:cNvPr id="4" name="Groupe 3"/>
          <p:cNvGrpSpPr/>
          <p:nvPr/>
        </p:nvGrpSpPr>
        <p:grpSpPr>
          <a:xfrm>
            <a:off x="4121096" y="2239131"/>
            <a:ext cx="4563376" cy="446400"/>
            <a:chOff x="4121096" y="2262289"/>
            <a:chExt cx="4563376" cy="446400"/>
          </a:xfrm>
        </p:grpSpPr>
        <p:sp>
          <p:nvSpPr>
            <p:cNvPr id="1849" name="Google Shape;1849;p110"/>
            <p:cNvSpPr txBox="1"/>
            <p:nvPr/>
          </p:nvSpPr>
          <p:spPr>
            <a:xfrm>
              <a:off x="4654073" y="2262289"/>
              <a:ext cx="3402188" cy="425234"/>
            </a:xfrm>
            <a:prstGeom prst="rect">
              <a:avLst/>
            </a:prstGeom>
            <a:noFill/>
            <a:ln>
              <a:noFill/>
            </a:ln>
          </p:spPr>
          <p:txBody>
            <a:bodyPr spcFirstLastPara="1" wrap="square" lIns="91425" tIns="91425" rIns="91425" bIns="91425" anchor="ctr" anchorCtr="0">
              <a:noAutofit/>
            </a:bodyPr>
            <a:lstStyle/>
            <a:p>
              <a:r>
                <a:rPr lang="en" sz="2200" b="1" dirty="0">
                  <a:solidFill>
                    <a:schemeClr val="lt2"/>
                  </a:solidFill>
                  <a:latin typeface="DM Serif Text"/>
                  <a:ea typeface="DM Serif Text"/>
                  <a:cs typeface="DM Serif Text"/>
                  <a:sym typeface="DM Serif Text"/>
                </a:rPr>
                <a:t>Prise en compte du besoin</a:t>
              </a:r>
              <a:endParaRPr sz="2200" b="1" dirty="0">
                <a:solidFill>
                  <a:schemeClr val="lt2"/>
                </a:solidFill>
                <a:latin typeface="DM Serif Text"/>
                <a:ea typeface="DM Serif Text"/>
                <a:cs typeface="DM Serif Text"/>
                <a:sym typeface="DM Serif Text"/>
              </a:endParaRPr>
            </a:p>
          </p:txBody>
        </p:sp>
        <p:sp>
          <p:nvSpPr>
            <p:cNvPr id="1852" name="Google Shape;1852;p110"/>
            <p:cNvSpPr txBox="1"/>
            <p:nvPr/>
          </p:nvSpPr>
          <p:spPr>
            <a:xfrm>
              <a:off x="4121096" y="2262289"/>
              <a:ext cx="692700" cy="395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2"/>
                  </a:solidFill>
                  <a:latin typeface="DM Serif Text"/>
                  <a:ea typeface="DM Serif Text"/>
                  <a:cs typeface="DM Serif Text"/>
                  <a:sym typeface="DM Serif Text"/>
                </a:rPr>
                <a:t>2.</a:t>
              </a:r>
              <a:endParaRPr sz="2500" b="1" dirty="0">
                <a:solidFill>
                  <a:schemeClr val="dk2"/>
                </a:solidFill>
                <a:latin typeface="DM Serif Text"/>
                <a:ea typeface="DM Serif Text"/>
                <a:cs typeface="DM Serif Text"/>
                <a:sym typeface="DM Serif Text"/>
              </a:endParaRPr>
            </a:p>
          </p:txBody>
        </p:sp>
        <p:sp>
          <p:nvSpPr>
            <p:cNvPr id="9" name="Google Shape;1835;p110">
              <a:extLst>
                <a:ext uri="{FF2B5EF4-FFF2-40B4-BE49-F238E27FC236}">
                  <a16:creationId xmlns:a16="http://schemas.microsoft.com/office/drawing/2014/main" id="{373D245F-0EE0-FDC7-0136-8F5A6A1E64E2}"/>
                </a:ext>
              </a:extLst>
            </p:cNvPr>
            <p:cNvSpPr txBox="1"/>
            <p:nvPr/>
          </p:nvSpPr>
          <p:spPr>
            <a:xfrm>
              <a:off x="7950008" y="2262289"/>
              <a:ext cx="734464"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sym typeface="DM Serif Text"/>
                </a:rPr>
                <a:t>97 %</a:t>
              </a:r>
              <a:endParaRPr lang="fr-FR" sz="2000" dirty="0"/>
            </a:p>
          </p:txBody>
        </p:sp>
      </p:grpSp>
      <p:grpSp>
        <p:nvGrpSpPr>
          <p:cNvPr id="5" name="Groupe 4"/>
          <p:cNvGrpSpPr/>
          <p:nvPr/>
        </p:nvGrpSpPr>
        <p:grpSpPr>
          <a:xfrm>
            <a:off x="4121096" y="2914018"/>
            <a:ext cx="4278628" cy="456983"/>
            <a:chOff x="4121096" y="3008375"/>
            <a:chExt cx="4278628" cy="456983"/>
          </a:xfrm>
        </p:grpSpPr>
        <p:sp>
          <p:nvSpPr>
            <p:cNvPr id="1828" name="Google Shape;1828;p110"/>
            <p:cNvSpPr txBox="1"/>
            <p:nvPr/>
          </p:nvSpPr>
          <p:spPr>
            <a:xfrm>
              <a:off x="4654073" y="3008375"/>
              <a:ext cx="3138440" cy="456983"/>
            </a:xfrm>
            <a:prstGeom prst="rect">
              <a:avLst/>
            </a:prstGeom>
            <a:noFill/>
            <a:ln>
              <a:noFill/>
            </a:ln>
          </p:spPr>
          <p:txBody>
            <a:bodyPr spcFirstLastPara="1" wrap="square" lIns="91425" tIns="91425" rIns="91425" bIns="91425" anchor="ctr" anchorCtr="0">
              <a:noAutofit/>
            </a:bodyPr>
            <a:lstStyle/>
            <a:p>
              <a:r>
                <a:rPr lang="en" sz="2200" b="1" dirty="0">
                  <a:solidFill>
                    <a:schemeClr val="lt2"/>
                  </a:solidFill>
                  <a:latin typeface="DM Serif Text"/>
                  <a:ea typeface="DM Serif Text"/>
                  <a:cs typeface="DM Serif Text"/>
                  <a:sym typeface="DM Serif Text"/>
                </a:rPr>
                <a:t>Sentiment d’aller mieux</a:t>
              </a:r>
              <a:endParaRPr sz="2200" b="1" dirty="0">
                <a:solidFill>
                  <a:schemeClr val="lt2"/>
                </a:solidFill>
                <a:latin typeface="DM Serif Text"/>
                <a:ea typeface="DM Serif Text"/>
                <a:cs typeface="DM Serif Text"/>
                <a:sym typeface="DM Serif Text"/>
              </a:endParaRPr>
            </a:p>
          </p:txBody>
        </p:sp>
        <p:sp>
          <p:nvSpPr>
            <p:cNvPr id="1853" name="Google Shape;1853;p110"/>
            <p:cNvSpPr txBox="1"/>
            <p:nvPr/>
          </p:nvSpPr>
          <p:spPr>
            <a:xfrm>
              <a:off x="4121096" y="3008375"/>
              <a:ext cx="692700" cy="395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2"/>
                  </a:solidFill>
                  <a:latin typeface="DM Serif Text"/>
                  <a:ea typeface="DM Serif Text"/>
                  <a:cs typeface="DM Serif Text"/>
                  <a:sym typeface="DM Serif Text"/>
                </a:rPr>
                <a:t>3.</a:t>
              </a:r>
              <a:endParaRPr sz="2500" b="1" dirty="0">
                <a:solidFill>
                  <a:schemeClr val="dk2"/>
                </a:solidFill>
                <a:latin typeface="DM Serif Text"/>
                <a:ea typeface="DM Serif Text"/>
                <a:cs typeface="DM Serif Text"/>
                <a:sym typeface="DM Serif Text"/>
              </a:endParaRPr>
            </a:p>
          </p:txBody>
        </p:sp>
        <p:sp>
          <p:nvSpPr>
            <p:cNvPr id="11" name="Google Shape;1835;p110">
              <a:extLst>
                <a:ext uri="{FF2B5EF4-FFF2-40B4-BE49-F238E27FC236}">
                  <a16:creationId xmlns:a16="http://schemas.microsoft.com/office/drawing/2014/main" id="{EC303107-7173-E12A-06D6-378B9CE18A3A}"/>
                </a:ext>
              </a:extLst>
            </p:cNvPr>
            <p:cNvSpPr txBox="1"/>
            <p:nvPr/>
          </p:nvSpPr>
          <p:spPr>
            <a:xfrm>
              <a:off x="7645368" y="3008375"/>
              <a:ext cx="754356"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sym typeface="DM Serif Text"/>
                </a:rPr>
                <a:t>85 %</a:t>
              </a:r>
              <a:endParaRPr lang="fr-FR" sz="2000" dirty="0"/>
            </a:p>
          </p:txBody>
        </p:sp>
      </p:grpSp>
      <p:grpSp>
        <p:nvGrpSpPr>
          <p:cNvPr id="7" name="Groupe 6"/>
          <p:cNvGrpSpPr/>
          <p:nvPr/>
        </p:nvGrpSpPr>
        <p:grpSpPr>
          <a:xfrm>
            <a:off x="4121096" y="4274374"/>
            <a:ext cx="3752337" cy="446400"/>
            <a:chOff x="4121096" y="4274374"/>
            <a:chExt cx="3752337" cy="446400"/>
          </a:xfrm>
        </p:grpSpPr>
        <p:sp>
          <p:nvSpPr>
            <p:cNvPr id="13" name="Google Shape;1828;p110">
              <a:extLst>
                <a:ext uri="{FF2B5EF4-FFF2-40B4-BE49-F238E27FC236}">
                  <a16:creationId xmlns:a16="http://schemas.microsoft.com/office/drawing/2014/main" id="{7684BC89-D370-A9D6-3287-16AA8AD519A0}"/>
                </a:ext>
              </a:extLst>
            </p:cNvPr>
            <p:cNvSpPr txBox="1"/>
            <p:nvPr/>
          </p:nvSpPr>
          <p:spPr>
            <a:xfrm>
              <a:off x="4654073" y="4274374"/>
              <a:ext cx="2862300" cy="446400"/>
            </a:xfrm>
            <a:prstGeom prst="rect">
              <a:avLst/>
            </a:prstGeom>
            <a:noFill/>
            <a:ln>
              <a:noFill/>
            </a:ln>
          </p:spPr>
          <p:txBody>
            <a:bodyPr spcFirstLastPara="1" wrap="square" lIns="91425" tIns="91425" rIns="91425" bIns="91425" anchor="ctr" anchorCtr="0">
              <a:noAutofit/>
            </a:bodyPr>
            <a:lstStyle/>
            <a:p>
              <a:r>
                <a:rPr lang="en" sz="2200" b="1" dirty="0">
                  <a:solidFill>
                    <a:schemeClr val="lt2"/>
                  </a:solidFill>
                  <a:latin typeface="DM Serif Text"/>
                  <a:sym typeface="DM Serif Text"/>
                </a:rPr>
                <a:t>Satisfaction globale </a:t>
              </a:r>
              <a:endParaRPr lang="fr-FR" sz="2200" dirty="0">
                <a:solidFill>
                  <a:schemeClr val="lt2"/>
                </a:solidFill>
              </a:endParaRPr>
            </a:p>
          </p:txBody>
        </p:sp>
        <p:sp>
          <p:nvSpPr>
            <p:cNvPr id="15" name="Google Shape;1835;p110">
              <a:extLst>
                <a:ext uri="{FF2B5EF4-FFF2-40B4-BE49-F238E27FC236}">
                  <a16:creationId xmlns:a16="http://schemas.microsoft.com/office/drawing/2014/main" id="{A8D42A22-C42A-D02F-723B-3A195DC239DE}"/>
                </a:ext>
              </a:extLst>
            </p:cNvPr>
            <p:cNvSpPr txBox="1"/>
            <p:nvPr/>
          </p:nvSpPr>
          <p:spPr>
            <a:xfrm>
              <a:off x="7126148" y="4274374"/>
              <a:ext cx="747285"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sym typeface="DM Serif Text"/>
                </a:rPr>
                <a:t>88 %</a:t>
              </a:r>
              <a:endParaRPr lang="fr-FR" sz="2000" dirty="0">
                <a:solidFill>
                  <a:schemeClr val="dk2"/>
                </a:solidFill>
              </a:endParaRPr>
            </a:p>
          </p:txBody>
        </p:sp>
        <p:sp>
          <p:nvSpPr>
            <p:cNvPr id="47" name="Google Shape;1853;p110"/>
            <p:cNvSpPr txBox="1"/>
            <p:nvPr/>
          </p:nvSpPr>
          <p:spPr>
            <a:xfrm>
              <a:off x="4121096" y="4274374"/>
              <a:ext cx="692700" cy="395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2"/>
                  </a:solidFill>
                  <a:latin typeface="DM Serif Text"/>
                  <a:ea typeface="DM Serif Text"/>
                  <a:cs typeface="DM Serif Text"/>
                  <a:sym typeface="DM Serif Text"/>
                </a:rPr>
                <a:t>5.</a:t>
              </a:r>
              <a:endParaRPr sz="2500" b="1" dirty="0">
                <a:solidFill>
                  <a:schemeClr val="dk2"/>
                </a:solidFill>
                <a:latin typeface="DM Serif Text"/>
                <a:ea typeface="DM Serif Text"/>
                <a:cs typeface="DM Serif Text"/>
                <a:sym typeface="DM Serif Text"/>
              </a:endParaRPr>
            </a:p>
          </p:txBody>
        </p:sp>
      </p:grpSp>
      <p:grpSp>
        <p:nvGrpSpPr>
          <p:cNvPr id="6" name="Groupe 5"/>
          <p:cNvGrpSpPr/>
          <p:nvPr/>
        </p:nvGrpSpPr>
        <p:grpSpPr>
          <a:xfrm>
            <a:off x="4121096" y="3599488"/>
            <a:ext cx="4181332" cy="446400"/>
            <a:chOff x="4121096" y="3627512"/>
            <a:chExt cx="4181332" cy="446400"/>
          </a:xfrm>
        </p:grpSpPr>
        <p:sp>
          <p:nvSpPr>
            <p:cNvPr id="46" name="Google Shape;1853;p110"/>
            <p:cNvSpPr txBox="1"/>
            <p:nvPr/>
          </p:nvSpPr>
          <p:spPr>
            <a:xfrm>
              <a:off x="4121096" y="3627512"/>
              <a:ext cx="692700" cy="395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2"/>
                  </a:solidFill>
                  <a:latin typeface="DM Serif Text"/>
                  <a:ea typeface="DM Serif Text"/>
                  <a:cs typeface="DM Serif Text"/>
                  <a:sym typeface="DM Serif Text"/>
                </a:rPr>
                <a:t>4.</a:t>
              </a:r>
              <a:endParaRPr sz="2500" b="1" dirty="0">
                <a:solidFill>
                  <a:schemeClr val="dk2"/>
                </a:solidFill>
                <a:latin typeface="DM Serif Text"/>
                <a:ea typeface="DM Serif Text"/>
                <a:cs typeface="DM Serif Text"/>
                <a:sym typeface="DM Serif Text"/>
              </a:endParaRPr>
            </a:p>
          </p:txBody>
        </p:sp>
        <p:sp>
          <p:nvSpPr>
            <p:cNvPr id="48" name="Google Shape;1828;p110"/>
            <p:cNvSpPr txBox="1"/>
            <p:nvPr/>
          </p:nvSpPr>
          <p:spPr>
            <a:xfrm>
              <a:off x="4654073" y="3627512"/>
              <a:ext cx="3057899" cy="446400"/>
            </a:xfrm>
            <a:prstGeom prst="rect">
              <a:avLst/>
            </a:prstGeom>
            <a:noFill/>
            <a:ln>
              <a:noFill/>
            </a:ln>
          </p:spPr>
          <p:txBody>
            <a:bodyPr spcFirstLastPara="1" wrap="square" lIns="91425" tIns="91425" rIns="91425" bIns="91425" anchor="ctr" anchorCtr="0">
              <a:noAutofit/>
            </a:bodyPr>
            <a:lstStyle/>
            <a:p>
              <a:r>
                <a:rPr lang="en" sz="2200" b="1" dirty="0">
                  <a:solidFill>
                    <a:schemeClr val="lt2"/>
                  </a:solidFill>
                  <a:latin typeface="DM Serif Text"/>
                  <a:ea typeface="DM Serif Text"/>
                  <a:cs typeface="DM Serif Text"/>
                  <a:sym typeface="DM Serif Text"/>
                </a:rPr>
                <a:t>Pistes de solution utiles</a:t>
              </a:r>
              <a:endParaRPr lang="en" sz="2200" b="1" dirty="0">
                <a:solidFill>
                  <a:schemeClr val="lt2"/>
                </a:solidFill>
                <a:latin typeface="DM Serif Text"/>
                <a:ea typeface="DM Serif Text"/>
                <a:cs typeface="DM Serif Text"/>
              </a:endParaRPr>
            </a:p>
          </p:txBody>
        </p:sp>
        <p:sp>
          <p:nvSpPr>
            <p:cNvPr id="49" name="Google Shape;1835;p110">
              <a:extLst>
                <a:ext uri="{FF2B5EF4-FFF2-40B4-BE49-F238E27FC236}">
                  <a16:creationId xmlns:a16="http://schemas.microsoft.com/office/drawing/2014/main" id="{EC303107-7173-E12A-06D6-378B9CE18A3A}"/>
                </a:ext>
              </a:extLst>
            </p:cNvPr>
            <p:cNvSpPr txBox="1"/>
            <p:nvPr/>
          </p:nvSpPr>
          <p:spPr>
            <a:xfrm>
              <a:off x="7575495" y="3627512"/>
              <a:ext cx="726933" cy="446400"/>
            </a:xfrm>
            <a:prstGeom prst="rect">
              <a:avLst/>
            </a:prstGeom>
            <a:noFill/>
            <a:ln>
              <a:noFill/>
            </a:ln>
          </p:spPr>
          <p:txBody>
            <a:bodyPr spcFirstLastPara="1" wrap="square" lIns="91425" tIns="91425" rIns="91425" bIns="91425" anchor="ctr" anchorCtr="0">
              <a:noAutofit/>
            </a:bodyPr>
            <a:lstStyle/>
            <a:p>
              <a:pPr algn="ctr"/>
              <a:r>
                <a:rPr lang="en" sz="2000" b="1" dirty="0">
                  <a:solidFill>
                    <a:schemeClr val="dk2"/>
                  </a:solidFill>
                  <a:latin typeface="DM Serif Text"/>
                  <a:sym typeface="DM Serif Text"/>
                </a:rPr>
                <a:t>83 %</a:t>
              </a:r>
              <a:endParaRPr lang="fr-FR" sz="2000" dirty="0"/>
            </a:p>
          </p:txBody>
        </p:sp>
      </p:grpSp>
      <p:sp>
        <p:nvSpPr>
          <p:cNvPr id="31" name="Google Shape;1830;p110"/>
          <p:cNvSpPr txBox="1"/>
          <p:nvPr/>
        </p:nvSpPr>
        <p:spPr>
          <a:xfrm>
            <a:off x="3971567" y="920406"/>
            <a:ext cx="942000" cy="446400"/>
          </a:xfrm>
          <a:prstGeom prst="rect">
            <a:avLst/>
          </a:prstGeom>
          <a:noFill/>
          <a:ln>
            <a:noFill/>
          </a:ln>
        </p:spPr>
        <p:txBody>
          <a:bodyPr spcFirstLastPara="1" wrap="square" lIns="91425" tIns="91425" rIns="91425" bIns="91425" anchor="ctr" anchorCtr="0">
            <a:noAutofit/>
          </a:bodyPr>
          <a:lstStyle/>
          <a:p>
            <a:pPr algn="ctr"/>
            <a:r>
              <a:rPr lang="fr-CA" sz="1800" b="1" dirty="0">
                <a:solidFill>
                  <a:schemeClr val="dk2"/>
                </a:solidFill>
                <a:latin typeface="DM Serif Text"/>
                <a:ea typeface="DM Serif Text"/>
                <a:cs typeface="DM Serif Text"/>
                <a:sym typeface="DM Serif Text"/>
              </a:rPr>
              <a:t>n</a:t>
            </a:r>
            <a:r>
              <a:rPr lang="en" sz="1800" b="1" dirty="0">
                <a:solidFill>
                  <a:schemeClr val="dk2"/>
                </a:solidFill>
                <a:latin typeface="DM Serif Text"/>
                <a:ea typeface="DM Serif Text"/>
                <a:cs typeface="DM Serif Text"/>
                <a:sym typeface="DM Serif Text"/>
              </a:rPr>
              <a:t>  = 13</a:t>
            </a:r>
            <a:endParaRPr sz="1800" b="1" dirty="0">
              <a:solidFill>
                <a:schemeClr val="dk2"/>
              </a:solidFill>
              <a:latin typeface="DM Serif Text"/>
              <a:ea typeface="DM Serif Text"/>
              <a:cs typeface="DM Serif Text"/>
              <a:sym typeface="DM Serif Text"/>
            </a:endParaRPr>
          </a:p>
        </p:txBody>
      </p:sp>
      <p:grpSp>
        <p:nvGrpSpPr>
          <p:cNvPr id="32" name="Google Shape;6782;p136"/>
          <p:cNvGrpSpPr/>
          <p:nvPr/>
        </p:nvGrpSpPr>
        <p:grpSpPr>
          <a:xfrm>
            <a:off x="838299" y="1849699"/>
            <a:ext cx="159039" cy="339253"/>
            <a:chOff x="4584850" y="4399275"/>
            <a:chExt cx="225875" cy="481825"/>
          </a:xfrm>
        </p:grpSpPr>
        <p:sp>
          <p:nvSpPr>
            <p:cNvPr id="33" name="Google Shape;6783;p136"/>
            <p:cNvSpPr/>
            <p:nvPr/>
          </p:nvSpPr>
          <p:spPr>
            <a:xfrm>
              <a:off x="4655400" y="4399275"/>
              <a:ext cx="84700" cy="84725"/>
            </a:xfrm>
            <a:custGeom>
              <a:avLst/>
              <a:gdLst/>
              <a:ahLst/>
              <a:cxnLst/>
              <a:rect l="l" t="t" r="r" b="b"/>
              <a:pathLst>
                <a:path w="3388" h="3389" extrusionOk="0">
                  <a:moveTo>
                    <a:pt x="1696" y="1"/>
                  </a:moveTo>
                  <a:cubicBezTo>
                    <a:pt x="759" y="1"/>
                    <a:pt x="0" y="760"/>
                    <a:pt x="0" y="1696"/>
                  </a:cubicBezTo>
                  <a:cubicBezTo>
                    <a:pt x="0" y="2630"/>
                    <a:pt x="759" y="3389"/>
                    <a:pt x="1696" y="3389"/>
                  </a:cubicBezTo>
                  <a:cubicBezTo>
                    <a:pt x="2629" y="3389"/>
                    <a:pt x="3388" y="2630"/>
                    <a:pt x="3388" y="1696"/>
                  </a:cubicBezTo>
                  <a:cubicBezTo>
                    <a:pt x="3388" y="760"/>
                    <a:pt x="2629" y="1"/>
                    <a:pt x="1696"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 name="Google Shape;6784;p136"/>
            <p:cNvSpPr/>
            <p:nvPr/>
          </p:nvSpPr>
          <p:spPr>
            <a:xfrm>
              <a:off x="4584850" y="4512200"/>
              <a:ext cx="225875" cy="368900"/>
            </a:xfrm>
            <a:custGeom>
              <a:avLst/>
              <a:gdLst/>
              <a:ahLst/>
              <a:cxnLst/>
              <a:rect l="l" t="t" r="r" b="b"/>
              <a:pathLst>
                <a:path w="9035" h="14756" extrusionOk="0">
                  <a:moveTo>
                    <a:pt x="2259" y="1"/>
                  </a:moveTo>
                  <a:cubicBezTo>
                    <a:pt x="1013" y="1"/>
                    <a:pt x="1" y="1052"/>
                    <a:pt x="1" y="2298"/>
                  </a:cubicBezTo>
                  <a:lnTo>
                    <a:pt x="1" y="5686"/>
                  </a:lnTo>
                  <a:cubicBezTo>
                    <a:pt x="1" y="6280"/>
                    <a:pt x="414" y="6792"/>
                    <a:pt x="1106" y="6792"/>
                  </a:cubicBezTo>
                  <a:cubicBezTo>
                    <a:pt x="1284" y="6792"/>
                    <a:pt x="1480" y="6758"/>
                    <a:pt x="1693" y="6683"/>
                  </a:cubicBezTo>
                  <a:lnTo>
                    <a:pt x="1693" y="13627"/>
                  </a:lnTo>
                  <a:cubicBezTo>
                    <a:pt x="1693" y="14250"/>
                    <a:pt x="2199" y="14756"/>
                    <a:pt x="2822" y="14756"/>
                  </a:cubicBezTo>
                  <a:cubicBezTo>
                    <a:pt x="3446" y="14756"/>
                    <a:pt x="3952" y="14250"/>
                    <a:pt x="3952" y="13627"/>
                  </a:cubicBezTo>
                  <a:lnTo>
                    <a:pt x="3952" y="9637"/>
                  </a:lnTo>
                  <a:cubicBezTo>
                    <a:pt x="3952" y="9324"/>
                    <a:pt x="4204" y="9074"/>
                    <a:pt x="4518" y="9074"/>
                  </a:cubicBezTo>
                  <a:cubicBezTo>
                    <a:pt x="4828" y="9074"/>
                    <a:pt x="5081" y="9324"/>
                    <a:pt x="5081" y="9637"/>
                  </a:cubicBezTo>
                  <a:lnTo>
                    <a:pt x="5081" y="13627"/>
                  </a:lnTo>
                  <a:cubicBezTo>
                    <a:pt x="5081" y="14250"/>
                    <a:pt x="5587" y="14756"/>
                    <a:pt x="6210" y="14756"/>
                  </a:cubicBezTo>
                  <a:cubicBezTo>
                    <a:pt x="6833" y="14756"/>
                    <a:pt x="7339" y="14250"/>
                    <a:pt x="7339" y="13627"/>
                  </a:cubicBezTo>
                  <a:lnTo>
                    <a:pt x="7339" y="6683"/>
                  </a:lnTo>
                  <a:cubicBezTo>
                    <a:pt x="7552" y="6758"/>
                    <a:pt x="7749" y="6792"/>
                    <a:pt x="7927" y="6792"/>
                  </a:cubicBezTo>
                  <a:cubicBezTo>
                    <a:pt x="8619" y="6792"/>
                    <a:pt x="9035" y="6280"/>
                    <a:pt x="9035" y="5686"/>
                  </a:cubicBezTo>
                  <a:lnTo>
                    <a:pt x="9035" y="2298"/>
                  </a:lnTo>
                  <a:cubicBezTo>
                    <a:pt x="9035" y="1052"/>
                    <a:pt x="8020" y="1"/>
                    <a:pt x="6776"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2" name="Rectangle 1"/>
          <p:cNvSpPr/>
          <p:nvPr/>
        </p:nvSpPr>
        <p:spPr>
          <a:xfrm>
            <a:off x="1607886" y="2460970"/>
            <a:ext cx="569387" cy="369332"/>
          </a:xfrm>
          <a:prstGeom prst="rect">
            <a:avLst/>
          </a:prstGeom>
        </p:spPr>
        <p:txBody>
          <a:bodyPr wrap="none">
            <a:spAutoFit/>
          </a:bodyPr>
          <a:lstStyle/>
          <a:p>
            <a:pPr lvl="0" algn="ctr"/>
            <a:r>
              <a:rPr lang="fr-CA" sz="1800" b="1" dirty="0">
                <a:solidFill>
                  <a:schemeClr val="lt2"/>
                </a:solidFill>
                <a:latin typeface="DM Serif Text"/>
                <a:ea typeface="DM Serif Text"/>
                <a:cs typeface="DM Serif Text"/>
                <a:sym typeface="DM Serif Text"/>
              </a:rPr>
              <a:t>Âge</a:t>
            </a:r>
          </a:p>
        </p:txBody>
      </p:sp>
      <p:pic>
        <p:nvPicPr>
          <p:cNvPr id="12" name="Image 11"/>
          <p:cNvPicPr>
            <a:picLocks noChangeAspect="1"/>
          </p:cNvPicPr>
          <p:nvPr/>
        </p:nvPicPr>
        <p:blipFill>
          <a:blip r:embed="rId3"/>
          <a:stretch>
            <a:fillRect/>
          </a:stretch>
        </p:blipFill>
        <p:spPr>
          <a:xfrm>
            <a:off x="317507" y="2698603"/>
            <a:ext cx="3275001" cy="180176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25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75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75173"/>
            <a:ext cx="5364938" cy="998700"/>
          </a:xfrm>
          <a:prstGeom prst="rect">
            <a:avLst/>
          </a:prstGeom>
        </p:spPr>
        <p:txBody>
          <a:bodyPr spcFirstLastPara="1" wrap="square" lIns="91425" tIns="91425" rIns="91425" bIns="91425" anchor="ctr" anchorCtr="0">
            <a:noAutofit/>
          </a:bodyPr>
          <a:lstStyle/>
          <a:p>
            <a:r>
              <a:rPr lang="fr-FR" sz="4800" dirty="0"/>
              <a:t>Les apprentissages</a:t>
            </a:r>
          </a:p>
        </p:txBody>
      </p:sp>
    </p:spTree>
    <p:extLst>
      <p:ext uri="{BB962C8B-B14F-4D97-AF65-F5344CB8AC3E}">
        <p14:creationId xmlns:p14="http://schemas.microsoft.com/office/powerpoint/2010/main" val="4051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pic>
        <p:nvPicPr>
          <p:cNvPr id="35" name="Google Shape;696;p65"/>
          <p:cNvPicPr preferRelativeResize="0"/>
          <p:nvPr/>
        </p:nvPicPr>
        <p:blipFill rotWithShape="1">
          <a:blip r:embed="rId3">
            <a:alphaModFix amt="75000"/>
          </a:blip>
          <a:srcRect/>
          <a:stretch/>
        </p:blipFill>
        <p:spPr>
          <a:xfrm rot="21112880">
            <a:off x="5010907" y="2906616"/>
            <a:ext cx="1024907" cy="1024881"/>
          </a:xfrm>
          <a:prstGeom prst="rect">
            <a:avLst/>
          </a:prstGeom>
          <a:noFill/>
          <a:ln>
            <a:noFill/>
          </a:ln>
        </p:spPr>
      </p:pic>
      <p:pic>
        <p:nvPicPr>
          <p:cNvPr id="695" name="Google Shape;695;p65"/>
          <p:cNvPicPr preferRelativeResize="0"/>
          <p:nvPr/>
        </p:nvPicPr>
        <p:blipFill rotWithShape="1">
          <a:blip r:embed="rId3">
            <a:alphaModFix amt="75000"/>
          </a:blip>
          <a:srcRect/>
          <a:stretch/>
        </p:blipFill>
        <p:spPr>
          <a:xfrm rot="-487120">
            <a:off x="2646698" y="1230581"/>
            <a:ext cx="1024907" cy="1024881"/>
          </a:xfrm>
          <a:prstGeom prst="rect">
            <a:avLst/>
          </a:prstGeom>
          <a:noFill/>
          <a:ln>
            <a:noFill/>
          </a:ln>
        </p:spPr>
      </p:pic>
      <p:pic>
        <p:nvPicPr>
          <p:cNvPr id="696" name="Google Shape;696;p65"/>
          <p:cNvPicPr preferRelativeResize="0"/>
          <p:nvPr/>
        </p:nvPicPr>
        <p:blipFill rotWithShape="1">
          <a:blip r:embed="rId3">
            <a:alphaModFix amt="75000"/>
          </a:blip>
          <a:srcRect/>
          <a:stretch/>
        </p:blipFill>
        <p:spPr>
          <a:xfrm rot="-487120">
            <a:off x="5010907" y="1230581"/>
            <a:ext cx="1024907" cy="1024881"/>
          </a:xfrm>
          <a:prstGeom prst="rect">
            <a:avLst/>
          </a:prstGeom>
          <a:noFill/>
          <a:ln>
            <a:noFill/>
          </a:ln>
        </p:spPr>
      </p:pic>
      <p:sp>
        <p:nvSpPr>
          <p:cNvPr id="697" name="Google Shape;697;p6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Facilitateurs</a:t>
            </a:r>
            <a:endParaRPr/>
          </a:p>
        </p:txBody>
      </p:sp>
      <p:sp>
        <p:nvSpPr>
          <p:cNvPr id="698" name="Google Shape;698;p65"/>
          <p:cNvSpPr txBox="1">
            <a:spLocks noGrp="1"/>
          </p:cNvSpPr>
          <p:nvPr>
            <p:ph type="title" idx="2"/>
          </p:nvPr>
        </p:nvSpPr>
        <p:spPr>
          <a:xfrm>
            <a:off x="2293974" y="2286080"/>
            <a:ext cx="1730357" cy="446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CA" sz="2000" dirty="0"/>
              <a:t>Espace dédié dans l’horaire </a:t>
            </a:r>
            <a:endParaRPr lang="fr-CA" sz="2000" dirty="0">
              <a:solidFill>
                <a:srgbClr val="FF0000"/>
              </a:solidFill>
            </a:endParaRPr>
          </a:p>
        </p:txBody>
      </p:sp>
      <p:sp>
        <p:nvSpPr>
          <p:cNvPr id="699" name="Google Shape;699;p65"/>
          <p:cNvSpPr txBox="1">
            <a:spLocks noGrp="1"/>
          </p:cNvSpPr>
          <p:nvPr>
            <p:ph type="title" idx="3"/>
          </p:nvPr>
        </p:nvSpPr>
        <p:spPr>
          <a:xfrm>
            <a:off x="4683421" y="2286080"/>
            <a:ext cx="1737273" cy="446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CA" sz="2000" dirty="0"/>
              <a:t>Confiance des gestionnaires</a:t>
            </a:r>
            <a:endParaRPr lang="fr-CA" sz="2000" dirty="0">
              <a:solidFill>
                <a:srgbClr val="FF0000"/>
              </a:solidFill>
            </a:endParaRPr>
          </a:p>
        </p:txBody>
      </p:sp>
      <p:grpSp>
        <p:nvGrpSpPr>
          <p:cNvPr id="708" name="Google Shape;708;p65"/>
          <p:cNvGrpSpPr/>
          <p:nvPr/>
        </p:nvGrpSpPr>
        <p:grpSpPr>
          <a:xfrm>
            <a:off x="5335571" y="1603345"/>
            <a:ext cx="375578" cy="419523"/>
            <a:chOff x="6219124" y="2902788"/>
            <a:chExt cx="318232" cy="355469"/>
          </a:xfrm>
        </p:grpSpPr>
        <p:sp>
          <p:nvSpPr>
            <p:cNvPr id="709" name="Google Shape;709;p65"/>
            <p:cNvSpPr/>
            <p:nvPr/>
          </p:nvSpPr>
          <p:spPr>
            <a:xfrm>
              <a:off x="6219124" y="2990994"/>
              <a:ext cx="140353" cy="267263"/>
            </a:xfrm>
            <a:custGeom>
              <a:avLst/>
              <a:gdLst/>
              <a:ahLst/>
              <a:cxnLst/>
              <a:rect l="l" t="t" r="r" b="b"/>
              <a:pathLst>
                <a:path w="4406" h="8390" extrusionOk="0">
                  <a:moveTo>
                    <a:pt x="1303" y="0"/>
                  </a:moveTo>
                  <a:cubicBezTo>
                    <a:pt x="1243" y="0"/>
                    <a:pt x="1178" y="40"/>
                    <a:pt x="1143" y="91"/>
                  </a:cubicBezTo>
                  <a:cubicBezTo>
                    <a:pt x="858" y="686"/>
                    <a:pt x="715" y="1329"/>
                    <a:pt x="715" y="1984"/>
                  </a:cubicBezTo>
                  <a:cubicBezTo>
                    <a:pt x="715" y="2222"/>
                    <a:pt x="774" y="2627"/>
                    <a:pt x="786" y="2758"/>
                  </a:cubicBezTo>
                  <a:lnTo>
                    <a:pt x="191" y="3806"/>
                  </a:lnTo>
                  <a:cubicBezTo>
                    <a:pt x="0" y="4127"/>
                    <a:pt x="143" y="4544"/>
                    <a:pt x="500" y="4699"/>
                  </a:cubicBezTo>
                  <a:lnTo>
                    <a:pt x="1143" y="4961"/>
                  </a:lnTo>
                  <a:lnTo>
                    <a:pt x="1143" y="6104"/>
                  </a:lnTo>
                  <a:cubicBezTo>
                    <a:pt x="1143" y="6628"/>
                    <a:pt x="1572" y="7056"/>
                    <a:pt x="2096" y="7056"/>
                  </a:cubicBezTo>
                  <a:lnTo>
                    <a:pt x="2965" y="7056"/>
                  </a:lnTo>
                  <a:lnTo>
                    <a:pt x="2965" y="8223"/>
                  </a:lnTo>
                  <a:cubicBezTo>
                    <a:pt x="2965" y="8306"/>
                    <a:pt x="3036" y="8390"/>
                    <a:pt x="3120" y="8390"/>
                  </a:cubicBezTo>
                  <a:cubicBezTo>
                    <a:pt x="3215" y="8390"/>
                    <a:pt x="3286" y="8306"/>
                    <a:pt x="3286" y="8223"/>
                  </a:cubicBezTo>
                  <a:lnTo>
                    <a:pt x="3286" y="7044"/>
                  </a:lnTo>
                  <a:cubicBezTo>
                    <a:pt x="3525" y="7032"/>
                    <a:pt x="4001" y="6937"/>
                    <a:pt x="4334" y="6663"/>
                  </a:cubicBezTo>
                  <a:cubicBezTo>
                    <a:pt x="4406" y="6604"/>
                    <a:pt x="4406" y="6497"/>
                    <a:pt x="4346" y="6437"/>
                  </a:cubicBezTo>
                  <a:cubicBezTo>
                    <a:pt x="4320" y="6398"/>
                    <a:pt x="4279" y="6380"/>
                    <a:pt x="4234" y="6380"/>
                  </a:cubicBezTo>
                  <a:cubicBezTo>
                    <a:pt x="4197" y="6380"/>
                    <a:pt x="4157" y="6392"/>
                    <a:pt x="4120" y="6413"/>
                  </a:cubicBezTo>
                  <a:cubicBezTo>
                    <a:pt x="3763" y="6735"/>
                    <a:pt x="3144" y="6735"/>
                    <a:pt x="3132" y="6735"/>
                  </a:cubicBezTo>
                  <a:lnTo>
                    <a:pt x="2096" y="6735"/>
                  </a:lnTo>
                  <a:cubicBezTo>
                    <a:pt x="1762" y="6735"/>
                    <a:pt x="1477" y="6449"/>
                    <a:pt x="1477" y="6104"/>
                  </a:cubicBezTo>
                  <a:lnTo>
                    <a:pt x="1477" y="4854"/>
                  </a:lnTo>
                  <a:cubicBezTo>
                    <a:pt x="1477" y="4782"/>
                    <a:pt x="1429" y="4723"/>
                    <a:pt x="1370" y="4711"/>
                  </a:cubicBezTo>
                  <a:lnTo>
                    <a:pt x="619" y="4389"/>
                  </a:lnTo>
                  <a:cubicBezTo>
                    <a:pt x="465" y="4318"/>
                    <a:pt x="381" y="4127"/>
                    <a:pt x="477" y="3961"/>
                  </a:cubicBezTo>
                  <a:cubicBezTo>
                    <a:pt x="1120" y="2818"/>
                    <a:pt x="1131" y="2865"/>
                    <a:pt x="1120" y="2770"/>
                  </a:cubicBezTo>
                  <a:cubicBezTo>
                    <a:pt x="1120" y="2770"/>
                    <a:pt x="1036" y="2246"/>
                    <a:pt x="1036" y="1984"/>
                  </a:cubicBezTo>
                  <a:cubicBezTo>
                    <a:pt x="1036" y="1377"/>
                    <a:pt x="1179" y="782"/>
                    <a:pt x="1441" y="246"/>
                  </a:cubicBezTo>
                  <a:cubicBezTo>
                    <a:pt x="1489" y="163"/>
                    <a:pt x="1441" y="67"/>
                    <a:pt x="1370" y="20"/>
                  </a:cubicBezTo>
                  <a:cubicBezTo>
                    <a:pt x="1350" y="6"/>
                    <a:pt x="1327" y="0"/>
                    <a:pt x="1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65"/>
            <p:cNvSpPr/>
            <p:nvPr/>
          </p:nvSpPr>
          <p:spPr>
            <a:xfrm>
              <a:off x="6268054" y="2902788"/>
              <a:ext cx="269302" cy="354705"/>
            </a:xfrm>
            <a:custGeom>
              <a:avLst/>
              <a:gdLst/>
              <a:ahLst/>
              <a:cxnLst/>
              <a:rect l="l" t="t" r="r" b="b"/>
              <a:pathLst>
                <a:path w="8454" h="11135" extrusionOk="0">
                  <a:moveTo>
                    <a:pt x="8246" y="1"/>
                  </a:moveTo>
                  <a:cubicBezTo>
                    <a:pt x="8218" y="1"/>
                    <a:pt x="8187" y="9"/>
                    <a:pt x="8156" y="26"/>
                  </a:cubicBezTo>
                  <a:lnTo>
                    <a:pt x="5930" y="1098"/>
                  </a:lnTo>
                  <a:cubicBezTo>
                    <a:pt x="5192" y="610"/>
                    <a:pt x="4366" y="377"/>
                    <a:pt x="3549" y="377"/>
                  </a:cubicBezTo>
                  <a:cubicBezTo>
                    <a:pt x="2216" y="377"/>
                    <a:pt x="909" y="997"/>
                    <a:pt x="60" y="2134"/>
                  </a:cubicBezTo>
                  <a:cubicBezTo>
                    <a:pt x="0" y="2205"/>
                    <a:pt x="12" y="2312"/>
                    <a:pt x="84" y="2360"/>
                  </a:cubicBezTo>
                  <a:cubicBezTo>
                    <a:pt x="113" y="2385"/>
                    <a:pt x="149" y="2397"/>
                    <a:pt x="185" y="2397"/>
                  </a:cubicBezTo>
                  <a:cubicBezTo>
                    <a:pt x="234" y="2397"/>
                    <a:pt x="282" y="2373"/>
                    <a:pt x="310" y="2324"/>
                  </a:cubicBezTo>
                  <a:cubicBezTo>
                    <a:pt x="1125" y="1233"/>
                    <a:pt x="2334" y="704"/>
                    <a:pt x="3540" y="704"/>
                  </a:cubicBezTo>
                  <a:cubicBezTo>
                    <a:pt x="4255" y="704"/>
                    <a:pt x="4967" y="890"/>
                    <a:pt x="5596" y="1253"/>
                  </a:cubicBezTo>
                  <a:lnTo>
                    <a:pt x="5596" y="1277"/>
                  </a:lnTo>
                  <a:cubicBezTo>
                    <a:pt x="5513" y="1336"/>
                    <a:pt x="5513" y="1396"/>
                    <a:pt x="5513" y="1396"/>
                  </a:cubicBezTo>
                  <a:cubicBezTo>
                    <a:pt x="5513" y="1396"/>
                    <a:pt x="5501" y="1479"/>
                    <a:pt x="5596" y="1538"/>
                  </a:cubicBezTo>
                  <a:lnTo>
                    <a:pt x="6370" y="2050"/>
                  </a:lnTo>
                  <a:lnTo>
                    <a:pt x="4989" y="3253"/>
                  </a:lnTo>
                  <a:cubicBezTo>
                    <a:pt x="4906" y="3324"/>
                    <a:pt x="4906" y="3455"/>
                    <a:pt x="5025" y="3515"/>
                  </a:cubicBezTo>
                  <a:cubicBezTo>
                    <a:pt x="5046" y="3524"/>
                    <a:pt x="5059" y="3531"/>
                    <a:pt x="5082" y="3531"/>
                  </a:cubicBezTo>
                  <a:cubicBezTo>
                    <a:pt x="5175" y="3531"/>
                    <a:pt x="5438" y="3414"/>
                    <a:pt x="7120" y="2860"/>
                  </a:cubicBezTo>
                  <a:lnTo>
                    <a:pt x="7120" y="2860"/>
                  </a:lnTo>
                  <a:cubicBezTo>
                    <a:pt x="7989" y="4515"/>
                    <a:pt x="7632" y="6611"/>
                    <a:pt x="6108" y="7849"/>
                  </a:cubicBezTo>
                  <a:cubicBezTo>
                    <a:pt x="5775" y="8135"/>
                    <a:pt x="5584" y="8551"/>
                    <a:pt x="5584" y="8992"/>
                  </a:cubicBezTo>
                  <a:lnTo>
                    <a:pt x="5584" y="10980"/>
                  </a:lnTo>
                  <a:cubicBezTo>
                    <a:pt x="5584" y="11063"/>
                    <a:pt x="5656" y="11135"/>
                    <a:pt x="5739" y="11135"/>
                  </a:cubicBezTo>
                  <a:cubicBezTo>
                    <a:pt x="5834" y="11135"/>
                    <a:pt x="5906" y="11063"/>
                    <a:pt x="5906" y="10980"/>
                  </a:cubicBezTo>
                  <a:lnTo>
                    <a:pt x="5906" y="8992"/>
                  </a:lnTo>
                  <a:cubicBezTo>
                    <a:pt x="5906" y="8635"/>
                    <a:pt x="6049" y="8313"/>
                    <a:pt x="6322" y="8099"/>
                  </a:cubicBezTo>
                  <a:cubicBezTo>
                    <a:pt x="7870" y="6825"/>
                    <a:pt x="8394" y="4634"/>
                    <a:pt x="7442" y="2765"/>
                  </a:cubicBezTo>
                  <a:lnTo>
                    <a:pt x="8347" y="2467"/>
                  </a:lnTo>
                  <a:cubicBezTo>
                    <a:pt x="8406" y="2443"/>
                    <a:pt x="8454" y="2384"/>
                    <a:pt x="8454" y="2324"/>
                  </a:cubicBezTo>
                  <a:cubicBezTo>
                    <a:pt x="8454" y="2265"/>
                    <a:pt x="8418" y="2205"/>
                    <a:pt x="8382" y="2181"/>
                  </a:cubicBezTo>
                  <a:lnTo>
                    <a:pt x="8085" y="1955"/>
                  </a:lnTo>
                  <a:cubicBezTo>
                    <a:pt x="8050" y="1930"/>
                    <a:pt x="8013" y="1918"/>
                    <a:pt x="7979" y="1918"/>
                  </a:cubicBezTo>
                  <a:cubicBezTo>
                    <a:pt x="7930" y="1918"/>
                    <a:pt x="7886" y="1942"/>
                    <a:pt x="7858" y="1991"/>
                  </a:cubicBezTo>
                  <a:cubicBezTo>
                    <a:pt x="7799" y="2062"/>
                    <a:pt x="7811" y="2170"/>
                    <a:pt x="7882" y="2205"/>
                  </a:cubicBezTo>
                  <a:lnTo>
                    <a:pt x="7930" y="2241"/>
                  </a:lnTo>
                  <a:lnTo>
                    <a:pt x="7144" y="2503"/>
                  </a:lnTo>
                  <a:lnTo>
                    <a:pt x="5822" y="2955"/>
                  </a:lnTo>
                  <a:lnTo>
                    <a:pt x="5822" y="2955"/>
                  </a:lnTo>
                  <a:lnTo>
                    <a:pt x="6751" y="2134"/>
                  </a:lnTo>
                  <a:cubicBezTo>
                    <a:pt x="6834" y="2062"/>
                    <a:pt x="6834" y="1931"/>
                    <a:pt x="6739" y="1872"/>
                  </a:cubicBezTo>
                  <a:lnTo>
                    <a:pt x="6025" y="1408"/>
                  </a:lnTo>
                  <a:lnTo>
                    <a:pt x="7692" y="598"/>
                  </a:lnTo>
                  <a:lnTo>
                    <a:pt x="7692" y="598"/>
                  </a:lnTo>
                  <a:cubicBezTo>
                    <a:pt x="7096" y="1419"/>
                    <a:pt x="7037" y="1408"/>
                    <a:pt x="7049" y="1527"/>
                  </a:cubicBezTo>
                  <a:cubicBezTo>
                    <a:pt x="7073" y="1634"/>
                    <a:pt x="7156" y="1658"/>
                    <a:pt x="7323" y="1777"/>
                  </a:cubicBezTo>
                  <a:cubicBezTo>
                    <a:pt x="7353" y="1802"/>
                    <a:pt x="7391" y="1815"/>
                    <a:pt x="7428" y="1815"/>
                  </a:cubicBezTo>
                  <a:cubicBezTo>
                    <a:pt x="7476" y="1815"/>
                    <a:pt x="7522" y="1793"/>
                    <a:pt x="7549" y="1753"/>
                  </a:cubicBezTo>
                  <a:cubicBezTo>
                    <a:pt x="7608" y="1669"/>
                    <a:pt x="7585" y="1574"/>
                    <a:pt x="7513" y="1527"/>
                  </a:cubicBezTo>
                  <a:lnTo>
                    <a:pt x="7454" y="1479"/>
                  </a:lnTo>
                  <a:lnTo>
                    <a:pt x="8358" y="265"/>
                  </a:lnTo>
                  <a:cubicBezTo>
                    <a:pt x="8446" y="148"/>
                    <a:pt x="8367" y="1"/>
                    <a:pt x="8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65"/>
            <p:cNvSpPr/>
            <p:nvPr/>
          </p:nvSpPr>
          <p:spPr>
            <a:xfrm>
              <a:off x="6407993" y="2995773"/>
              <a:ext cx="31505" cy="37207"/>
            </a:xfrm>
            <a:custGeom>
              <a:avLst/>
              <a:gdLst/>
              <a:ahLst/>
              <a:cxnLst/>
              <a:rect l="l" t="t" r="r" b="b"/>
              <a:pathLst>
                <a:path w="989" h="1168" extrusionOk="0">
                  <a:moveTo>
                    <a:pt x="179" y="1"/>
                  </a:moveTo>
                  <a:cubicBezTo>
                    <a:pt x="84" y="1"/>
                    <a:pt x="13" y="84"/>
                    <a:pt x="13" y="167"/>
                  </a:cubicBezTo>
                  <a:cubicBezTo>
                    <a:pt x="1" y="763"/>
                    <a:pt x="263" y="1120"/>
                    <a:pt x="798" y="1167"/>
                  </a:cubicBezTo>
                  <a:cubicBezTo>
                    <a:pt x="894" y="1167"/>
                    <a:pt x="965" y="1108"/>
                    <a:pt x="977" y="1013"/>
                  </a:cubicBezTo>
                  <a:cubicBezTo>
                    <a:pt x="989" y="905"/>
                    <a:pt x="917" y="822"/>
                    <a:pt x="834" y="822"/>
                  </a:cubicBezTo>
                  <a:cubicBezTo>
                    <a:pt x="596" y="810"/>
                    <a:pt x="322" y="703"/>
                    <a:pt x="334" y="167"/>
                  </a:cubicBezTo>
                  <a:cubicBezTo>
                    <a:pt x="334" y="84"/>
                    <a:pt x="263" y="1"/>
                    <a:pt x="1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698;p65"/>
          <p:cNvSpPr txBox="1">
            <a:spLocks/>
          </p:cNvSpPr>
          <p:nvPr/>
        </p:nvSpPr>
        <p:spPr>
          <a:xfrm>
            <a:off x="2524932" y="3889749"/>
            <a:ext cx="1268440" cy="446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500"/>
              <a:buFont typeface="DM Serif Text"/>
              <a:buNone/>
              <a:defRPr sz="2500" b="1" i="0" u="none" strike="noStrike" cap="none">
                <a:solidFill>
                  <a:schemeClr val="lt2"/>
                </a:solidFill>
                <a:latin typeface="DM Serif Text"/>
                <a:ea typeface="DM Serif Text"/>
                <a:cs typeface="DM Serif Text"/>
                <a:sym typeface="DM Serif Text"/>
              </a:defRPr>
            </a:lvl1pPr>
            <a:lvl2pPr marR="0" lvl="1"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2pPr>
            <a:lvl3pPr marR="0" lvl="2"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3pPr>
            <a:lvl4pPr marR="0" lvl="3"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4pPr>
            <a:lvl5pPr marR="0" lvl="4"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5pPr>
            <a:lvl6pPr marR="0" lvl="5"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6pPr>
            <a:lvl7pPr marR="0" lvl="6"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7pPr>
            <a:lvl8pPr marR="0" lvl="7"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8pPr>
            <a:lvl9pPr marR="0" lvl="8"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9pPr>
          </a:lstStyle>
          <a:p>
            <a:r>
              <a:rPr lang="fr-CA" sz="2000" dirty="0"/>
              <a:t>Soutien</a:t>
            </a:r>
            <a:endParaRPr lang="fr-CA" sz="2000" dirty="0">
              <a:solidFill>
                <a:srgbClr val="FF0000"/>
              </a:solidFill>
            </a:endParaRPr>
          </a:p>
        </p:txBody>
      </p:sp>
      <p:pic>
        <p:nvPicPr>
          <p:cNvPr id="26" name="Google Shape;696;p65"/>
          <p:cNvPicPr preferRelativeResize="0"/>
          <p:nvPr/>
        </p:nvPicPr>
        <p:blipFill rotWithShape="1">
          <a:blip r:embed="rId3">
            <a:alphaModFix amt="75000"/>
          </a:blip>
          <a:srcRect/>
          <a:stretch/>
        </p:blipFill>
        <p:spPr>
          <a:xfrm rot="21112880">
            <a:off x="2646698" y="2906616"/>
            <a:ext cx="1024907" cy="1024881"/>
          </a:xfrm>
          <a:prstGeom prst="rect">
            <a:avLst/>
          </a:prstGeom>
          <a:noFill/>
          <a:ln>
            <a:noFill/>
          </a:ln>
        </p:spPr>
      </p:pic>
      <p:pic>
        <p:nvPicPr>
          <p:cNvPr id="27" name="Image 26"/>
          <p:cNvPicPr>
            <a:picLocks noChangeAspect="1"/>
          </p:cNvPicPr>
          <p:nvPr/>
        </p:nvPicPr>
        <p:blipFill>
          <a:blip r:embed="rId4"/>
          <a:stretch>
            <a:fillRect/>
          </a:stretch>
        </p:blipFill>
        <p:spPr>
          <a:xfrm>
            <a:off x="2996923" y="3286230"/>
            <a:ext cx="353599" cy="347502"/>
          </a:xfrm>
          <a:prstGeom prst="rect">
            <a:avLst/>
          </a:prstGeom>
        </p:spPr>
      </p:pic>
      <p:grpSp>
        <p:nvGrpSpPr>
          <p:cNvPr id="24" name="Google Shape;7809;p139">
            <a:extLst>
              <a:ext uri="{FF2B5EF4-FFF2-40B4-BE49-F238E27FC236}">
                <a16:creationId xmlns:a16="http://schemas.microsoft.com/office/drawing/2014/main" id="{F92699D5-BF51-0289-C52D-0BC7ADFA47FA}"/>
              </a:ext>
            </a:extLst>
          </p:cNvPr>
          <p:cNvGrpSpPr/>
          <p:nvPr/>
        </p:nvGrpSpPr>
        <p:grpSpPr>
          <a:xfrm>
            <a:off x="5368610" y="3356437"/>
            <a:ext cx="354615" cy="354586"/>
            <a:chOff x="-30354000" y="3569100"/>
            <a:chExt cx="292250" cy="292225"/>
          </a:xfrm>
        </p:grpSpPr>
        <p:sp>
          <p:nvSpPr>
            <p:cNvPr id="25" name="Google Shape;7810;p139">
              <a:extLst>
                <a:ext uri="{FF2B5EF4-FFF2-40B4-BE49-F238E27FC236}">
                  <a16:creationId xmlns:a16="http://schemas.microsoft.com/office/drawing/2014/main" id="{3F45F37F-83FC-54F1-A174-75E26ADA57EF}"/>
                </a:ext>
              </a:extLst>
            </p:cNvPr>
            <p:cNvSpPr/>
            <p:nvPr/>
          </p:nvSpPr>
          <p:spPr>
            <a:xfrm>
              <a:off x="-30354000" y="3604550"/>
              <a:ext cx="137875" cy="256000"/>
            </a:xfrm>
            <a:custGeom>
              <a:avLst/>
              <a:gdLst/>
              <a:ahLst/>
              <a:cxnLst/>
              <a:rect l="l" t="t" r="r" b="b"/>
              <a:pathLst>
                <a:path w="5515" h="10240" extrusionOk="0">
                  <a:moveTo>
                    <a:pt x="662" y="0"/>
                  </a:moveTo>
                  <a:cubicBezTo>
                    <a:pt x="284" y="0"/>
                    <a:pt x="1" y="315"/>
                    <a:pt x="1" y="662"/>
                  </a:cubicBezTo>
                  <a:lnTo>
                    <a:pt x="1" y="4411"/>
                  </a:lnTo>
                  <a:cubicBezTo>
                    <a:pt x="1" y="4632"/>
                    <a:pt x="64" y="4884"/>
                    <a:pt x="190" y="5073"/>
                  </a:cubicBezTo>
                  <a:lnTo>
                    <a:pt x="1639" y="7467"/>
                  </a:lnTo>
                  <a:cubicBezTo>
                    <a:pt x="1891" y="7877"/>
                    <a:pt x="2049" y="8097"/>
                    <a:pt x="2049" y="8538"/>
                  </a:cubicBezTo>
                  <a:lnTo>
                    <a:pt x="2049" y="9861"/>
                  </a:lnTo>
                  <a:cubicBezTo>
                    <a:pt x="2049" y="10082"/>
                    <a:pt x="2206" y="10239"/>
                    <a:pt x="2395" y="10239"/>
                  </a:cubicBezTo>
                  <a:lnTo>
                    <a:pt x="5514" y="10239"/>
                  </a:lnTo>
                  <a:lnTo>
                    <a:pt x="5514" y="6364"/>
                  </a:lnTo>
                  <a:cubicBezTo>
                    <a:pt x="5514" y="5986"/>
                    <a:pt x="5357" y="5671"/>
                    <a:pt x="5168" y="5419"/>
                  </a:cubicBezTo>
                  <a:cubicBezTo>
                    <a:pt x="5167" y="5420"/>
                    <a:pt x="5165" y="5421"/>
                    <a:pt x="5163" y="5421"/>
                  </a:cubicBezTo>
                  <a:cubicBezTo>
                    <a:pt x="5042" y="5421"/>
                    <a:pt x="3214" y="3623"/>
                    <a:pt x="3183" y="3592"/>
                  </a:cubicBezTo>
                  <a:cubicBezTo>
                    <a:pt x="3041" y="3432"/>
                    <a:pt x="2828" y="3332"/>
                    <a:pt x="2613" y="3332"/>
                  </a:cubicBezTo>
                  <a:cubicBezTo>
                    <a:pt x="2448" y="3332"/>
                    <a:pt x="2280" y="3392"/>
                    <a:pt x="2143" y="3529"/>
                  </a:cubicBezTo>
                  <a:cubicBezTo>
                    <a:pt x="1891" y="3812"/>
                    <a:pt x="1923" y="4285"/>
                    <a:pt x="2112" y="4442"/>
                  </a:cubicBezTo>
                  <a:lnTo>
                    <a:pt x="3970" y="6301"/>
                  </a:lnTo>
                  <a:cubicBezTo>
                    <a:pt x="4097" y="6427"/>
                    <a:pt x="4097" y="6648"/>
                    <a:pt x="3970" y="6774"/>
                  </a:cubicBezTo>
                  <a:cubicBezTo>
                    <a:pt x="3907" y="6821"/>
                    <a:pt x="3821" y="6845"/>
                    <a:pt x="3734" y="6845"/>
                  </a:cubicBezTo>
                  <a:cubicBezTo>
                    <a:pt x="3648" y="6845"/>
                    <a:pt x="3561" y="6821"/>
                    <a:pt x="3498" y="6774"/>
                  </a:cubicBezTo>
                  <a:lnTo>
                    <a:pt x="1639" y="4915"/>
                  </a:lnTo>
                  <a:cubicBezTo>
                    <a:pt x="1450" y="4726"/>
                    <a:pt x="1324" y="4442"/>
                    <a:pt x="1324" y="4190"/>
                  </a:cubicBezTo>
                  <a:lnTo>
                    <a:pt x="1324" y="662"/>
                  </a:lnTo>
                  <a:cubicBezTo>
                    <a:pt x="1324" y="252"/>
                    <a:pt x="1009" y="0"/>
                    <a:pt x="662"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811;p139">
              <a:extLst>
                <a:ext uri="{FF2B5EF4-FFF2-40B4-BE49-F238E27FC236}">
                  <a16:creationId xmlns:a16="http://schemas.microsoft.com/office/drawing/2014/main" id="{12F90A36-C6F2-2FE4-937A-E3F2C34AA828}"/>
                </a:ext>
              </a:extLst>
            </p:cNvPr>
            <p:cNvSpPr/>
            <p:nvPr/>
          </p:nvSpPr>
          <p:spPr>
            <a:xfrm>
              <a:off x="-30198825" y="3604550"/>
              <a:ext cx="137075" cy="256775"/>
            </a:xfrm>
            <a:custGeom>
              <a:avLst/>
              <a:gdLst/>
              <a:ahLst/>
              <a:cxnLst/>
              <a:rect l="l" t="t" r="r" b="b"/>
              <a:pathLst>
                <a:path w="5483" h="10271" extrusionOk="0">
                  <a:moveTo>
                    <a:pt x="4758" y="0"/>
                  </a:moveTo>
                  <a:cubicBezTo>
                    <a:pt x="4380" y="0"/>
                    <a:pt x="4096" y="315"/>
                    <a:pt x="4096" y="662"/>
                  </a:cubicBezTo>
                  <a:lnTo>
                    <a:pt x="4096" y="4190"/>
                  </a:lnTo>
                  <a:cubicBezTo>
                    <a:pt x="4096" y="4474"/>
                    <a:pt x="3970" y="4758"/>
                    <a:pt x="3781" y="4915"/>
                  </a:cubicBezTo>
                  <a:lnTo>
                    <a:pt x="1922" y="6774"/>
                  </a:lnTo>
                  <a:cubicBezTo>
                    <a:pt x="1875" y="6821"/>
                    <a:pt x="1788" y="6845"/>
                    <a:pt x="1698" y="6845"/>
                  </a:cubicBezTo>
                  <a:cubicBezTo>
                    <a:pt x="1607" y="6845"/>
                    <a:pt x="1513" y="6821"/>
                    <a:pt x="1450" y="6774"/>
                  </a:cubicBezTo>
                  <a:cubicBezTo>
                    <a:pt x="1355" y="6648"/>
                    <a:pt x="1355" y="6427"/>
                    <a:pt x="1450" y="6301"/>
                  </a:cubicBezTo>
                  <a:lnTo>
                    <a:pt x="3308" y="4442"/>
                  </a:lnTo>
                  <a:cubicBezTo>
                    <a:pt x="3497" y="4285"/>
                    <a:pt x="3560" y="3812"/>
                    <a:pt x="3277" y="3529"/>
                  </a:cubicBezTo>
                  <a:cubicBezTo>
                    <a:pt x="3140" y="3392"/>
                    <a:pt x="2972" y="3332"/>
                    <a:pt x="2807" y="3332"/>
                  </a:cubicBezTo>
                  <a:cubicBezTo>
                    <a:pt x="2592" y="3332"/>
                    <a:pt x="2379" y="3432"/>
                    <a:pt x="2237" y="3592"/>
                  </a:cubicBezTo>
                  <a:cubicBezTo>
                    <a:pt x="2237" y="3592"/>
                    <a:pt x="347" y="5419"/>
                    <a:pt x="347" y="5482"/>
                  </a:cubicBezTo>
                  <a:cubicBezTo>
                    <a:pt x="158" y="5671"/>
                    <a:pt x="0" y="6018"/>
                    <a:pt x="0" y="6427"/>
                  </a:cubicBezTo>
                  <a:lnTo>
                    <a:pt x="0" y="8129"/>
                  </a:lnTo>
                  <a:lnTo>
                    <a:pt x="0" y="8412"/>
                  </a:lnTo>
                  <a:lnTo>
                    <a:pt x="0" y="10271"/>
                  </a:lnTo>
                  <a:lnTo>
                    <a:pt x="3088" y="10271"/>
                  </a:lnTo>
                  <a:cubicBezTo>
                    <a:pt x="3277" y="10271"/>
                    <a:pt x="3434" y="10113"/>
                    <a:pt x="3434" y="9924"/>
                  </a:cubicBezTo>
                  <a:lnTo>
                    <a:pt x="3434" y="8570"/>
                  </a:lnTo>
                  <a:cubicBezTo>
                    <a:pt x="3434" y="8129"/>
                    <a:pt x="3623" y="7908"/>
                    <a:pt x="3812" y="7530"/>
                  </a:cubicBezTo>
                  <a:lnTo>
                    <a:pt x="5293" y="5104"/>
                  </a:lnTo>
                  <a:cubicBezTo>
                    <a:pt x="5388" y="4915"/>
                    <a:pt x="5482" y="4663"/>
                    <a:pt x="5482" y="4411"/>
                  </a:cubicBezTo>
                  <a:lnTo>
                    <a:pt x="5482" y="662"/>
                  </a:lnTo>
                  <a:cubicBezTo>
                    <a:pt x="5451" y="284"/>
                    <a:pt x="5136" y="0"/>
                    <a:pt x="4758"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812;p139">
              <a:extLst>
                <a:ext uri="{FF2B5EF4-FFF2-40B4-BE49-F238E27FC236}">
                  <a16:creationId xmlns:a16="http://schemas.microsoft.com/office/drawing/2014/main" id="{2424FCA1-559A-8D1F-2914-1EA6077E4CF2}"/>
                </a:ext>
              </a:extLst>
            </p:cNvPr>
            <p:cNvSpPr/>
            <p:nvPr/>
          </p:nvSpPr>
          <p:spPr>
            <a:xfrm>
              <a:off x="-30139750" y="3636850"/>
              <a:ext cx="26000" cy="37825"/>
            </a:xfrm>
            <a:custGeom>
              <a:avLst/>
              <a:gdLst/>
              <a:ahLst/>
              <a:cxnLst/>
              <a:rect l="l" t="t" r="r" b="b"/>
              <a:pathLst>
                <a:path w="1040" h="1513" extrusionOk="0">
                  <a:moveTo>
                    <a:pt x="504" y="0"/>
                  </a:moveTo>
                  <a:cubicBezTo>
                    <a:pt x="252" y="32"/>
                    <a:pt x="0" y="284"/>
                    <a:pt x="0" y="567"/>
                  </a:cubicBezTo>
                  <a:lnTo>
                    <a:pt x="0" y="1418"/>
                  </a:lnTo>
                  <a:cubicBezTo>
                    <a:pt x="126" y="1386"/>
                    <a:pt x="252" y="1355"/>
                    <a:pt x="410" y="1355"/>
                  </a:cubicBezTo>
                  <a:cubicBezTo>
                    <a:pt x="630" y="1355"/>
                    <a:pt x="819" y="1386"/>
                    <a:pt x="1040" y="1512"/>
                  </a:cubicBezTo>
                  <a:lnTo>
                    <a:pt x="1040" y="504"/>
                  </a:lnTo>
                  <a:cubicBezTo>
                    <a:pt x="1040" y="252"/>
                    <a:pt x="788" y="0"/>
                    <a:pt x="504"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813;p139">
              <a:extLst>
                <a:ext uri="{FF2B5EF4-FFF2-40B4-BE49-F238E27FC236}">
                  <a16:creationId xmlns:a16="http://schemas.microsoft.com/office/drawing/2014/main" id="{C10BF8FE-0F4E-D610-CEAE-CF8C32797EAB}"/>
                </a:ext>
              </a:extLst>
            </p:cNvPr>
            <p:cNvSpPr/>
            <p:nvPr/>
          </p:nvSpPr>
          <p:spPr>
            <a:xfrm>
              <a:off x="-30302800" y="3638950"/>
              <a:ext cx="25225" cy="36500"/>
            </a:xfrm>
            <a:custGeom>
              <a:avLst/>
              <a:gdLst/>
              <a:ahLst/>
              <a:cxnLst/>
              <a:rect l="l" t="t" r="r" b="b"/>
              <a:pathLst>
                <a:path w="1009" h="1460" extrusionOk="0">
                  <a:moveTo>
                    <a:pt x="418" y="1"/>
                  </a:moveTo>
                  <a:cubicBezTo>
                    <a:pt x="177" y="1"/>
                    <a:pt x="1" y="229"/>
                    <a:pt x="1" y="483"/>
                  </a:cubicBezTo>
                  <a:lnTo>
                    <a:pt x="1" y="1460"/>
                  </a:lnTo>
                  <a:cubicBezTo>
                    <a:pt x="190" y="1334"/>
                    <a:pt x="379" y="1302"/>
                    <a:pt x="631" y="1302"/>
                  </a:cubicBezTo>
                  <a:cubicBezTo>
                    <a:pt x="725" y="1302"/>
                    <a:pt x="883" y="1334"/>
                    <a:pt x="1009" y="1365"/>
                  </a:cubicBezTo>
                  <a:lnTo>
                    <a:pt x="1009" y="515"/>
                  </a:lnTo>
                  <a:cubicBezTo>
                    <a:pt x="1009" y="231"/>
                    <a:pt x="788" y="11"/>
                    <a:pt x="505" y="11"/>
                  </a:cubicBezTo>
                  <a:cubicBezTo>
                    <a:pt x="475" y="4"/>
                    <a:pt x="446" y="1"/>
                    <a:pt x="418"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814;p139">
              <a:extLst>
                <a:ext uri="{FF2B5EF4-FFF2-40B4-BE49-F238E27FC236}">
                  <a16:creationId xmlns:a16="http://schemas.microsoft.com/office/drawing/2014/main" id="{94992244-115E-07C8-98F7-9675750C04C5}"/>
                </a:ext>
              </a:extLst>
            </p:cNvPr>
            <p:cNvSpPr/>
            <p:nvPr/>
          </p:nvSpPr>
          <p:spPr>
            <a:xfrm>
              <a:off x="-30242925" y="3569100"/>
              <a:ext cx="68525" cy="68550"/>
            </a:xfrm>
            <a:custGeom>
              <a:avLst/>
              <a:gdLst/>
              <a:ahLst/>
              <a:cxnLst/>
              <a:rect l="l" t="t" r="r" b="b"/>
              <a:pathLst>
                <a:path w="2741" h="2742" extrusionOk="0">
                  <a:moveTo>
                    <a:pt x="1386" y="1"/>
                  </a:moveTo>
                  <a:cubicBezTo>
                    <a:pt x="630" y="1"/>
                    <a:pt x="0" y="631"/>
                    <a:pt x="0" y="1387"/>
                  </a:cubicBezTo>
                  <a:cubicBezTo>
                    <a:pt x="0" y="2174"/>
                    <a:pt x="630" y="2742"/>
                    <a:pt x="1386" y="2742"/>
                  </a:cubicBezTo>
                  <a:cubicBezTo>
                    <a:pt x="2111" y="2742"/>
                    <a:pt x="2741" y="2111"/>
                    <a:pt x="2741" y="1387"/>
                  </a:cubicBezTo>
                  <a:cubicBezTo>
                    <a:pt x="2741" y="631"/>
                    <a:pt x="2111" y="1"/>
                    <a:pt x="138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815;p139">
              <a:extLst>
                <a:ext uri="{FF2B5EF4-FFF2-40B4-BE49-F238E27FC236}">
                  <a16:creationId xmlns:a16="http://schemas.microsoft.com/office/drawing/2014/main" id="{FFF3DAF1-2544-D78F-1437-F96C535EA8BD}"/>
                </a:ext>
              </a:extLst>
            </p:cNvPr>
            <p:cNvSpPr/>
            <p:nvPr/>
          </p:nvSpPr>
          <p:spPr>
            <a:xfrm>
              <a:off x="-30262625" y="3654950"/>
              <a:ext cx="107925" cy="68550"/>
            </a:xfrm>
            <a:custGeom>
              <a:avLst/>
              <a:gdLst/>
              <a:ahLst/>
              <a:cxnLst/>
              <a:rect l="l" t="t" r="r" b="b"/>
              <a:pathLst>
                <a:path w="4317" h="2742" extrusionOk="0">
                  <a:moveTo>
                    <a:pt x="2174" y="1"/>
                  </a:moveTo>
                  <a:cubicBezTo>
                    <a:pt x="1292" y="1"/>
                    <a:pt x="505" y="379"/>
                    <a:pt x="0" y="1040"/>
                  </a:cubicBezTo>
                  <a:lnTo>
                    <a:pt x="32" y="1103"/>
                  </a:lnTo>
                  <a:cubicBezTo>
                    <a:pt x="946" y="1985"/>
                    <a:pt x="1450" y="2458"/>
                    <a:pt x="1702" y="2742"/>
                  </a:cubicBezTo>
                  <a:lnTo>
                    <a:pt x="2647" y="2742"/>
                  </a:lnTo>
                  <a:lnTo>
                    <a:pt x="4254" y="1135"/>
                  </a:lnTo>
                  <a:lnTo>
                    <a:pt x="4317" y="1040"/>
                  </a:lnTo>
                  <a:cubicBezTo>
                    <a:pt x="3813" y="410"/>
                    <a:pt x="3025" y="1"/>
                    <a:pt x="2174"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Image 1"/>
          <p:cNvPicPr>
            <a:picLocks noChangeAspect="1"/>
          </p:cNvPicPr>
          <p:nvPr/>
        </p:nvPicPr>
        <p:blipFill>
          <a:blip r:embed="rId5"/>
          <a:stretch>
            <a:fillRect/>
          </a:stretch>
        </p:blipFill>
        <p:spPr>
          <a:xfrm>
            <a:off x="2996493" y="1631391"/>
            <a:ext cx="335309" cy="341406"/>
          </a:xfrm>
          <a:prstGeom prst="rect">
            <a:avLst/>
          </a:prstGeom>
        </p:spPr>
      </p:pic>
      <p:sp>
        <p:nvSpPr>
          <p:cNvPr id="37" name="Google Shape;699;p65"/>
          <p:cNvSpPr txBox="1">
            <a:spLocks/>
          </p:cNvSpPr>
          <p:nvPr/>
        </p:nvSpPr>
        <p:spPr>
          <a:xfrm>
            <a:off x="4180757" y="3998732"/>
            <a:ext cx="2742600" cy="446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500"/>
              <a:buFont typeface="DM Serif Text"/>
              <a:buNone/>
              <a:defRPr sz="2500" b="1" i="0" u="none" strike="noStrike" cap="none">
                <a:solidFill>
                  <a:schemeClr val="lt2"/>
                </a:solidFill>
                <a:latin typeface="DM Serif Text"/>
                <a:ea typeface="DM Serif Text"/>
                <a:cs typeface="DM Serif Text"/>
                <a:sym typeface="DM Serif Text"/>
              </a:defRPr>
            </a:lvl1pPr>
            <a:lvl2pPr marR="0" lvl="1"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2pPr>
            <a:lvl3pPr marR="0" lvl="2"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3pPr>
            <a:lvl4pPr marR="0" lvl="3"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4pPr>
            <a:lvl5pPr marR="0" lvl="4"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5pPr>
            <a:lvl6pPr marR="0" lvl="5"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6pPr>
            <a:lvl7pPr marR="0" lvl="6"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7pPr>
            <a:lvl8pPr marR="0" lvl="7"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8pPr>
            <a:lvl9pPr marR="0" lvl="8"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9pPr>
          </a:lstStyle>
          <a:p>
            <a:r>
              <a:rPr lang="fr-CA" sz="2000" dirty="0"/>
              <a:t>Rencontres synchrones de </a:t>
            </a:r>
            <a:r>
              <a:rPr lang="fr-CA" sz="2000" dirty="0" err="1"/>
              <a:t>CdP</a:t>
            </a:r>
            <a:endParaRPr lang="fr-CA" sz="20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66"/>
          <p:cNvSpPr txBox="1">
            <a:spLocks noGrp="1"/>
          </p:cNvSpPr>
          <p:nvPr>
            <p:ph type="title" idx="2"/>
          </p:nvPr>
        </p:nvSpPr>
        <p:spPr>
          <a:xfrm>
            <a:off x="4572000" y="2118113"/>
            <a:ext cx="3661800" cy="446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CA" dirty="0"/>
              <a:t>Problématiques</a:t>
            </a:r>
            <a:r>
              <a:rPr lang="en" dirty="0"/>
              <a:t> lourdes</a:t>
            </a:r>
            <a:endParaRPr dirty="0"/>
          </a:p>
        </p:txBody>
      </p:sp>
      <p:sp>
        <p:nvSpPr>
          <p:cNvPr id="720" name="Google Shape;720;p66"/>
          <p:cNvSpPr txBox="1">
            <a:spLocks noGrp="1"/>
          </p:cNvSpPr>
          <p:nvPr>
            <p:ph type="title"/>
          </p:nvPr>
        </p:nvSpPr>
        <p:spPr>
          <a:xfrm>
            <a:off x="4572000" y="4080347"/>
            <a:ext cx="4019300" cy="446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Cibler le besoin prioritaire</a:t>
            </a:r>
            <a:endParaRPr/>
          </a:p>
        </p:txBody>
      </p:sp>
      <p:sp>
        <p:nvSpPr>
          <p:cNvPr id="721" name="Google Shape;721;p66"/>
          <p:cNvSpPr txBox="1">
            <a:spLocks noGrp="1"/>
          </p:cNvSpPr>
          <p:nvPr>
            <p:ph type="title" idx="4"/>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Défis et obstacles</a:t>
            </a:r>
            <a:endParaRPr/>
          </a:p>
        </p:txBody>
      </p:sp>
      <p:pic>
        <p:nvPicPr>
          <p:cNvPr id="727" name="Google Shape;727;p66"/>
          <p:cNvPicPr preferRelativeResize="0"/>
          <p:nvPr/>
        </p:nvPicPr>
        <p:blipFill rotWithShape="1">
          <a:blip r:embed="rId3">
            <a:alphaModFix/>
          </a:blip>
          <a:srcRect l="15266" t="3832" r="9641" b="5125"/>
          <a:stretch/>
        </p:blipFill>
        <p:spPr>
          <a:xfrm>
            <a:off x="3895925" y="1994148"/>
            <a:ext cx="620350" cy="607025"/>
          </a:xfrm>
          <a:prstGeom prst="rect">
            <a:avLst/>
          </a:prstGeom>
          <a:noFill/>
          <a:ln>
            <a:noFill/>
          </a:ln>
        </p:spPr>
      </p:pic>
      <p:pic>
        <p:nvPicPr>
          <p:cNvPr id="728" name="Google Shape;728;p66"/>
          <p:cNvPicPr preferRelativeResize="0"/>
          <p:nvPr/>
        </p:nvPicPr>
        <p:blipFill rotWithShape="1">
          <a:blip r:embed="rId3">
            <a:alphaModFix/>
          </a:blip>
          <a:srcRect l="15266" t="3832" r="9641" b="5125"/>
          <a:stretch/>
        </p:blipFill>
        <p:spPr>
          <a:xfrm>
            <a:off x="3895925" y="3988806"/>
            <a:ext cx="620350" cy="607025"/>
          </a:xfrm>
          <a:prstGeom prst="rect">
            <a:avLst/>
          </a:prstGeom>
          <a:noFill/>
          <a:ln>
            <a:noFill/>
          </a:ln>
        </p:spPr>
      </p:pic>
      <p:grpSp>
        <p:nvGrpSpPr>
          <p:cNvPr id="729" name="Google Shape;729;p66"/>
          <p:cNvGrpSpPr/>
          <p:nvPr/>
        </p:nvGrpSpPr>
        <p:grpSpPr>
          <a:xfrm>
            <a:off x="814012" y="1994117"/>
            <a:ext cx="2420980" cy="3233933"/>
            <a:chOff x="1776450" y="1018700"/>
            <a:chExt cx="1582443" cy="2113820"/>
          </a:xfrm>
        </p:grpSpPr>
        <p:sp>
          <p:nvSpPr>
            <p:cNvPr id="730" name="Google Shape;730;p66"/>
            <p:cNvSpPr/>
            <p:nvPr/>
          </p:nvSpPr>
          <p:spPr>
            <a:xfrm>
              <a:off x="2504307" y="1505578"/>
              <a:ext cx="854586" cy="1626942"/>
            </a:xfrm>
            <a:custGeom>
              <a:avLst/>
              <a:gdLst/>
              <a:ahLst/>
              <a:cxnLst/>
              <a:rect l="l" t="t" r="r" b="b"/>
              <a:pathLst>
                <a:path w="21679" h="41272" extrusionOk="0">
                  <a:moveTo>
                    <a:pt x="15252" y="1"/>
                  </a:moveTo>
                  <a:cubicBezTo>
                    <a:pt x="16051" y="1427"/>
                    <a:pt x="16929" y="2806"/>
                    <a:pt x="17932" y="4092"/>
                  </a:cubicBezTo>
                  <a:cubicBezTo>
                    <a:pt x="18480" y="4703"/>
                    <a:pt x="19202" y="5126"/>
                    <a:pt x="19766" y="5722"/>
                  </a:cubicBezTo>
                  <a:cubicBezTo>
                    <a:pt x="20032" y="5988"/>
                    <a:pt x="20346" y="6302"/>
                    <a:pt x="20440" y="6662"/>
                  </a:cubicBezTo>
                  <a:cubicBezTo>
                    <a:pt x="20549" y="7979"/>
                    <a:pt x="18371" y="8669"/>
                    <a:pt x="17540" y="9484"/>
                  </a:cubicBezTo>
                  <a:cubicBezTo>
                    <a:pt x="16490" y="10189"/>
                    <a:pt x="17352" y="11474"/>
                    <a:pt x="17712" y="12336"/>
                  </a:cubicBezTo>
                  <a:cubicBezTo>
                    <a:pt x="17995" y="13183"/>
                    <a:pt x="17211" y="13716"/>
                    <a:pt x="16537" y="14045"/>
                  </a:cubicBezTo>
                  <a:cubicBezTo>
                    <a:pt x="16051" y="14296"/>
                    <a:pt x="15518" y="14546"/>
                    <a:pt x="15016" y="14782"/>
                  </a:cubicBezTo>
                  <a:cubicBezTo>
                    <a:pt x="15926" y="14782"/>
                    <a:pt x="17132" y="14954"/>
                    <a:pt x="17274" y="16051"/>
                  </a:cubicBezTo>
                  <a:cubicBezTo>
                    <a:pt x="17430" y="16772"/>
                    <a:pt x="16694" y="17007"/>
                    <a:pt x="16270" y="17415"/>
                  </a:cubicBezTo>
                  <a:cubicBezTo>
                    <a:pt x="16114" y="17587"/>
                    <a:pt x="15988" y="17807"/>
                    <a:pt x="15941" y="18026"/>
                  </a:cubicBezTo>
                  <a:cubicBezTo>
                    <a:pt x="15816" y="18481"/>
                    <a:pt x="15894" y="18935"/>
                    <a:pt x="15988" y="19343"/>
                  </a:cubicBezTo>
                  <a:cubicBezTo>
                    <a:pt x="16223" y="20550"/>
                    <a:pt x="16208" y="21929"/>
                    <a:pt x="15455" y="22932"/>
                  </a:cubicBezTo>
                  <a:cubicBezTo>
                    <a:pt x="14724" y="23910"/>
                    <a:pt x="13271" y="24197"/>
                    <a:pt x="11861" y="24197"/>
                  </a:cubicBezTo>
                  <a:cubicBezTo>
                    <a:pt x="11033" y="24197"/>
                    <a:pt x="10221" y="24098"/>
                    <a:pt x="9577" y="23982"/>
                  </a:cubicBezTo>
                  <a:cubicBezTo>
                    <a:pt x="9217" y="23920"/>
                    <a:pt x="8715" y="23747"/>
                    <a:pt x="8355" y="23653"/>
                  </a:cubicBezTo>
                  <a:cubicBezTo>
                    <a:pt x="7723" y="23489"/>
                    <a:pt x="7082" y="23404"/>
                    <a:pt x="6439" y="23404"/>
                  </a:cubicBezTo>
                  <a:cubicBezTo>
                    <a:pt x="6221" y="23404"/>
                    <a:pt x="6003" y="23414"/>
                    <a:pt x="5784" y="23434"/>
                  </a:cubicBezTo>
                  <a:cubicBezTo>
                    <a:pt x="4812" y="23528"/>
                    <a:pt x="3809" y="23841"/>
                    <a:pt x="3104" y="24547"/>
                  </a:cubicBezTo>
                  <a:cubicBezTo>
                    <a:pt x="2587" y="25111"/>
                    <a:pt x="2352" y="25863"/>
                    <a:pt x="1960" y="26506"/>
                  </a:cubicBezTo>
                  <a:cubicBezTo>
                    <a:pt x="1176" y="28011"/>
                    <a:pt x="267" y="29531"/>
                    <a:pt x="16" y="31240"/>
                  </a:cubicBezTo>
                  <a:lnTo>
                    <a:pt x="0" y="31569"/>
                  </a:lnTo>
                  <a:cubicBezTo>
                    <a:pt x="0" y="31678"/>
                    <a:pt x="0" y="31788"/>
                    <a:pt x="16" y="31898"/>
                  </a:cubicBezTo>
                  <a:cubicBezTo>
                    <a:pt x="47" y="32525"/>
                    <a:pt x="142" y="33183"/>
                    <a:pt x="251" y="33810"/>
                  </a:cubicBezTo>
                  <a:cubicBezTo>
                    <a:pt x="706" y="36318"/>
                    <a:pt x="1364" y="38795"/>
                    <a:pt x="2054" y="41271"/>
                  </a:cubicBezTo>
                  <a:cubicBezTo>
                    <a:pt x="1348" y="38591"/>
                    <a:pt x="674" y="35895"/>
                    <a:pt x="283" y="33152"/>
                  </a:cubicBezTo>
                  <a:cubicBezTo>
                    <a:pt x="220" y="32744"/>
                    <a:pt x="173" y="32290"/>
                    <a:pt x="157" y="31882"/>
                  </a:cubicBezTo>
                  <a:cubicBezTo>
                    <a:pt x="157" y="31788"/>
                    <a:pt x="142" y="31678"/>
                    <a:pt x="157" y="31569"/>
                  </a:cubicBezTo>
                  <a:lnTo>
                    <a:pt x="173" y="31255"/>
                  </a:lnTo>
                  <a:cubicBezTo>
                    <a:pt x="439" y="29578"/>
                    <a:pt x="1348" y="28089"/>
                    <a:pt x="2148" y="26600"/>
                  </a:cubicBezTo>
                  <a:cubicBezTo>
                    <a:pt x="2524" y="25973"/>
                    <a:pt x="2759" y="25252"/>
                    <a:pt x="3261" y="24703"/>
                  </a:cubicBezTo>
                  <a:cubicBezTo>
                    <a:pt x="3919" y="24045"/>
                    <a:pt x="4875" y="23763"/>
                    <a:pt x="5800" y="23669"/>
                  </a:cubicBezTo>
                  <a:cubicBezTo>
                    <a:pt x="6010" y="23649"/>
                    <a:pt x="6222" y="23639"/>
                    <a:pt x="6433" y="23639"/>
                  </a:cubicBezTo>
                  <a:cubicBezTo>
                    <a:pt x="7057" y="23639"/>
                    <a:pt x="7683" y="23724"/>
                    <a:pt x="8292" y="23888"/>
                  </a:cubicBezTo>
                  <a:cubicBezTo>
                    <a:pt x="8653" y="23982"/>
                    <a:pt x="9154" y="24155"/>
                    <a:pt x="9530" y="24217"/>
                  </a:cubicBezTo>
                  <a:cubicBezTo>
                    <a:pt x="10217" y="24346"/>
                    <a:pt x="11067" y="24454"/>
                    <a:pt x="11928" y="24454"/>
                  </a:cubicBezTo>
                  <a:cubicBezTo>
                    <a:pt x="13385" y="24454"/>
                    <a:pt x="14877" y="24143"/>
                    <a:pt x="15675" y="23089"/>
                  </a:cubicBezTo>
                  <a:cubicBezTo>
                    <a:pt x="16474" y="21992"/>
                    <a:pt x="16474" y="20565"/>
                    <a:pt x="16223" y="19296"/>
                  </a:cubicBezTo>
                  <a:cubicBezTo>
                    <a:pt x="16098" y="18716"/>
                    <a:pt x="16004" y="18057"/>
                    <a:pt x="16459" y="17587"/>
                  </a:cubicBezTo>
                  <a:cubicBezTo>
                    <a:pt x="16741" y="17274"/>
                    <a:pt x="17195" y="17117"/>
                    <a:pt x="17415" y="16709"/>
                  </a:cubicBezTo>
                  <a:cubicBezTo>
                    <a:pt x="17728" y="16082"/>
                    <a:pt x="17368" y="15236"/>
                    <a:pt x="16772" y="14907"/>
                  </a:cubicBezTo>
                  <a:cubicBezTo>
                    <a:pt x="16489" y="14755"/>
                    <a:pt x="16199" y="14663"/>
                    <a:pt x="15896" y="14616"/>
                  </a:cubicBezTo>
                  <a:lnTo>
                    <a:pt x="15896" y="14616"/>
                  </a:lnTo>
                  <a:cubicBezTo>
                    <a:pt x="16906" y="14132"/>
                    <a:pt x="18306" y="13567"/>
                    <a:pt x="17916" y="12274"/>
                  </a:cubicBezTo>
                  <a:cubicBezTo>
                    <a:pt x="17650" y="11568"/>
                    <a:pt x="17054" y="10816"/>
                    <a:pt x="17289" y="10048"/>
                  </a:cubicBezTo>
                  <a:cubicBezTo>
                    <a:pt x="17979" y="9060"/>
                    <a:pt x="19311" y="8684"/>
                    <a:pt x="20126" y="7806"/>
                  </a:cubicBezTo>
                  <a:cubicBezTo>
                    <a:pt x="21678" y="6208"/>
                    <a:pt x="18872" y="5095"/>
                    <a:pt x="17995" y="4029"/>
                  </a:cubicBezTo>
                  <a:cubicBezTo>
                    <a:pt x="16976" y="2775"/>
                    <a:pt x="16067" y="1396"/>
                    <a:pt x="1525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66"/>
            <p:cNvSpPr/>
            <p:nvPr/>
          </p:nvSpPr>
          <p:spPr>
            <a:xfrm>
              <a:off x="1776450" y="2357013"/>
              <a:ext cx="242236" cy="708772"/>
            </a:xfrm>
            <a:custGeom>
              <a:avLst/>
              <a:gdLst/>
              <a:ahLst/>
              <a:cxnLst/>
              <a:rect l="l" t="t" r="r" b="b"/>
              <a:pathLst>
                <a:path w="6145" h="17980" extrusionOk="0">
                  <a:moveTo>
                    <a:pt x="6144" y="1"/>
                  </a:moveTo>
                  <a:lnTo>
                    <a:pt x="6144" y="1"/>
                  </a:lnTo>
                  <a:cubicBezTo>
                    <a:pt x="5941" y="2368"/>
                    <a:pt x="5627" y="4781"/>
                    <a:pt x="4843" y="7039"/>
                  </a:cubicBezTo>
                  <a:cubicBezTo>
                    <a:pt x="3495" y="10518"/>
                    <a:pt x="1552" y="14547"/>
                    <a:pt x="0" y="17979"/>
                  </a:cubicBezTo>
                  <a:cubicBezTo>
                    <a:pt x="1865" y="14437"/>
                    <a:pt x="3652" y="10847"/>
                    <a:pt x="5063" y="7117"/>
                  </a:cubicBezTo>
                  <a:cubicBezTo>
                    <a:pt x="5847" y="4829"/>
                    <a:pt x="6082" y="2399"/>
                    <a:pt x="6144"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66"/>
            <p:cNvSpPr/>
            <p:nvPr/>
          </p:nvSpPr>
          <p:spPr>
            <a:xfrm>
              <a:off x="3094390" y="1475224"/>
              <a:ext cx="104424" cy="34059"/>
            </a:xfrm>
            <a:custGeom>
              <a:avLst/>
              <a:gdLst/>
              <a:ahLst/>
              <a:cxnLst/>
              <a:rect l="l" t="t" r="r" b="b"/>
              <a:pathLst>
                <a:path w="2649" h="864" extrusionOk="0">
                  <a:moveTo>
                    <a:pt x="2451" y="1"/>
                  </a:moveTo>
                  <a:cubicBezTo>
                    <a:pt x="2444" y="1"/>
                    <a:pt x="2437" y="1"/>
                    <a:pt x="2430" y="3"/>
                  </a:cubicBezTo>
                  <a:cubicBezTo>
                    <a:pt x="1855" y="115"/>
                    <a:pt x="1280" y="204"/>
                    <a:pt x="694" y="204"/>
                  </a:cubicBezTo>
                  <a:cubicBezTo>
                    <a:pt x="465" y="204"/>
                    <a:pt x="234" y="190"/>
                    <a:pt x="0" y="159"/>
                  </a:cubicBezTo>
                  <a:lnTo>
                    <a:pt x="0" y="159"/>
                  </a:lnTo>
                  <a:cubicBezTo>
                    <a:pt x="419" y="327"/>
                    <a:pt x="869" y="391"/>
                    <a:pt x="1319" y="391"/>
                  </a:cubicBezTo>
                  <a:cubicBezTo>
                    <a:pt x="1593" y="391"/>
                    <a:pt x="1867" y="367"/>
                    <a:pt x="2135" y="328"/>
                  </a:cubicBezTo>
                  <a:lnTo>
                    <a:pt x="2135" y="328"/>
                  </a:lnTo>
                  <a:cubicBezTo>
                    <a:pt x="1590" y="673"/>
                    <a:pt x="919" y="757"/>
                    <a:pt x="283" y="771"/>
                  </a:cubicBezTo>
                  <a:cubicBezTo>
                    <a:pt x="521" y="830"/>
                    <a:pt x="776" y="863"/>
                    <a:pt x="1032" y="863"/>
                  </a:cubicBezTo>
                  <a:cubicBezTo>
                    <a:pt x="1582" y="863"/>
                    <a:pt x="2138" y="711"/>
                    <a:pt x="2555" y="347"/>
                  </a:cubicBezTo>
                  <a:cubicBezTo>
                    <a:pt x="2587" y="316"/>
                    <a:pt x="2634" y="238"/>
                    <a:pt x="2634" y="191"/>
                  </a:cubicBezTo>
                  <a:cubicBezTo>
                    <a:pt x="2648" y="89"/>
                    <a:pt x="2542" y="1"/>
                    <a:pt x="245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66"/>
            <p:cNvSpPr/>
            <p:nvPr/>
          </p:nvSpPr>
          <p:spPr>
            <a:xfrm>
              <a:off x="2892952" y="1018700"/>
              <a:ext cx="137812" cy="255205"/>
            </a:xfrm>
            <a:custGeom>
              <a:avLst/>
              <a:gdLst/>
              <a:ahLst/>
              <a:cxnLst/>
              <a:rect l="l" t="t" r="r" b="b"/>
              <a:pathLst>
                <a:path w="3496" h="6474" extrusionOk="0">
                  <a:moveTo>
                    <a:pt x="1" y="0"/>
                  </a:moveTo>
                  <a:lnTo>
                    <a:pt x="1" y="0"/>
                  </a:lnTo>
                  <a:cubicBezTo>
                    <a:pt x="1427" y="1991"/>
                    <a:pt x="2775" y="4107"/>
                    <a:pt x="3496" y="6474"/>
                  </a:cubicBezTo>
                  <a:cubicBezTo>
                    <a:pt x="3182" y="4311"/>
                    <a:pt x="2023" y="2336"/>
                    <a:pt x="643" y="674"/>
                  </a:cubicBezTo>
                  <a:cubicBezTo>
                    <a:pt x="424" y="439"/>
                    <a:pt x="220" y="220"/>
                    <a:pt x="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34" name="Google Shape;734;p66"/>
          <p:cNvPicPr preferRelativeResize="0"/>
          <p:nvPr/>
        </p:nvPicPr>
        <p:blipFill>
          <a:blip r:embed="rId4">
            <a:alphaModFix/>
          </a:blip>
          <a:stretch>
            <a:fillRect/>
          </a:stretch>
        </p:blipFill>
        <p:spPr>
          <a:xfrm>
            <a:off x="903225" y="1386150"/>
            <a:ext cx="2002650" cy="1616337"/>
          </a:xfrm>
          <a:prstGeom prst="rect">
            <a:avLst/>
          </a:prstGeom>
          <a:noFill/>
          <a:ln>
            <a:noFill/>
          </a:ln>
        </p:spPr>
      </p:pic>
      <p:pic>
        <p:nvPicPr>
          <p:cNvPr id="735" name="Google Shape;735;p66"/>
          <p:cNvPicPr preferRelativeResize="0"/>
          <p:nvPr/>
        </p:nvPicPr>
        <p:blipFill rotWithShape="1">
          <a:blip r:embed="rId5">
            <a:alphaModFix amt="84000"/>
          </a:blip>
          <a:srcRect/>
          <a:stretch/>
        </p:blipFill>
        <p:spPr>
          <a:xfrm rot="-487122">
            <a:off x="589114" y="2035114"/>
            <a:ext cx="624821" cy="624822"/>
          </a:xfrm>
          <a:prstGeom prst="rect">
            <a:avLst/>
          </a:prstGeom>
          <a:noFill/>
          <a:ln>
            <a:noFill/>
          </a:ln>
        </p:spPr>
      </p:pic>
      <p:sp>
        <p:nvSpPr>
          <p:cNvPr id="35" name="Google Shape;720;p66"/>
          <p:cNvSpPr txBox="1">
            <a:spLocks/>
          </p:cNvSpPr>
          <p:nvPr/>
        </p:nvSpPr>
        <p:spPr>
          <a:xfrm>
            <a:off x="4572000" y="3099230"/>
            <a:ext cx="4019300" cy="446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DM Serif Text"/>
              <a:buNone/>
              <a:defRPr sz="2500" b="1" i="0" u="none" strike="noStrike" cap="none">
                <a:solidFill>
                  <a:schemeClr val="lt2"/>
                </a:solidFill>
                <a:latin typeface="DM Serif Text"/>
                <a:ea typeface="DM Serif Text"/>
                <a:cs typeface="DM Serif Text"/>
                <a:sym typeface="DM Serif Text"/>
              </a:defRPr>
            </a:lvl1pPr>
            <a:lvl2pPr marR="0" lvl="1"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2pPr>
            <a:lvl3pPr marR="0" lvl="2"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3pPr>
            <a:lvl4pPr marR="0" lvl="3"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4pPr>
            <a:lvl5pPr marR="0" lvl="4"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5pPr>
            <a:lvl6pPr marR="0" lvl="5"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6pPr>
            <a:lvl7pPr marR="0" lvl="6"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7pPr>
            <a:lvl8pPr marR="0" lvl="7"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8pPr>
            <a:lvl9pPr marR="0" lvl="8" algn="l" rtl="0">
              <a:lnSpc>
                <a:spcPct val="100000"/>
              </a:lnSpc>
              <a:spcBef>
                <a:spcPts val="0"/>
              </a:spcBef>
              <a:spcAft>
                <a:spcPts val="0"/>
              </a:spcAft>
              <a:buClr>
                <a:schemeClr val="dk1"/>
              </a:buClr>
              <a:buSzPts val="3500"/>
              <a:buFont typeface="Averia Libre"/>
              <a:buNone/>
              <a:defRPr sz="3500" b="1" i="0" u="none" strike="noStrike" cap="none">
                <a:solidFill>
                  <a:schemeClr val="dk1"/>
                </a:solidFill>
                <a:latin typeface="Averia Libre"/>
                <a:ea typeface="Averia Libre"/>
                <a:cs typeface="Averia Libre"/>
                <a:sym typeface="Averia Libre"/>
              </a:defRPr>
            </a:lvl9pPr>
          </a:lstStyle>
          <a:p>
            <a:r>
              <a:rPr lang="fr-CA" dirty="0"/>
              <a:t>Changement de paradigme</a:t>
            </a:r>
          </a:p>
        </p:txBody>
      </p:sp>
      <p:pic>
        <p:nvPicPr>
          <p:cNvPr id="36" name="Google Shape;727;p66"/>
          <p:cNvPicPr preferRelativeResize="0"/>
          <p:nvPr/>
        </p:nvPicPr>
        <p:blipFill rotWithShape="1">
          <a:blip r:embed="rId3">
            <a:alphaModFix/>
          </a:blip>
          <a:srcRect l="15266" t="3832" r="9641" b="5125"/>
          <a:stretch/>
        </p:blipFill>
        <p:spPr>
          <a:xfrm>
            <a:off x="3895925" y="3018918"/>
            <a:ext cx="620350" cy="607025"/>
          </a:xfrm>
          <a:prstGeom prst="rect">
            <a:avLst/>
          </a:prstGeom>
          <a:noFill/>
          <a:ln>
            <a:noFill/>
          </a:ln>
        </p:spPr>
      </p:pic>
      <p:pic>
        <p:nvPicPr>
          <p:cNvPr id="4" name="Image 3"/>
          <p:cNvPicPr>
            <a:picLocks noChangeAspect="1"/>
          </p:cNvPicPr>
          <p:nvPr/>
        </p:nvPicPr>
        <p:blipFill>
          <a:blip r:embed="rId6"/>
          <a:stretch>
            <a:fillRect/>
          </a:stretch>
        </p:blipFill>
        <p:spPr>
          <a:xfrm>
            <a:off x="4061929" y="3142582"/>
            <a:ext cx="323116" cy="359695"/>
          </a:xfrm>
          <a:prstGeom prst="rect">
            <a:avLst/>
          </a:prstGeom>
        </p:spPr>
      </p:pic>
      <p:grpSp>
        <p:nvGrpSpPr>
          <p:cNvPr id="38" name="Google Shape;6551;p136"/>
          <p:cNvGrpSpPr/>
          <p:nvPr/>
        </p:nvGrpSpPr>
        <p:grpSpPr>
          <a:xfrm>
            <a:off x="4031239" y="4133914"/>
            <a:ext cx="342580" cy="339272"/>
            <a:chOff x="5049725" y="1435050"/>
            <a:chExt cx="486550" cy="481850"/>
          </a:xfrm>
        </p:grpSpPr>
        <p:sp>
          <p:nvSpPr>
            <p:cNvPr id="39" name="Google Shape;6552;p136"/>
            <p:cNvSpPr/>
            <p:nvPr/>
          </p:nvSpPr>
          <p:spPr>
            <a:xfrm>
              <a:off x="5136300" y="1519775"/>
              <a:ext cx="310550" cy="310550"/>
            </a:xfrm>
            <a:custGeom>
              <a:avLst/>
              <a:gdLst/>
              <a:ahLst/>
              <a:cxnLst/>
              <a:rect l="l" t="t" r="r" b="b"/>
              <a:pathLst>
                <a:path w="12422" h="12422" extrusionOk="0">
                  <a:moveTo>
                    <a:pt x="6209" y="1"/>
                  </a:moveTo>
                  <a:cubicBezTo>
                    <a:pt x="2786" y="1"/>
                    <a:pt x="0" y="2786"/>
                    <a:pt x="0" y="6213"/>
                  </a:cubicBezTo>
                  <a:cubicBezTo>
                    <a:pt x="0" y="9637"/>
                    <a:pt x="2786" y="12422"/>
                    <a:pt x="6209" y="12422"/>
                  </a:cubicBezTo>
                  <a:cubicBezTo>
                    <a:pt x="9636" y="12422"/>
                    <a:pt x="12422" y="9637"/>
                    <a:pt x="12422" y="6213"/>
                  </a:cubicBezTo>
                  <a:cubicBezTo>
                    <a:pt x="12422" y="5219"/>
                    <a:pt x="12160" y="4258"/>
                    <a:pt x="11711" y="3388"/>
                  </a:cubicBezTo>
                  <a:lnTo>
                    <a:pt x="11428" y="3388"/>
                  </a:lnTo>
                  <a:lnTo>
                    <a:pt x="10780" y="4036"/>
                  </a:lnTo>
                  <a:cubicBezTo>
                    <a:pt x="11112" y="4713"/>
                    <a:pt x="11286" y="5457"/>
                    <a:pt x="11292" y="6213"/>
                  </a:cubicBezTo>
                  <a:cubicBezTo>
                    <a:pt x="11292" y="9013"/>
                    <a:pt x="9010" y="11293"/>
                    <a:pt x="6209" y="11293"/>
                  </a:cubicBezTo>
                  <a:cubicBezTo>
                    <a:pt x="3409" y="11293"/>
                    <a:pt x="1129" y="9013"/>
                    <a:pt x="1129" y="6213"/>
                  </a:cubicBezTo>
                  <a:cubicBezTo>
                    <a:pt x="1129" y="3409"/>
                    <a:pt x="3409" y="1130"/>
                    <a:pt x="6209" y="1130"/>
                  </a:cubicBezTo>
                  <a:cubicBezTo>
                    <a:pt x="6965" y="1133"/>
                    <a:pt x="7709" y="1307"/>
                    <a:pt x="8387" y="1639"/>
                  </a:cubicBezTo>
                  <a:lnTo>
                    <a:pt x="9034" y="994"/>
                  </a:lnTo>
                  <a:lnTo>
                    <a:pt x="9034" y="708"/>
                  </a:lnTo>
                  <a:cubicBezTo>
                    <a:pt x="8164" y="260"/>
                    <a:pt x="7203" y="1"/>
                    <a:pt x="620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0" name="Google Shape;6553;p136"/>
            <p:cNvSpPr/>
            <p:nvPr/>
          </p:nvSpPr>
          <p:spPr>
            <a:xfrm>
              <a:off x="5184925" y="1576250"/>
              <a:ext cx="205475" cy="197625"/>
            </a:xfrm>
            <a:custGeom>
              <a:avLst/>
              <a:gdLst/>
              <a:ahLst/>
              <a:cxnLst/>
              <a:rect l="l" t="t" r="r" b="b"/>
              <a:pathLst>
                <a:path w="8219" h="7905" extrusionOk="0">
                  <a:moveTo>
                    <a:pt x="4264" y="0"/>
                  </a:moveTo>
                  <a:cubicBezTo>
                    <a:pt x="2665" y="0"/>
                    <a:pt x="1226" y="964"/>
                    <a:pt x="612" y="2439"/>
                  </a:cubicBezTo>
                  <a:cubicBezTo>
                    <a:pt x="0" y="3918"/>
                    <a:pt x="341" y="5616"/>
                    <a:pt x="1470" y="6748"/>
                  </a:cubicBezTo>
                  <a:cubicBezTo>
                    <a:pt x="2225" y="7503"/>
                    <a:pt x="3236" y="7904"/>
                    <a:pt x="4264" y="7904"/>
                  </a:cubicBezTo>
                  <a:cubicBezTo>
                    <a:pt x="4774" y="7904"/>
                    <a:pt x="5287" y="7806"/>
                    <a:pt x="5776" y="7603"/>
                  </a:cubicBezTo>
                  <a:cubicBezTo>
                    <a:pt x="7255" y="6992"/>
                    <a:pt x="8218" y="5550"/>
                    <a:pt x="8218" y="3954"/>
                  </a:cubicBezTo>
                  <a:cubicBezTo>
                    <a:pt x="8212" y="3502"/>
                    <a:pt x="8131" y="3059"/>
                    <a:pt x="7974" y="2638"/>
                  </a:cubicBezTo>
                  <a:lnTo>
                    <a:pt x="7050" y="3565"/>
                  </a:lnTo>
                  <a:cubicBezTo>
                    <a:pt x="7071" y="3692"/>
                    <a:pt x="7083" y="3821"/>
                    <a:pt x="7089" y="3954"/>
                  </a:cubicBezTo>
                  <a:cubicBezTo>
                    <a:pt x="7089" y="5095"/>
                    <a:pt x="6399" y="6125"/>
                    <a:pt x="5345" y="6562"/>
                  </a:cubicBezTo>
                  <a:cubicBezTo>
                    <a:pt x="4996" y="6706"/>
                    <a:pt x="4629" y="6776"/>
                    <a:pt x="4265" y="6776"/>
                  </a:cubicBezTo>
                  <a:cubicBezTo>
                    <a:pt x="3530" y="6776"/>
                    <a:pt x="2808" y="6489"/>
                    <a:pt x="2268" y="5947"/>
                  </a:cubicBezTo>
                  <a:cubicBezTo>
                    <a:pt x="1461" y="5140"/>
                    <a:pt x="1220" y="3927"/>
                    <a:pt x="1657" y="2873"/>
                  </a:cubicBezTo>
                  <a:cubicBezTo>
                    <a:pt x="2093" y="1816"/>
                    <a:pt x="3123" y="1129"/>
                    <a:pt x="4264" y="1129"/>
                  </a:cubicBezTo>
                  <a:cubicBezTo>
                    <a:pt x="4394" y="1132"/>
                    <a:pt x="4523" y="1144"/>
                    <a:pt x="4653" y="1168"/>
                  </a:cubicBezTo>
                  <a:lnTo>
                    <a:pt x="5580" y="241"/>
                  </a:lnTo>
                  <a:cubicBezTo>
                    <a:pt x="5159" y="84"/>
                    <a:pt x="4713" y="3"/>
                    <a:pt x="4264"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1" name="Google Shape;6554;p136"/>
            <p:cNvSpPr/>
            <p:nvPr/>
          </p:nvSpPr>
          <p:spPr>
            <a:xfrm>
              <a:off x="5049725" y="1435075"/>
              <a:ext cx="481825" cy="481825"/>
            </a:xfrm>
            <a:custGeom>
              <a:avLst/>
              <a:gdLst/>
              <a:ahLst/>
              <a:cxnLst/>
              <a:rect l="l" t="t" r="r" b="b"/>
              <a:pathLst>
                <a:path w="19273" h="19273" extrusionOk="0">
                  <a:moveTo>
                    <a:pt x="9672" y="1"/>
                  </a:moveTo>
                  <a:cubicBezTo>
                    <a:pt x="4379" y="1"/>
                    <a:pt x="0" y="4307"/>
                    <a:pt x="0" y="9601"/>
                  </a:cubicBezTo>
                  <a:cubicBezTo>
                    <a:pt x="0" y="14892"/>
                    <a:pt x="4379" y="19273"/>
                    <a:pt x="9672" y="19273"/>
                  </a:cubicBezTo>
                  <a:cubicBezTo>
                    <a:pt x="14966" y="19273"/>
                    <a:pt x="19272" y="14892"/>
                    <a:pt x="19272" y="9601"/>
                  </a:cubicBezTo>
                  <a:cubicBezTo>
                    <a:pt x="19269" y="8204"/>
                    <a:pt x="18962" y="6821"/>
                    <a:pt x="18369" y="5557"/>
                  </a:cubicBezTo>
                  <a:lnTo>
                    <a:pt x="17646" y="6279"/>
                  </a:lnTo>
                  <a:cubicBezTo>
                    <a:pt x="17327" y="6599"/>
                    <a:pt x="16896" y="6776"/>
                    <a:pt x="16448" y="6776"/>
                  </a:cubicBezTo>
                  <a:lnTo>
                    <a:pt x="16430" y="6776"/>
                  </a:lnTo>
                  <a:cubicBezTo>
                    <a:pt x="16809" y="7671"/>
                    <a:pt x="17008" y="8628"/>
                    <a:pt x="17014" y="9601"/>
                  </a:cubicBezTo>
                  <a:cubicBezTo>
                    <a:pt x="17014" y="13648"/>
                    <a:pt x="13720" y="16939"/>
                    <a:pt x="9672" y="16939"/>
                  </a:cubicBezTo>
                  <a:cubicBezTo>
                    <a:pt x="5625" y="16939"/>
                    <a:pt x="2334" y="13648"/>
                    <a:pt x="2334" y="9601"/>
                  </a:cubicBezTo>
                  <a:cubicBezTo>
                    <a:pt x="2334" y="5554"/>
                    <a:pt x="5625" y="2259"/>
                    <a:pt x="9672" y="2259"/>
                  </a:cubicBezTo>
                  <a:cubicBezTo>
                    <a:pt x="10642" y="2265"/>
                    <a:pt x="11603" y="2464"/>
                    <a:pt x="12497" y="2844"/>
                  </a:cubicBezTo>
                  <a:lnTo>
                    <a:pt x="12497" y="2825"/>
                  </a:lnTo>
                  <a:cubicBezTo>
                    <a:pt x="12494" y="2374"/>
                    <a:pt x="12672" y="1943"/>
                    <a:pt x="12991" y="1627"/>
                  </a:cubicBezTo>
                  <a:lnTo>
                    <a:pt x="13713" y="904"/>
                  </a:lnTo>
                  <a:cubicBezTo>
                    <a:pt x="12449" y="311"/>
                    <a:pt x="11070" y="4"/>
                    <a:pt x="9672"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2" name="Google Shape;6555;p136"/>
            <p:cNvSpPr/>
            <p:nvPr/>
          </p:nvSpPr>
          <p:spPr>
            <a:xfrm>
              <a:off x="5245825" y="1435050"/>
              <a:ext cx="290450" cy="282350"/>
            </a:xfrm>
            <a:custGeom>
              <a:avLst/>
              <a:gdLst/>
              <a:ahLst/>
              <a:cxnLst/>
              <a:rect l="l" t="t" r="r" b="b"/>
              <a:pathLst>
                <a:path w="11618" h="11294" extrusionOk="0">
                  <a:moveTo>
                    <a:pt x="8601" y="1"/>
                  </a:moveTo>
                  <a:cubicBezTo>
                    <a:pt x="8461" y="1"/>
                    <a:pt x="8319" y="52"/>
                    <a:pt x="8203" y="168"/>
                  </a:cubicBezTo>
                  <a:lnTo>
                    <a:pt x="5945" y="2426"/>
                  </a:lnTo>
                  <a:cubicBezTo>
                    <a:pt x="5839" y="2531"/>
                    <a:pt x="5779" y="2676"/>
                    <a:pt x="5782" y="2826"/>
                  </a:cubicBezTo>
                  <a:lnTo>
                    <a:pt x="5782" y="4850"/>
                  </a:lnTo>
                  <a:lnTo>
                    <a:pt x="2554" y="8075"/>
                  </a:lnTo>
                  <a:cubicBezTo>
                    <a:pt x="2328" y="7967"/>
                    <a:pt x="2081" y="7906"/>
                    <a:pt x="1828" y="7906"/>
                  </a:cubicBezTo>
                  <a:cubicBezTo>
                    <a:pt x="1142" y="7906"/>
                    <a:pt x="525" y="8319"/>
                    <a:pt x="263" y="8951"/>
                  </a:cubicBezTo>
                  <a:cubicBezTo>
                    <a:pt x="1" y="9584"/>
                    <a:pt x="145" y="10312"/>
                    <a:pt x="630" y="10797"/>
                  </a:cubicBezTo>
                  <a:cubicBezTo>
                    <a:pt x="954" y="11122"/>
                    <a:pt x="1388" y="11294"/>
                    <a:pt x="1828" y="11294"/>
                  </a:cubicBezTo>
                  <a:cubicBezTo>
                    <a:pt x="2046" y="11294"/>
                    <a:pt x="2266" y="11251"/>
                    <a:pt x="2476" y="11165"/>
                  </a:cubicBezTo>
                  <a:cubicBezTo>
                    <a:pt x="3108" y="10903"/>
                    <a:pt x="3524" y="10285"/>
                    <a:pt x="3524" y="9602"/>
                  </a:cubicBezTo>
                  <a:cubicBezTo>
                    <a:pt x="3521" y="9349"/>
                    <a:pt x="3463" y="9102"/>
                    <a:pt x="3352" y="8876"/>
                  </a:cubicBezTo>
                  <a:lnTo>
                    <a:pt x="6580" y="5648"/>
                  </a:lnTo>
                  <a:lnTo>
                    <a:pt x="8604" y="5648"/>
                  </a:lnTo>
                  <a:cubicBezTo>
                    <a:pt x="8754" y="5648"/>
                    <a:pt x="8896" y="5588"/>
                    <a:pt x="9004" y="5482"/>
                  </a:cubicBezTo>
                  <a:lnTo>
                    <a:pt x="11263" y="3224"/>
                  </a:lnTo>
                  <a:cubicBezTo>
                    <a:pt x="11618" y="2869"/>
                    <a:pt x="11365" y="2260"/>
                    <a:pt x="10862" y="2260"/>
                  </a:cubicBezTo>
                  <a:lnTo>
                    <a:pt x="9170" y="2260"/>
                  </a:lnTo>
                  <a:lnTo>
                    <a:pt x="9170" y="568"/>
                  </a:lnTo>
                  <a:cubicBezTo>
                    <a:pt x="9170" y="226"/>
                    <a:pt x="8892" y="1"/>
                    <a:pt x="860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736" name="Google Shape;736;p66"/>
          <p:cNvGrpSpPr/>
          <p:nvPr/>
        </p:nvGrpSpPr>
        <p:grpSpPr>
          <a:xfrm>
            <a:off x="4027179" y="2118097"/>
            <a:ext cx="322975" cy="359125"/>
            <a:chOff x="5619000" y="2838075"/>
            <a:chExt cx="322975" cy="359125"/>
          </a:xfrm>
        </p:grpSpPr>
        <p:sp>
          <p:nvSpPr>
            <p:cNvPr id="737" name="Google Shape;737;p66"/>
            <p:cNvSpPr/>
            <p:nvPr/>
          </p:nvSpPr>
          <p:spPr>
            <a:xfrm>
              <a:off x="5619000" y="2838075"/>
              <a:ext cx="322975" cy="359125"/>
            </a:xfrm>
            <a:custGeom>
              <a:avLst/>
              <a:gdLst/>
              <a:ahLst/>
              <a:cxnLst/>
              <a:rect l="l" t="t" r="r" b="b"/>
              <a:pathLst>
                <a:path w="12919" h="14365" extrusionOk="0">
                  <a:moveTo>
                    <a:pt x="7629" y="5425"/>
                  </a:moveTo>
                  <a:cubicBezTo>
                    <a:pt x="7865" y="5425"/>
                    <a:pt x="8101" y="5514"/>
                    <a:pt x="8280" y="5693"/>
                  </a:cubicBezTo>
                  <a:cubicBezTo>
                    <a:pt x="8547" y="5960"/>
                    <a:pt x="8619" y="6281"/>
                    <a:pt x="8512" y="6674"/>
                  </a:cubicBezTo>
                  <a:cubicBezTo>
                    <a:pt x="8405" y="7120"/>
                    <a:pt x="8048" y="7655"/>
                    <a:pt x="7548" y="8137"/>
                  </a:cubicBezTo>
                  <a:cubicBezTo>
                    <a:pt x="7102" y="8565"/>
                    <a:pt x="6692" y="8833"/>
                    <a:pt x="6460" y="8922"/>
                  </a:cubicBezTo>
                  <a:cubicBezTo>
                    <a:pt x="6228" y="8833"/>
                    <a:pt x="5818" y="8565"/>
                    <a:pt x="5372" y="8137"/>
                  </a:cubicBezTo>
                  <a:cubicBezTo>
                    <a:pt x="4872" y="7655"/>
                    <a:pt x="4515" y="7120"/>
                    <a:pt x="4408" y="6674"/>
                  </a:cubicBezTo>
                  <a:cubicBezTo>
                    <a:pt x="4301" y="6281"/>
                    <a:pt x="4372" y="5960"/>
                    <a:pt x="4640" y="5693"/>
                  </a:cubicBezTo>
                  <a:cubicBezTo>
                    <a:pt x="4818" y="5514"/>
                    <a:pt x="5050" y="5425"/>
                    <a:pt x="5282" y="5425"/>
                  </a:cubicBezTo>
                  <a:cubicBezTo>
                    <a:pt x="5532" y="5425"/>
                    <a:pt x="5764" y="5514"/>
                    <a:pt x="5942" y="5693"/>
                  </a:cubicBezTo>
                  <a:cubicBezTo>
                    <a:pt x="6085" y="5835"/>
                    <a:pt x="6273" y="5907"/>
                    <a:pt x="6460" y="5907"/>
                  </a:cubicBezTo>
                  <a:cubicBezTo>
                    <a:pt x="6647" y="5907"/>
                    <a:pt x="6835" y="5835"/>
                    <a:pt x="6977" y="5693"/>
                  </a:cubicBezTo>
                  <a:cubicBezTo>
                    <a:pt x="7156" y="5514"/>
                    <a:pt x="7392" y="5425"/>
                    <a:pt x="7629" y="5425"/>
                  </a:cubicBezTo>
                  <a:close/>
                  <a:moveTo>
                    <a:pt x="7709" y="554"/>
                  </a:moveTo>
                  <a:cubicBezTo>
                    <a:pt x="8244" y="554"/>
                    <a:pt x="8655" y="964"/>
                    <a:pt x="8690" y="1464"/>
                  </a:cubicBezTo>
                  <a:cubicBezTo>
                    <a:pt x="8440" y="1625"/>
                    <a:pt x="8226" y="1821"/>
                    <a:pt x="8084" y="2088"/>
                  </a:cubicBezTo>
                  <a:cubicBezTo>
                    <a:pt x="8012" y="2213"/>
                    <a:pt x="8048" y="2392"/>
                    <a:pt x="8191" y="2463"/>
                  </a:cubicBezTo>
                  <a:cubicBezTo>
                    <a:pt x="8226" y="2499"/>
                    <a:pt x="8280" y="2499"/>
                    <a:pt x="8333" y="2499"/>
                  </a:cubicBezTo>
                  <a:cubicBezTo>
                    <a:pt x="8423" y="2499"/>
                    <a:pt x="8512" y="2463"/>
                    <a:pt x="8565" y="2374"/>
                  </a:cubicBezTo>
                  <a:cubicBezTo>
                    <a:pt x="8690" y="2160"/>
                    <a:pt x="8869" y="1999"/>
                    <a:pt x="9101" y="1892"/>
                  </a:cubicBezTo>
                  <a:cubicBezTo>
                    <a:pt x="9243" y="1821"/>
                    <a:pt x="9404" y="1785"/>
                    <a:pt x="9582" y="1785"/>
                  </a:cubicBezTo>
                  <a:cubicBezTo>
                    <a:pt x="10225" y="1785"/>
                    <a:pt x="10742" y="2303"/>
                    <a:pt x="10742" y="2945"/>
                  </a:cubicBezTo>
                  <a:cubicBezTo>
                    <a:pt x="10742" y="3088"/>
                    <a:pt x="10724" y="3213"/>
                    <a:pt x="10689" y="3337"/>
                  </a:cubicBezTo>
                  <a:cubicBezTo>
                    <a:pt x="10599" y="3605"/>
                    <a:pt x="10403" y="3819"/>
                    <a:pt x="10171" y="3962"/>
                  </a:cubicBezTo>
                  <a:cubicBezTo>
                    <a:pt x="10028" y="4033"/>
                    <a:pt x="9993" y="4212"/>
                    <a:pt x="10064" y="4354"/>
                  </a:cubicBezTo>
                  <a:cubicBezTo>
                    <a:pt x="10118" y="4444"/>
                    <a:pt x="10207" y="4479"/>
                    <a:pt x="10314" y="4479"/>
                  </a:cubicBezTo>
                  <a:cubicBezTo>
                    <a:pt x="10350" y="4479"/>
                    <a:pt x="10403" y="4479"/>
                    <a:pt x="10439" y="4444"/>
                  </a:cubicBezTo>
                  <a:cubicBezTo>
                    <a:pt x="10706" y="4301"/>
                    <a:pt x="10921" y="4087"/>
                    <a:pt x="11081" y="3819"/>
                  </a:cubicBezTo>
                  <a:cubicBezTo>
                    <a:pt x="11492" y="4122"/>
                    <a:pt x="11759" y="4604"/>
                    <a:pt x="11759" y="5140"/>
                  </a:cubicBezTo>
                  <a:cubicBezTo>
                    <a:pt x="11759" y="5532"/>
                    <a:pt x="11616" y="5925"/>
                    <a:pt x="11349" y="6228"/>
                  </a:cubicBezTo>
                  <a:cubicBezTo>
                    <a:pt x="11260" y="6192"/>
                    <a:pt x="11170" y="6157"/>
                    <a:pt x="11081" y="6139"/>
                  </a:cubicBezTo>
                  <a:cubicBezTo>
                    <a:pt x="11053" y="6128"/>
                    <a:pt x="11024" y="6123"/>
                    <a:pt x="10996" y="6123"/>
                  </a:cubicBezTo>
                  <a:cubicBezTo>
                    <a:pt x="10880" y="6123"/>
                    <a:pt x="10771" y="6206"/>
                    <a:pt x="10742" y="6335"/>
                  </a:cubicBezTo>
                  <a:cubicBezTo>
                    <a:pt x="10706" y="6478"/>
                    <a:pt x="10796" y="6638"/>
                    <a:pt x="10938" y="6674"/>
                  </a:cubicBezTo>
                  <a:cubicBezTo>
                    <a:pt x="11063" y="6710"/>
                    <a:pt x="11170" y="6745"/>
                    <a:pt x="11277" y="6799"/>
                  </a:cubicBezTo>
                  <a:lnTo>
                    <a:pt x="11295" y="6799"/>
                  </a:lnTo>
                  <a:cubicBezTo>
                    <a:pt x="11938" y="7138"/>
                    <a:pt x="12348" y="7780"/>
                    <a:pt x="12348" y="8512"/>
                  </a:cubicBezTo>
                  <a:cubicBezTo>
                    <a:pt x="12348" y="9297"/>
                    <a:pt x="11884" y="9993"/>
                    <a:pt x="11170" y="10296"/>
                  </a:cubicBezTo>
                  <a:cubicBezTo>
                    <a:pt x="10938" y="10385"/>
                    <a:pt x="10689" y="10421"/>
                    <a:pt x="10439" y="10421"/>
                  </a:cubicBezTo>
                  <a:cubicBezTo>
                    <a:pt x="10278" y="10421"/>
                    <a:pt x="10118" y="10403"/>
                    <a:pt x="9957" y="10367"/>
                  </a:cubicBezTo>
                  <a:cubicBezTo>
                    <a:pt x="9933" y="10362"/>
                    <a:pt x="9910" y="10360"/>
                    <a:pt x="9887" y="10360"/>
                  </a:cubicBezTo>
                  <a:cubicBezTo>
                    <a:pt x="9756" y="10360"/>
                    <a:pt x="9646" y="10442"/>
                    <a:pt x="9600" y="10564"/>
                  </a:cubicBezTo>
                  <a:cubicBezTo>
                    <a:pt x="9565" y="10706"/>
                    <a:pt x="9654" y="10867"/>
                    <a:pt x="9814" y="10903"/>
                  </a:cubicBezTo>
                  <a:cubicBezTo>
                    <a:pt x="10011" y="10956"/>
                    <a:pt x="10225" y="10992"/>
                    <a:pt x="10439" y="10992"/>
                  </a:cubicBezTo>
                  <a:cubicBezTo>
                    <a:pt x="10635" y="10992"/>
                    <a:pt x="10831" y="10974"/>
                    <a:pt x="11010" y="10921"/>
                  </a:cubicBezTo>
                  <a:lnTo>
                    <a:pt x="11010" y="10921"/>
                  </a:lnTo>
                  <a:cubicBezTo>
                    <a:pt x="11010" y="11706"/>
                    <a:pt x="10439" y="12366"/>
                    <a:pt x="9672" y="12491"/>
                  </a:cubicBezTo>
                  <a:cubicBezTo>
                    <a:pt x="9596" y="12503"/>
                    <a:pt x="9518" y="12509"/>
                    <a:pt x="9438" y="12509"/>
                  </a:cubicBezTo>
                  <a:cubicBezTo>
                    <a:pt x="9293" y="12509"/>
                    <a:pt x="9143" y="12490"/>
                    <a:pt x="8994" y="12455"/>
                  </a:cubicBezTo>
                  <a:cubicBezTo>
                    <a:pt x="8972" y="12450"/>
                    <a:pt x="8951" y="12447"/>
                    <a:pt x="8929" y="12447"/>
                  </a:cubicBezTo>
                  <a:cubicBezTo>
                    <a:pt x="8806" y="12447"/>
                    <a:pt x="8685" y="12530"/>
                    <a:pt x="8655" y="12651"/>
                  </a:cubicBezTo>
                  <a:cubicBezTo>
                    <a:pt x="8619" y="12794"/>
                    <a:pt x="8708" y="12955"/>
                    <a:pt x="8851" y="12990"/>
                  </a:cubicBezTo>
                  <a:cubicBezTo>
                    <a:pt x="9011" y="13026"/>
                    <a:pt x="9154" y="13062"/>
                    <a:pt x="9315" y="13062"/>
                  </a:cubicBezTo>
                  <a:cubicBezTo>
                    <a:pt x="9083" y="13508"/>
                    <a:pt x="8619" y="13811"/>
                    <a:pt x="8101" y="13811"/>
                  </a:cubicBezTo>
                  <a:cubicBezTo>
                    <a:pt x="7352" y="13811"/>
                    <a:pt x="6745" y="13187"/>
                    <a:pt x="6745" y="12437"/>
                  </a:cubicBezTo>
                  <a:lnTo>
                    <a:pt x="6745" y="9404"/>
                  </a:lnTo>
                  <a:cubicBezTo>
                    <a:pt x="7084" y="9261"/>
                    <a:pt x="7530" y="8940"/>
                    <a:pt x="7941" y="8547"/>
                  </a:cubicBezTo>
                  <a:cubicBezTo>
                    <a:pt x="8280" y="8226"/>
                    <a:pt x="8869" y="7566"/>
                    <a:pt x="9065" y="6817"/>
                  </a:cubicBezTo>
                  <a:cubicBezTo>
                    <a:pt x="9226" y="6228"/>
                    <a:pt x="9083" y="5693"/>
                    <a:pt x="8690" y="5300"/>
                  </a:cubicBezTo>
                  <a:cubicBezTo>
                    <a:pt x="8396" y="5006"/>
                    <a:pt x="8010" y="4857"/>
                    <a:pt x="7627" y="4857"/>
                  </a:cubicBezTo>
                  <a:cubicBezTo>
                    <a:pt x="7314" y="4857"/>
                    <a:pt x="7002" y="4957"/>
                    <a:pt x="6745" y="5157"/>
                  </a:cubicBezTo>
                  <a:lnTo>
                    <a:pt x="6745" y="1535"/>
                  </a:lnTo>
                  <a:cubicBezTo>
                    <a:pt x="6745" y="1000"/>
                    <a:pt x="7174" y="554"/>
                    <a:pt x="7709" y="554"/>
                  </a:cubicBezTo>
                  <a:close/>
                  <a:moveTo>
                    <a:pt x="5211" y="1"/>
                  </a:moveTo>
                  <a:cubicBezTo>
                    <a:pt x="4444" y="1"/>
                    <a:pt x="3819" y="536"/>
                    <a:pt x="3694" y="1250"/>
                  </a:cubicBezTo>
                  <a:cubicBezTo>
                    <a:pt x="3641" y="1250"/>
                    <a:pt x="3587" y="1232"/>
                    <a:pt x="3534" y="1232"/>
                  </a:cubicBezTo>
                  <a:cubicBezTo>
                    <a:pt x="3523" y="1231"/>
                    <a:pt x="3513" y="1230"/>
                    <a:pt x="3503" y="1230"/>
                  </a:cubicBezTo>
                  <a:cubicBezTo>
                    <a:pt x="3371" y="1230"/>
                    <a:pt x="3247" y="1333"/>
                    <a:pt x="3230" y="1482"/>
                  </a:cubicBezTo>
                  <a:cubicBezTo>
                    <a:pt x="3213" y="1642"/>
                    <a:pt x="3320" y="1767"/>
                    <a:pt x="3480" y="1785"/>
                  </a:cubicBezTo>
                  <a:cubicBezTo>
                    <a:pt x="3587" y="1803"/>
                    <a:pt x="3712" y="1839"/>
                    <a:pt x="3819" y="1892"/>
                  </a:cubicBezTo>
                  <a:cubicBezTo>
                    <a:pt x="4051" y="1999"/>
                    <a:pt x="4230" y="2160"/>
                    <a:pt x="4354" y="2374"/>
                  </a:cubicBezTo>
                  <a:cubicBezTo>
                    <a:pt x="4408" y="2463"/>
                    <a:pt x="4497" y="2499"/>
                    <a:pt x="4586" y="2499"/>
                  </a:cubicBezTo>
                  <a:cubicBezTo>
                    <a:pt x="4640" y="2499"/>
                    <a:pt x="4693" y="2499"/>
                    <a:pt x="4729" y="2463"/>
                  </a:cubicBezTo>
                  <a:cubicBezTo>
                    <a:pt x="4872" y="2392"/>
                    <a:pt x="4908" y="2213"/>
                    <a:pt x="4836" y="2088"/>
                  </a:cubicBezTo>
                  <a:cubicBezTo>
                    <a:pt x="4693" y="1821"/>
                    <a:pt x="4479" y="1625"/>
                    <a:pt x="4230" y="1464"/>
                  </a:cubicBezTo>
                  <a:cubicBezTo>
                    <a:pt x="4265" y="964"/>
                    <a:pt x="4693" y="554"/>
                    <a:pt x="5211" y="554"/>
                  </a:cubicBezTo>
                  <a:cubicBezTo>
                    <a:pt x="5746" y="554"/>
                    <a:pt x="6174" y="1000"/>
                    <a:pt x="6174" y="1535"/>
                  </a:cubicBezTo>
                  <a:lnTo>
                    <a:pt x="6174" y="5157"/>
                  </a:lnTo>
                  <a:cubicBezTo>
                    <a:pt x="5917" y="4957"/>
                    <a:pt x="5606" y="4857"/>
                    <a:pt x="5293" y="4857"/>
                  </a:cubicBezTo>
                  <a:cubicBezTo>
                    <a:pt x="4910" y="4857"/>
                    <a:pt x="4524" y="5006"/>
                    <a:pt x="4230" y="5300"/>
                  </a:cubicBezTo>
                  <a:cubicBezTo>
                    <a:pt x="3837" y="5693"/>
                    <a:pt x="3694" y="6228"/>
                    <a:pt x="3855" y="6817"/>
                  </a:cubicBezTo>
                  <a:cubicBezTo>
                    <a:pt x="4051" y="7566"/>
                    <a:pt x="4658" y="8226"/>
                    <a:pt x="4979" y="8547"/>
                  </a:cubicBezTo>
                  <a:cubicBezTo>
                    <a:pt x="5389" y="8940"/>
                    <a:pt x="5835" y="9261"/>
                    <a:pt x="6174" y="9404"/>
                  </a:cubicBezTo>
                  <a:lnTo>
                    <a:pt x="6174" y="12437"/>
                  </a:lnTo>
                  <a:cubicBezTo>
                    <a:pt x="6174" y="13187"/>
                    <a:pt x="5568" y="13811"/>
                    <a:pt x="4818" y="13811"/>
                  </a:cubicBezTo>
                  <a:cubicBezTo>
                    <a:pt x="4301" y="13811"/>
                    <a:pt x="3837" y="13508"/>
                    <a:pt x="3605" y="13062"/>
                  </a:cubicBezTo>
                  <a:cubicBezTo>
                    <a:pt x="3766" y="13062"/>
                    <a:pt x="3908" y="13026"/>
                    <a:pt x="4069" y="12990"/>
                  </a:cubicBezTo>
                  <a:cubicBezTo>
                    <a:pt x="4212" y="12955"/>
                    <a:pt x="4301" y="12794"/>
                    <a:pt x="4265" y="12651"/>
                  </a:cubicBezTo>
                  <a:cubicBezTo>
                    <a:pt x="4235" y="12530"/>
                    <a:pt x="4114" y="12447"/>
                    <a:pt x="3991" y="12447"/>
                  </a:cubicBezTo>
                  <a:cubicBezTo>
                    <a:pt x="3969" y="12447"/>
                    <a:pt x="3948" y="12450"/>
                    <a:pt x="3926" y="12455"/>
                  </a:cubicBezTo>
                  <a:cubicBezTo>
                    <a:pt x="3776" y="12490"/>
                    <a:pt x="3627" y="12509"/>
                    <a:pt x="3482" y="12509"/>
                  </a:cubicBezTo>
                  <a:cubicBezTo>
                    <a:pt x="3402" y="12509"/>
                    <a:pt x="3324" y="12503"/>
                    <a:pt x="3248" y="12491"/>
                  </a:cubicBezTo>
                  <a:cubicBezTo>
                    <a:pt x="2481" y="12366"/>
                    <a:pt x="1910" y="11706"/>
                    <a:pt x="1910" y="10921"/>
                  </a:cubicBezTo>
                  <a:lnTo>
                    <a:pt x="1910" y="10921"/>
                  </a:lnTo>
                  <a:cubicBezTo>
                    <a:pt x="2088" y="10974"/>
                    <a:pt x="2285" y="10992"/>
                    <a:pt x="2481" y="10992"/>
                  </a:cubicBezTo>
                  <a:cubicBezTo>
                    <a:pt x="2695" y="10992"/>
                    <a:pt x="2909" y="10956"/>
                    <a:pt x="3105" y="10903"/>
                  </a:cubicBezTo>
                  <a:cubicBezTo>
                    <a:pt x="3266" y="10867"/>
                    <a:pt x="3355" y="10706"/>
                    <a:pt x="3320" y="10564"/>
                  </a:cubicBezTo>
                  <a:cubicBezTo>
                    <a:pt x="3274" y="10442"/>
                    <a:pt x="3164" y="10360"/>
                    <a:pt x="3033" y="10360"/>
                  </a:cubicBezTo>
                  <a:cubicBezTo>
                    <a:pt x="3010" y="10360"/>
                    <a:pt x="2987" y="10362"/>
                    <a:pt x="2963" y="10367"/>
                  </a:cubicBezTo>
                  <a:cubicBezTo>
                    <a:pt x="2802" y="10403"/>
                    <a:pt x="2642" y="10421"/>
                    <a:pt x="2481" y="10421"/>
                  </a:cubicBezTo>
                  <a:cubicBezTo>
                    <a:pt x="2231" y="10421"/>
                    <a:pt x="1981" y="10385"/>
                    <a:pt x="1749" y="10296"/>
                  </a:cubicBezTo>
                  <a:cubicBezTo>
                    <a:pt x="1036" y="9993"/>
                    <a:pt x="572" y="9297"/>
                    <a:pt x="572" y="8512"/>
                  </a:cubicBezTo>
                  <a:cubicBezTo>
                    <a:pt x="572" y="7780"/>
                    <a:pt x="982" y="7138"/>
                    <a:pt x="1625" y="6799"/>
                  </a:cubicBezTo>
                  <a:lnTo>
                    <a:pt x="1642" y="6799"/>
                  </a:lnTo>
                  <a:cubicBezTo>
                    <a:pt x="1749" y="6745"/>
                    <a:pt x="1857" y="6710"/>
                    <a:pt x="1981" y="6674"/>
                  </a:cubicBezTo>
                  <a:cubicBezTo>
                    <a:pt x="2124" y="6638"/>
                    <a:pt x="2213" y="6478"/>
                    <a:pt x="2178" y="6335"/>
                  </a:cubicBezTo>
                  <a:cubicBezTo>
                    <a:pt x="2149" y="6206"/>
                    <a:pt x="2040" y="6123"/>
                    <a:pt x="1924" y="6123"/>
                  </a:cubicBezTo>
                  <a:cubicBezTo>
                    <a:pt x="1896" y="6123"/>
                    <a:pt x="1867" y="6128"/>
                    <a:pt x="1839" y="6139"/>
                  </a:cubicBezTo>
                  <a:cubicBezTo>
                    <a:pt x="1749" y="6157"/>
                    <a:pt x="1660" y="6192"/>
                    <a:pt x="1571" y="6228"/>
                  </a:cubicBezTo>
                  <a:cubicBezTo>
                    <a:pt x="1303" y="5925"/>
                    <a:pt x="1161" y="5532"/>
                    <a:pt x="1161" y="5140"/>
                  </a:cubicBezTo>
                  <a:cubicBezTo>
                    <a:pt x="1161" y="4604"/>
                    <a:pt x="1428" y="4122"/>
                    <a:pt x="1839" y="3819"/>
                  </a:cubicBezTo>
                  <a:cubicBezTo>
                    <a:pt x="1999" y="4087"/>
                    <a:pt x="2213" y="4301"/>
                    <a:pt x="2481" y="4444"/>
                  </a:cubicBezTo>
                  <a:cubicBezTo>
                    <a:pt x="2517" y="4479"/>
                    <a:pt x="2570" y="4479"/>
                    <a:pt x="2606" y="4479"/>
                  </a:cubicBezTo>
                  <a:cubicBezTo>
                    <a:pt x="2713" y="4479"/>
                    <a:pt x="2802" y="4444"/>
                    <a:pt x="2856" y="4354"/>
                  </a:cubicBezTo>
                  <a:cubicBezTo>
                    <a:pt x="2927" y="4212"/>
                    <a:pt x="2891" y="4033"/>
                    <a:pt x="2749" y="3962"/>
                  </a:cubicBezTo>
                  <a:cubicBezTo>
                    <a:pt x="2517" y="3819"/>
                    <a:pt x="2320" y="3605"/>
                    <a:pt x="2231" y="3337"/>
                  </a:cubicBezTo>
                  <a:cubicBezTo>
                    <a:pt x="2213" y="3248"/>
                    <a:pt x="2196" y="3177"/>
                    <a:pt x="2178" y="3088"/>
                  </a:cubicBezTo>
                  <a:cubicBezTo>
                    <a:pt x="2161" y="2939"/>
                    <a:pt x="2037" y="2836"/>
                    <a:pt x="1906" y="2836"/>
                  </a:cubicBezTo>
                  <a:cubicBezTo>
                    <a:pt x="1895" y="2836"/>
                    <a:pt x="1885" y="2837"/>
                    <a:pt x="1874" y="2838"/>
                  </a:cubicBezTo>
                  <a:cubicBezTo>
                    <a:pt x="1714" y="2856"/>
                    <a:pt x="1607" y="2998"/>
                    <a:pt x="1625" y="3159"/>
                  </a:cubicBezTo>
                  <a:cubicBezTo>
                    <a:pt x="1625" y="3195"/>
                    <a:pt x="1625" y="3248"/>
                    <a:pt x="1642" y="3284"/>
                  </a:cubicBezTo>
                  <a:cubicBezTo>
                    <a:pt x="1000" y="3676"/>
                    <a:pt x="590" y="4372"/>
                    <a:pt x="590" y="5140"/>
                  </a:cubicBezTo>
                  <a:cubicBezTo>
                    <a:pt x="590" y="5639"/>
                    <a:pt x="768" y="6103"/>
                    <a:pt x="1071" y="6496"/>
                  </a:cubicBezTo>
                  <a:cubicBezTo>
                    <a:pt x="411" y="6942"/>
                    <a:pt x="1" y="7691"/>
                    <a:pt x="1" y="8512"/>
                  </a:cubicBezTo>
                  <a:cubicBezTo>
                    <a:pt x="1" y="9457"/>
                    <a:pt x="518" y="10296"/>
                    <a:pt x="1339" y="10724"/>
                  </a:cubicBezTo>
                  <a:cubicBezTo>
                    <a:pt x="1339" y="10778"/>
                    <a:pt x="1339" y="10849"/>
                    <a:pt x="1339" y="10903"/>
                  </a:cubicBezTo>
                  <a:cubicBezTo>
                    <a:pt x="1339" y="11420"/>
                    <a:pt x="1517" y="11920"/>
                    <a:pt x="1857" y="12312"/>
                  </a:cubicBezTo>
                  <a:cubicBezTo>
                    <a:pt x="2160" y="12651"/>
                    <a:pt x="2535" y="12901"/>
                    <a:pt x="2981" y="13008"/>
                  </a:cubicBezTo>
                  <a:cubicBezTo>
                    <a:pt x="3213" y="13793"/>
                    <a:pt x="3962" y="14364"/>
                    <a:pt x="4818" y="14364"/>
                  </a:cubicBezTo>
                  <a:cubicBezTo>
                    <a:pt x="5514" y="14364"/>
                    <a:pt x="6121" y="13989"/>
                    <a:pt x="6460" y="13436"/>
                  </a:cubicBezTo>
                  <a:cubicBezTo>
                    <a:pt x="6799" y="13989"/>
                    <a:pt x="7406" y="14364"/>
                    <a:pt x="8101" y="14364"/>
                  </a:cubicBezTo>
                  <a:cubicBezTo>
                    <a:pt x="8958" y="14364"/>
                    <a:pt x="9707" y="13793"/>
                    <a:pt x="9939" y="13008"/>
                  </a:cubicBezTo>
                  <a:cubicBezTo>
                    <a:pt x="10385" y="12901"/>
                    <a:pt x="10760" y="12651"/>
                    <a:pt x="11063" y="12312"/>
                  </a:cubicBezTo>
                  <a:cubicBezTo>
                    <a:pt x="11402" y="11920"/>
                    <a:pt x="11581" y="11420"/>
                    <a:pt x="11581" y="10903"/>
                  </a:cubicBezTo>
                  <a:cubicBezTo>
                    <a:pt x="11581" y="10849"/>
                    <a:pt x="11581" y="10778"/>
                    <a:pt x="11581" y="10724"/>
                  </a:cubicBezTo>
                  <a:cubicBezTo>
                    <a:pt x="12402" y="10296"/>
                    <a:pt x="12919" y="9457"/>
                    <a:pt x="12919" y="8512"/>
                  </a:cubicBezTo>
                  <a:cubicBezTo>
                    <a:pt x="12919" y="7691"/>
                    <a:pt x="12509" y="6942"/>
                    <a:pt x="11848" y="6496"/>
                  </a:cubicBezTo>
                  <a:cubicBezTo>
                    <a:pt x="12152" y="6103"/>
                    <a:pt x="12330" y="5639"/>
                    <a:pt x="12330" y="5140"/>
                  </a:cubicBezTo>
                  <a:cubicBezTo>
                    <a:pt x="12330" y="4372"/>
                    <a:pt x="11920" y="3676"/>
                    <a:pt x="11277" y="3284"/>
                  </a:cubicBezTo>
                  <a:cubicBezTo>
                    <a:pt x="11295" y="3177"/>
                    <a:pt x="11313" y="3070"/>
                    <a:pt x="11313" y="2945"/>
                  </a:cubicBezTo>
                  <a:cubicBezTo>
                    <a:pt x="11313" y="1999"/>
                    <a:pt x="10528" y="1214"/>
                    <a:pt x="9582" y="1214"/>
                  </a:cubicBezTo>
                  <a:cubicBezTo>
                    <a:pt x="9457" y="1214"/>
                    <a:pt x="9350" y="1232"/>
                    <a:pt x="9226" y="1250"/>
                  </a:cubicBezTo>
                  <a:cubicBezTo>
                    <a:pt x="9101" y="536"/>
                    <a:pt x="8476" y="1"/>
                    <a:pt x="7709" y="1"/>
                  </a:cubicBezTo>
                  <a:cubicBezTo>
                    <a:pt x="7191" y="1"/>
                    <a:pt x="6745" y="251"/>
                    <a:pt x="6460" y="643"/>
                  </a:cubicBezTo>
                  <a:cubicBezTo>
                    <a:pt x="6174" y="251"/>
                    <a:pt x="5728" y="1"/>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66"/>
            <p:cNvSpPr/>
            <p:nvPr/>
          </p:nvSpPr>
          <p:spPr>
            <a:xfrm>
              <a:off x="5668525" y="2981950"/>
              <a:ext cx="35700" cy="56000"/>
            </a:xfrm>
            <a:custGeom>
              <a:avLst/>
              <a:gdLst/>
              <a:ahLst/>
              <a:cxnLst/>
              <a:rect l="l" t="t" r="r" b="b"/>
              <a:pathLst>
                <a:path w="1428" h="2240" extrusionOk="0">
                  <a:moveTo>
                    <a:pt x="1006" y="0"/>
                  </a:moveTo>
                  <a:cubicBezTo>
                    <a:pt x="956" y="0"/>
                    <a:pt x="906" y="14"/>
                    <a:pt x="857" y="45"/>
                  </a:cubicBezTo>
                  <a:cubicBezTo>
                    <a:pt x="732" y="116"/>
                    <a:pt x="678" y="294"/>
                    <a:pt x="750" y="419"/>
                  </a:cubicBezTo>
                  <a:cubicBezTo>
                    <a:pt x="839" y="562"/>
                    <a:pt x="875" y="705"/>
                    <a:pt x="875" y="848"/>
                  </a:cubicBezTo>
                  <a:cubicBezTo>
                    <a:pt x="875" y="1240"/>
                    <a:pt x="607" y="1597"/>
                    <a:pt x="232" y="1686"/>
                  </a:cubicBezTo>
                  <a:cubicBezTo>
                    <a:pt x="90" y="1740"/>
                    <a:pt x="0" y="1882"/>
                    <a:pt x="36" y="2043"/>
                  </a:cubicBezTo>
                  <a:cubicBezTo>
                    <a:pt x="72" y="2168"/>
                    <a:pt x="179" y="2239"/>
                    <a:pt x="304" y="2239"/>
                  </a:cubicBezTo>
                  <a:lnTo>
                    <a:pt x="375" y="2239"/>
                  </a:lnTo>
                  <a:cubicBezTo>
                    <a:pt x="1000" y="2061"/>
                    <a:pt x="1428" y="1508"/>
                    <a:pt x="1428" y="848"/>
                  </a:cubicBezTo>
                  <a:cubicBezTo>
                    <a:pt x="1428" y="598"/>
                    <a:pt x="1374" y="366"/>
                    <a:pt x="1249" y="134"/>
                  </a:cubicBezTo>
                  <a:cubicBezTo>
                    <a:pt x="1191" y="52"/>
                    <a:pt x="1101" y="0"/>
                    <a:pt x="10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66"/>
            <p:cNvSpPr/>
            <p:nvPr/>
          </p:nvSpPr>
          <p:spPr>
            <a:xfrm>
              <a:off x="5700650" y="3066025"/>
              <a:ext cx="42825" cy="49975"/>
            </a:xfrm>
            <a:custGeom>
              <a:avLst/>
              <a:gdLst/>
              <a:ahLst/>
              <a:cxnLst/>
              <a:rect l="l" t="t" r="r" b="b"/>
              <a:pathLst>
                <a:path w="1713" h="1999" extrusionOk="0">
                  <a:moveTo>
                    <a:pt x="286" y="0"/>
                  </a:moveTo>
                  <a:cubicBezTo>
                    <a:pt x="125" y="0"/>
                    <a:pt x="0" y="125"/>
                    <a:pt x="0" y="268"/>
                  </a:cubicBezTo>
                  <a:cubicBezTo>
                    <a:pt x="0" y="429"/>
                    <a:pt x="125" y="554"/>
                    <a:pt x="286" y="554"/>
                  </a:cubicBezTo>
                  <a:cubicBezTo>
                    <a:pt x="767" y="554"/>
                    <a:pt x="1142" y="946"/>
                    <a:pt x="1142" y="1428"/>
                  </a:cubicBezTo>
                  <a:cubicBezTo>
                    <a:pt x="1142" y="1499"/>
                    <a:pt x="1142" y="1571"/>
                    <a:pt x="1124" y="1642"/>
                  </a:cubicBezTo>
                  <a:cubicBezTo>
                    <a:pt x="1088" y="1803"/>
                    <a:pt x="1178" y="1945"/>
                    <a:pt x="1320" y="1999"/>
                  </a:cubicBezTo>
                  <a:lnTo>
                    <a:pt x="1392" y="1999"/>
                  </a:lnTo>
                  <a:cubicBezTo>
                    <a:pt x="1517" y="1999"/>
                    <a:pt x="1624" y="1927"/>
                    <a:pt x="1659" y="1803"/>
                  </a:cubicBezTo>
                  <a:cubicBezTo>
                    <a:pt x="1695" y="1678"/>
                    <a:pt x="1713" y="1553"/>
                    <a:pt x="1713" y="1428"/>
                  </a:cubicBezTo>
                  <a:cubicBezTo>
                    <a:pt x="1713" y="643"/>
                    <a:pt x="1071"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66"/>
            <p:cNvSpPr/>
            <p:nvPr/>
          </p:nvSpPr>
          <p:spPr>
            <a:xfrm>
              <a:off x="5707325" y="2919050"/>
              <a:ext cx="55800" cy="22100"/>
            </a:xfrm>
            <a:custGeom>
              <a:avLst/>
              <a:gdLst/>
              <a:ahLst/>
              <a:cxnLst/>
              <a:rect l="l" t="t" r="r" b="b"/>
              <a:pathLst>
                <a:path w="2232" h="884" extrusionOk="0">
                  <a:moveTo>
                    <a:pt x="304" y="0"/>
                  </a:moveTo>
                  <a:cubicBezTo>
                    <a:pt x="233" y="0"/>
                    <a:pt x="161" y="27"/>
                    <a:pt x="108" y="81"/>
                  </a:cubicBezTo>
                  <a:cubicBezTo>
                    <a:pt x="1" y="188"/>
                    <a:pt x="1" y="366"/>
                    <a:pt x="108" y="473"/>
                  </a:cubicBezTo>
                  <a:cubicBezTo>
                    <a:pt x="375" y="741"/>
                    <a:pt x="732" y="883"/>
                    <a:pt x="1107" y="883"/>
                  </a:cubicBezTo>
                  <a:cubicBezTo>
                    <a:pt x="1499" y="883"/>
                    <a:pt x="1856" y="741"/>
                    <a:pt x="2124" y="473"/>
                  </a:cubicBezTo>
                  <a:cubicBezTo>
                    <a:pt x="2231" y="366"/>
                    <a:pt x="2231" y="188"/>
                    <a:pt x="2124" y="81"/>
                  </a:cubicBezTo>
                  <a:cubicBezTo>
                    <a:pt x="2070" y="27"/>
                    <a:pt x="1999" y="0"/>
                    <a:pt x="1928" y="0"/>
                  </a:cubicBezTo>
                  <a:cubicBezTo>
                    <a:pt x="1856" y="0"/>
                    <a:pt x="1785" y="27"/>
                    <a:pt x="1731" y="81"/>
                  </a:cubicBezTo>
                  <a:cubicBezTo>
                    <a:pt x="1571" y="241"/>
                    <a:pt x="1339" y="330"/>
                    <a:pt x="1107" y="330"/>
                  </a:cubicBezTo>
                  <a:cubicBezTo>
                    <a:pt x="875" y="330"/>
                    <a:pt x="661" y="241"/>
                    <a:pt x="500" y="81"/>
                  </a:cubicBezTo>
                  <a:cubicBezTo>
                    <a:pt x="447" y="27"/>
                    <a:pt x="375" y="0"/>
                    <a:pt x="3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66"/>
            <p:cNvSpPr/>
            <p:nvPr/>
          </p:nvSpPr>
          <p:spPr>
            <a:xfrm>
              <a:off x="5856750" y="2981950"/>
              <a:ext cx="35725" cy="56000"/>
            </a:xfrm>
            <a:custGeom>
              <a:avLst/>
              <a:gdLst/>
              <a:ahLst/>
              <a:cxnLst/>
              <a:rect l="l" t="t" r="r" b="b"/>
              <a:pathLst>
                <a:path w="1429" h="2240" extrusionOk="0">
                  <a:moveTo>
                    <a:pt x="423" y="0"/>
                  </a:moveTo>
                  <a:cubicBezTo>
                    <a:pt x="328" y="0"/>
                    <a:pt x="238" y="52"/>
                    <a:pt x="179" y="134"/>
                  </a:cubicBezTo>
                  <a:cubicBezTo>
                    <a:pt x="55" y="366"/>
                    <a:pt x="1" y="598"/>
                    <a:pt x="1" y="865"/>
                  </a:cubicBezTo>
                  <a:cubicBezTo>
                    <a:pt x="1" y="1508"/>
                    <a:pt x="429" y="2061"/>
                    <a:pt x="1054" y="2239"/>
                  </a:cubicBezTo>
                  <a:lnTo>
                    <a:pt x="1125" y="2239"/>
                  </a:lnTo>
                  <a:cubicBezTo>
                    <a:pt x="1250" y="2239"/>
                    <a:pt x="1357" y="2168"/>
                    <a:pt x="1393" y="2043"/>
                  </a:cubicBezTo>
                  <a:cubicBezTo>
                    <a:pt x="1428" y="1882"/>
                    <a:pt x="1339" y="1740"/>
                    <a:pt x="1196" y="1686"/>
                  </a:cubicBezTo>
                  <a:cubicBezTo>
                    <a:pt x="822" y="1597"/>
                    <a:pt x="554" y="1240"/>
                    <a:pt x="554" y="865"/>
                  </a:cubicBezTo>
                  <a:cubicBezTo>
                    <a:pt x="554" y="705"/>
                    <a:pt x="590" y="562"/>
                    <a:pt x="679" y="419"/>
                  </a:cubicBezTo>
                  <a:cubicBezTo>
                    <a:pt x="750" y="294"/>
                    <a:pt x="697" y="116"/>
                    <a:pt x="572" y="45"/>
                  </a:cubicBezTo>
                  <a:cubicBezTo>
                    <a:pt x="523" y="14"/>
                    <a:pt x="472" y="0"/>
                    <a:pt x="4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66"/>
            <p:cNvSpPr/>
            <p:nvPr/>
          </p:nvSpPr>
          <p:spPr>
            <a:xfrm>
              <a:off x="5817500" y="3066025"/>
              <a:ext cx="42850" cy="49975"/>
            </a:xfrm>
            <a:custGeom>
              <a:avLst/>
              <a:gdLst/>
              <a:ahLst/>
              <a:cxnLst/>
              <a:rect l="l" t="t" r="r" b="b"/>
              <a:pathLst>
                <a:path w="1714" h="1999" extrusionOk="0">
                  <a:moveTo>
                    <a:pt x="1428" y="0"/>
                  </a:moveTo>
                  <a:cubicBezTo>
                    <a:pt x="643" y="0"/>
                    <a:pt x="1" y="643"/>
                    <a:pt x="1" y="1428"/>
                  </a:cubicBezTo>
                  <a:cubicBezTo>
                    <a:pt x="1" y="1553"/>
                    <a:pt x="19" y="1678"/>
                    <a:pt x="54" y="1803"/>
                  </a:cubicBezTo>
                  <a:cubicBezTo>
                    <a:pt x="90" y="1927"/>
                    <a:pt x="197" y="1999"/>
                    <a:pt x="322" y="1999"/>
                  </a:cubicBezTo>
                  <a:lnTo>
                    <a:pt x="393" y="1999"/>
                  </a:lnTo>
                  <a:cubicBezTo>
                    <a:pt x="536" y="1945"/>
                    <a:pt x="625" y="1803"/>
                    <a:pt x="590" y="1642"/>
                  </a:cubicBezTo>
                  <a:cubicBezTo>
                    <a:pt x="572" y="1571"/>
                    <a:pt x="572" y="1499"/>
                    <a:pt x="572" y="1428"/>
                  </a:cubicBezTo>
                  <a:cubicBezTo>
                    <a:pt x="572" y="946"/>
                    <a:pt x="947" y="554"/>
                    <a:pt x="1428" y="554"/>
                  </a:cubicBezTo>
                  <a:cubicBezTo>
                    <a:pt x="1589" y="554"/>
                    <a:pt x="1714" y="429"/>
                    <a:pt x="1714" y="268"/>
                  </a:cubicBezTo>
                  <a:cubicBezTo>
                    <a:pt x="1714" y="125"/>
                    <a:pt x="1589" y="0"/>
                    <a:pt x="1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66"/>
            <p:cNvSpPr/>
            <p:nvPr/>
          </p:nvSpPr>
          <p:spPr>
            <a:xfrm>
              <a:off x="5797875" y="2919050"/>
              <a:ext cx="55800" cy="22100"/>
            </a:xfrm>
            <a:custGeom>
              <a:avLst/>
              <a:gdLst/>
              <a:ahLst/>
              <a:cxnLst/>
              <a:rect l="l" t="t" r="r" b="b"/>
              <a:pathLst>
                <a:path w="2232" h="884" extrusionOk="0">
                  <a:moveTo>
                    <a:pt x="304" y="0"/>
                  </a:moveTo>
                  <a:cubicBezTo>
                    <a:pt x="233" y="0"/>
                    <a:pt x="161" y="27"/>
                    <a:pt x="108" y="81"/>
                  </a:cubicBezTo>
                  <a:cubicBezTo>
                    <a:pt x="1" y="188"/>
                    <a:pt x="1" y="366"/>
                    <a:pt x="108" y="473"/>
                  </a:cubicBezTo>
                  <a:cubicBezTo>
                    <a:pt x="375" y="741"/>
                    <a:pt x="732" y="883"/>
                    <a:pt x="1125" y="883"/>
                  </a:cubicBezTo>
                  <a:cubicBezTo>
                    <a:pt x="1500" y="883"/>
                    <a:pt x="1856" y="741"/>
                    <a:pt x="2124" y="473"/>
                  </a:cubicBezTo>
                  <a:cubicBezTo>
                    <a:pt x="2231" y="366"/>
                    <a:pt x="2231" y="188"/>
                    <a:pt x="2124" y="81"/>
                  </a:cubicBezTo>
                  <a:cubicBezTo>
                    <a:pt x="2071" y="27"/>
                    <a:pt x="1999" y="0"/>
                    <a:pt x="1928" y="0"/>
                  </a:cubicBezTo>
                  <a:cubicBezTo>
                    <a:pt x="1856" y="0"/>
                    <a:pt x="1785" y="27"/>
                    <a:pt x="1732" y="81"/>
                  </a:cubicBezTo>
                  <a:cubicBezTo>
                    <a:pt x="1571" y="241"/>
                    <a:pt x="1357" y="330"/>
                    <a:pt x="1125" y="330"/>
                  </a:cubicBezTo>
                  <a:cubicBezTo>
                    <a:pt x="893" y="330"/>
                    <a:pt x="661" y="241"/>
                    <a:pt x="500" y="81"/>
                  </a:cubicBezTo>
                  <a:cubicBezTo>
                    <a:pt x="447" y="27"/>
                    <a:pt x="375" y="0"/>
                    <a:pt x="3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66"/>
            <p:cNvSpPr/>
            <p:nvPr/>
          </p:nvSpPr>
          <p:spPr>
            <a:xfrm>
              <a:off x="5669850" y="2879125"/>
              <a:ext cx="13875" cy="14300"/>
            </a:xfrm>
            <a:custGeom>
              <a:avLst/>
              <a:gdLst/>
              <a:ahLst/>
              <a:cxnLst/>
              <a:rect l="l" t="t" r="r" b="b"/>
              <a:pathLst>
                <a:path w="555" h="572" extrusionOk="0">
                  <a:moveTo>
                    <a:pt x="286" y="0"/>
                  </a:moveTo>
                  <a:cubicBezTo>
                    <a:pt x="126" y="0"/>
                    <a:pt x="1" y="125"/>
                    <a:pt x="1" y="286"/>
                  </a:cubicBezTo>
                  <a:cubicBezTo>
                    <a:pt x="1" y="446"/>
                    <a:pt x="126" y="571"/>
                    <a:pt x="286" y="571"/>
                  </a:cubicBezTo>
                  <a:cubicBezTo>
                    <a:pt x="429" y="571"/>
                    <a:pt x="554" y="446"/>
                    <a:pt x="554" y="286"/>
                  </a:cubicBezTo>
                  <a:cubicBezTo>
                    <a:pt x="554" y="125"/>
                    <a:pt x="429"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66"/>
            <p:cNvSpPr/>
            <p:nvPr/>
          </p:nvSpPr>
          <p:spPr>
            <a:xfrm>
              <a:off x="5766650" y="2996425"/>
              <a:ext cx="27700" cy="41975"/>
            </a:xfrm>
            <a:custGeom>
              <a:avLst/>
              <a:gdLst/>
              <a:ahLst/>
              <a:cxnLst/>
              <a:rect l="l" t="t" r="r" b="b"/>
              <a:pathLst>
                <a:path w="1108" h="1679" extrusionOk="0">
                  <a:moveTo>
                    <a:pt x="554" y="1"/>
                  </a:moveTo>
                  <a:cubicBezTo>
                    <a:pt x="251" y="1"/>
                    <a:pt x="1" y="251"/>
                    <a:pt x="1" y="572"/>
                  </a:cubicBezTo>
                  <a:cubicBezTo>
                    <a:pt x="1" y="768"/>
                    <a:pt x="108" y="947"/>
                    <a:pt x="268" y="1054"/>
                  </a:cubicBezTo>
                  <a:lnTo>
                    <a:pt x="268" y="1411"/>
                  </a:lnTo>
                  <a:cubicBezTo>
                    <a:pt x="268" y="1553"/>
                    <a:pt x="393" y="1678"/>
                    <a:pt x="554" y="1678"/>
                  </a:cubicBezTo>
                  <a:cubicBezTo>
                    <a:pt x="714" y="1678"/>
                    <a:pt x="839" y="1553"/>
                    <a:pt x="839" y="1411"/>
                  </a:cubicBezTo>
                  <a:lnTo>
                    <a:pt x="839" y="1054"/>
                  </a:lnTo>
                  <a:cubicBezTo>
                    <a:pt x="1000" y="947"/>
                    <a:pt x="1107" y="768"/>
                    <a:pt x="1107" y="572"/>
                  </a:cubicBezTo>
                  <a:cubicBezTo>
                    <a:pt x="1107" y="251"/>
                    <a:pt x="857" y="1"/>
                    <a:pt x="5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26"/>
        <p:cNvGrpSpPr/>
        <p:nvPr/>
      </p:nvGrpSpPr>
      <p:grpSpPr>
        <a:xfrm>
          <a:off x="0" y="0"/>
          <a:ext cx="0" cy="0"/>
          <a:chOff x="0" y="0"/>
          <a:chExt cx="0" cy="0"/>
        </a:xfrm>
      </p:grpSpPr>
      <p:sp>
        <p:nvSpPr>
          <p:cNvPr id="1627" name="Google Shape;1627;p102"/>
          <p:cNvSpPr txBox="1">
            <a:spLocks noGrp="1"/>
          </p:cNvSpPr>
          <p:nvPr>
            <p:ph type="title"/>
          </p:nvPr>
        </p:nvSpPr>
        <p:spPr>
          <a:xfrm>
            <a:off x="2202300" y="566715"/>
            <a:ext cx="4602000" cy="93636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t>Ce qui s’en vient …</a:t>
            </a:r>
            <a:endParaRPr sz="4000" dirty="0">
              <a:solidFill>
                <a:srgbClr val="FF0000"/>
              </a:solidFill>
            </a:endParaRPr>
          </a:p>
        </p:txBody>
      </p:sp>
      <p:pic>
        <p:nvPicPr>
          <p:cNvPr id="1629" name="Google Shape;1629;p102"/>
          <p:cNvPicPr preferRelativeResize="0"/>
          <p:nvPr/>
        </p:nvPicPr>
        <p:blipFill rotWithShape="1">
          <a:blip r:embed="rId3">
            <a:alphaModFix amt="60000"/>
          </a:blip>
          <a:srcRect/>
          <a:stretch/>
        </p:blipFill>
        <p:spPr>
          <a:xfrm rot="-487117">
            <a:off x="1867541" y="1790680"/>
            <a:ext cx="314151" cy="314152"/>
          </a:xfrm>
          <a:prstGeom prst="rect">
            <a:avLst/>
          </a:prstGeom>
          <a:noFill/>
          <a:ln>
            <a:noFill/>
          </a:ln>
        </p:spPr>
      </p:pic>
      <p:sp>
        <p:nvSpPr>
          <p:cNvPr id="8" name="Google Shape;1653;p104"/>
          <p:cNvSpPr txBox="1">
            <a:spLocks/>
          </p:cNvSpPr>
          <p:nvPr/>
        </p:nvSpPr>
        <p:spPr>
          <a:xfrm>
            <a:off x="2202301" y="1736280"/>
            <a:ext cx="4670700" cy="42165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err="1">
                <a:solidFill>
                  <a:schemeClr val="tx2"/>
                </a:solidFill>
                <a:latin typeface="DM Serif Text" pitchFamily="2" charset="0"/>
              </a:rPr>
              <a:t>Évaluation</a:t>
            </a:r>
            <a:r>
              <a:rPr lang="en-US" sz="2400" b="1" dirty="0">
                <a:solidFill>
                  <a:schemeClr val="tx2"/>
                </a:solidFill>
                <a:latin typeface="DM Serif Text" pitchFamily="2" charset="0"/>
              </a:rPr>
              <a:t> des </a:t>
            </a:r>
            <a:r>
              <a:rPr lang="en-US" sz="2400" b="1" dirty="0" err="1">
                <a:solidFill>
                  <a:schemeClr val="tx2"/>
                </a:solidFill>
                <a:latin typeface="DM Serif Text" pitchFamily="2" charset="0"/>
              </a:rPr>
              <a:t>effets</a:t>
            </a:r>
            <a:r>
              <a:rPr lang="en-US" sz="2400" b="1" dirty="0">
                <a:solidFill>
                  <a:schemeClr val="tx2"/>
                </a:solidFill>
                <a:latin typeface="DM Serif Text" pitchFamily="2" charset="0"/>
              </a:rPr>
              <a:t> de </a:t>
            </a:r>
            <a:r>
              <a:rPr lang="en-US" sz="2400" b="1" dirty="0" err="1">
                <a:solidFill>
                  <a:schemeClr val="tx2"/>
                </a:solidFill>
                <a:latin typeface="DM Serif Text" pitchFamily="2" charset="0"/>
              </a:rPr>
              <a:t>l’ISU</a:t>
            </a:r>
            <a:endParaRPr lang="en-US" sz="2000" b="1" dirty="0">
              <a:solidFill>
                <a:schemeClr val="tx2"/>
              </a:solidFill>
              <a:latin typeface="DM Serif Text" pitchFamily="2" charset="0"/>
            </a:endParaRPr>
          </a:p>
        </p:txBody>
      </p:sp>
      <p:sp>
        <p:nvSpPr>
          <p:cNvPr id="12" name="Google Shape;1653;p104"/>
          <p:cNvSpPr txBox="1">
            <a:spLocks/>
          </p:cNvSpPr>
          <p:nvPr/>
        </p:nvSpPr>
        <p:spPr>
          <a:xfrm>
            <a:off x="2202301" y="2448311"/>
            <a:ext cx="4670700" cy="373345"/>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a:solidFill>
                  <a:schemeClr val="tx2"/>
                </a:solidFill>
                <a:latin typeface="DM Serif Text" pitchFamily="2" charset="0"/>
              </a:rPr>
              <a:t>Formation sur </a:t>
            </a:r>
            <a:r>
              <a:rPr lang="en-US" sz="2400" b="1" dirty="0" err="1">
                <a:solidFill>
                  <a:schemeClr val="tx2"/>
                </a:solidFill>
                <a:latin typeface="DM Serif Text" pitchFamily="2" charset="0"/>
              </a:rPr>
              <a:t>une</a:t>
            </a:r>
            <a:r>
              <a:rPr lang="en-US" sz="2400" b="1" dirty="0">
                <a:solidFill>
                  <a:schemeClr val="tx2"/>
                </a:solidFill>
                <a:latin typeface="DM Serif Text" pitchFamily="2" charset="0"/>
              </a:rPr>
              <a:t> </a:t>
            </a:r>
            <a:r>
              <a:rPr lang="en-US" sz="2400" b="1" dirty="0" err="1">
                <a:solidFill>
                  <a:schemeClr val="tx2"/>
                </a:solidFill>
                <a:latin typeface="DM Serif Text" pitchFamily="2" charset="0"/>
              </a:rPr>
              <a:t>journée</a:t>
            </a:r>
            <a:endParaRPr lang="en-US" sz="2000" b="1" dirty="0">
              <a:solidFill>
                <a:schemeClr val="tx2"/>
              </a:solidFill>
              <a:latin typeface="DM Serif Text" pitchFamily="2" charset="0"/>
            </a:endParaRPr>
          </a:p>
        </p:txBody>
      </p:sp>
      <p:sp>
        <p:nvSpPr>
          <p:cNvPr id="13" name="Google Shape;1653;p104"/>
          <p:cNvSpPr txBox="1">
            <a:spLocks/>
          </p:cNvSpPr>
          <p:nvPr/>
        </p:nvSpPr>
        <p:spPr>
          <a:xfrm>
            <a:off x="2202300" y="3112028"/>
            <a:ext cx="5859927" cy="388018"/>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err="1">
                <a:solidFill>
                  <a:schemeClr val="tx2"/>
                </a:solidFill>
                <a:latin typeface="DM Serif Text" pitchFamily="2" charset="0"/>
              </a:rPr>
              <a:t>Développement</a:t>
            </a:r>
            <a:r>
              <a:rPr lang="en-US" sz="2400" b="1" dirty="0">
                <a:solidFill>
                  <a:schemeClr val="tx2"/>
                </a:solidFill>
                <a:latin typeface="DM Serif Text" pitchFamily="2" charset="0"/>
              </a:rPr>
              <a:t> des </a:t>
            </a:r>
            <a:r>
              <a:rPr lang="en-US" sz="2400" b="1" dirty="0" err="1">
                <a:solidFill>
                  <a:schemeClr val="tx2"/>
                </a:solidFill>
                <a:latin typeface="DM Serif Text" pitchFamily="2" charset="0"/>
              </a:rPr>
              <a:t>personnes</a:t>
            </a:r>
            <a:r>
              <a:rPr lang="en-US" sz="2400" b="1" dirty="0">
                <a:solidFill>
                  <a:schemeClr val="tx2"/>
                </a:solidFill>
                <a:latin typeface="DM Serif Text" pitchFamily="2" charset="0"/>
              </a:rPr>
              <a:t> </a:t>
            </a:r>
            <a:r>
              <a:rPr lang="en-US" sz="2400" b="1" dirty="0" err="1">
                <a:solidFill>
                  <a:schemeClr val="tx2"/>
                </a:solidFill>
                <a:latin typeface="DM Serif Text" pitchFamily="2" charset="0"/>
              </a:rPr>
              <a:t>ressources</a:t>
            </a:r>
            <a:endParaRPr lang="en-US" sz="2400" b="1" dirty="0">
              <a:solidFill>
                <a:schemeClr val="tx2"/>
              </a:solidFill>
              <a:latin typeface="DM Serif Text" pitchFamily="2" charset="0"/>
            </a:endParaRPr>
          </a:p>
        </p:txBody>
      </p:sp>
      <p:sp>
        <p:nvSpPr>
          <p:cNvPr id="14" name="Google Shape;1653;p104"/>
          <p:cNvSpPr txBox="1">
            <a:spLocks/>
          </p:cNvSpPr>
          <p:nvPr/>
        </p:nvSpPr>
        <p:spPr>
          <a:xfrm>
            <a:off x="2202301" y="3790419"/>
            <a:ext cx="5859928" cy="461714"/>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a:solidFill>
                  <a:schemeClr val="tx2"/>
                </a:solidFill>
                <a:latin typeface="DM Serif Text" pitchFamily="2" charset="0"/>
              </a:rPr>
              <a:t>Implantation </a:t>
            </a:r>
            <a:r>
              <a:rPr lang="en-US" sz="2400" b="1" dirty="0" err="1">
                <a:solidFill>
                  <a:schemeClr val="tx2"/>
                </a:solidFill>
                <a:latin typeface="DM Serif Text" pitchFamily="2" charset="0"/>
              </a:rPr>
              <a:t>autres</a:t>
            </a:r>
            <a:r>
              <a:rPr lang="en-US" sz="2400" b="1" dirty="0">
                <a:solidFill>
                  <a:schemeClr val="tx2"/>
                </a:solidFill>
                <a:latin typeface="DM Serif Text" pitchFamily="2" charset="0"/>
              </a:rPr>
              <a:t> </a:t>
            </a:r>
            <a:r>
              <a:rPr lang="en-US" sz="2400" b="1" dirty="0" err="1">
                <a:solidFill>
                  <a:schemeClr val="tx2"/>
                </a:solidFill>
                <a:latin typeface="DM Serif Text" pitchFamily="2" charset="0"/>
              </a:rPr>
              <a:t>secteurs</a:t>
            </a:r>
            <a:r>
              <a:rPr lang="en-US" sz="2400" b="1" dirty="0">
                <a:solidFill>
                  <a:schemeClr val="tx2"/>
                </a:solidFill>
                <a:latin typeface="DM Serif Text" pitchFamily="2" charset="0"/>
              </a:rPr>
              <a:t> et services</a:t>
            </a:r>
          </a:p>
        </p:txBody>
      </p:sp>
      <p:pic>
        <p:nvPicPr>
          <p:cNvPr id="15" name="Google Shape;1629;p102"/>
          <p:cNvPicPr preferRelativeResize="0"/>
          <p:nvPr/>
        </p:nvPicPr>
        <p:blipFill rotWithShape="1">
          <a:blip r:embed="rId3">
            <a:alphaModFix amt="60000"/>
          </a:blip>
          <a:srcRect/>
          <a:stretch/>
        </p:blipFill>
        <p:spPr>
          <a:xfrm rot="-487117">
            <a:off x="1867541" y="2499578"/>
            <a:ext cx="314151" cy="314152"/>
          </a:xfrm>
          <a:prstGeom prst="rect">
            <a:avLst/>
          </a:prstGeom>
          <a:noFill/>
          <a:ln>
            <a:noFill/>
          </a:ln>
        </p:spPr>
      </p:pic>
      <p:pic>
        <p:nvPicPr>
          <p:cNvPr id="16" name="Google Shape;1629;p102"/>
          <p:cNvPicPr preferRelativeResize="0"/>
          <p:nvPr/>
        </p:nvPicPr>
        <p:blipFill rotWithShape="1">
          <a:blip r:embed="rId3">
            <a:alphaModFix amt="60000"/>
          </a:blip>
          <a:srcRect/>
          <a:stretch/>
        </p:blipFill>
        <p:spPr>
          <a:xfrm rot="-487117">
            <a:off x="1867541" y="3208476"/>
            <a:ext cx="314151" cy="314152"/>
          </a:xfrm>
          <a:prstGeom prst="rect">
            <a:avLst/>
          </a:prstGeom>
          <a:noFill/>
          <a:ln>
            <a:noFill/>
          </a:ln>
        </p:spPr>
      </p:pic>
      <p:pic>
        <p:nvPicPr>
          <p:cNvPr id="17" name="Google Shape;1629;p102"/>
          <p:cNvPicPr preferRelativeResize="0"/>
          <p:nvPr/>
        </p:nvPicPr>
        <p:blipFill rotWithShape="1">
          <a:blip r:embed="rId3">
            <a:alphaModFix amt="60000"/>
          </a:blip>
          <a:srcRect/>
          <a:stretch/>
        </p:blipFill>
        <p:spPr>
          <a:xfrm rot="-487117">
            <a:off x="1867541" y="3917373"/>
            <a:ext cx="314151" cy="31415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435CFA-D13E-D039-A5F3-FCACFBFAC4ED}"/>
              </a:ext>
            </a:extLst>
          </p:cNvPr>
          <p:cNvSpPr>
            <a:spLocks noGrp="1"/>
          </p:cNvSpPr>
          <p:nvPr>
            <p:ph type="title"/>
          </p:nvPr>
        </p:nvSpPr>
        <p:spPr>
          <a:xfrm>
            <a:off x="598603" y="345116"/>
            <a:ext cx="7946794" cy="482400"/>
          </a:xfrm>
        </p:spPr>
        <p:txBody>
          <a:bodyPr/>
          <a:lstStyle/>
          <a:p>
            <a:r>
              <a:rPr lang="fr-CA" sz="2800" dirty="0">
                <a:latin typeface="DM Serif Text" panose="020B0604020202020204" charset="0"/>
              </a:rPr>
              <a:t>Qu’est-ce que l’Intervention en Séance Unique (ISU)?</a:t>
            </a:r>
            <a:r>
              <a:rPr lang="fr-CA" sz="1600" dirty="0">
                <a:latin typeface="DM Serif Text" panose="020B0604020202020204" charset="0"/>
              </a:rPr>
              <a:t/>
            </a:r>
            <a:br>
              <a:rPr lang="fr-CA" sz="1600" dirty="0">
                <a:latin typeface="DM Serif Text" panose="020B0604020202020204" charset="0"/>
              </a:rPr>
            </a:br>
            <a:r>
              <a:rPr lang="fr-CA" sz="1600" dirty="0">
                <a:latin typeface="DM Serif Text" panose="020B0604020202020204" charset="0"/>
              </a:rPr>
              <a:t/>
            </a:r>
            <a:br>
              <a:rPr lang="fr-CA" sz="1600" dirty="0">
                <a:latin typeface="DM Serif Text" panose="020B0604020202020204" charset="0"/>
              </a:rPr>
            </a:br>
            <a:r>
              <a:rPr lang="fr-CA" dirty="0">
                <a:latin typeface="Cambay" panose="020B0604020202020204" charset="0"/>
                <a:cs typeface="Cambay" panose="020B0604020202020204" charset="0"/>
              </a:rPr>
              <a:t>INTRODUCTION</a:t>
            </a:r>
          </a:p>
        </p:txBody>
      </p:sp>
      <p:pic>
        <p:nvPicPr>
          <p:cNvPr id="4" name="Image 3" descr="Fleur blanche cultivée sur la fissure de rue">
            <a:extLst>
              <a:ext uri="{FF2B5EF4-FFF2-40B4-BE49-F238E27FC236}">
                <a16:creationId xmlns:a16="http://schemas.microsoft.com/office/drawing/2014/main" id="{17AC42D0-5EAA-EC45-2526-9C4115B03F01}"/>
              </a:ext>
            </a:extLst>
          </p:cNvPr>
          <p:cNvPicPr>
            <a:picLocks noChangeAspect="1"/>
          </p:cNvPicPr>
          <p:nvPr/>
        </p:nvPicPr>
        <p:blipFill>
          <a:blip r:embed="rId2"/>
          <a:srcRect/>
          <a:stretch/>
        </p:blipFill>
        <p:spPr>
          <a:xfrm>
            <a:off x="2288325" y="1998921"/>
            <a:ext cx="4716205" cy="2985091"/>
          </a:xfrm>
          <a:prstGeom prst="rect">
            <a:avLst/>
          </a:prstGeom>
        </p:spPr>
      </p:pic>
    </p:spTree>
    <p:extLst>
      <p:ext uri="{BB962C8B-B14F-4D97-AF65-F5344CB8AC3E}">
        <p14:creationId xmlns:p14="http://schemas.microsoft.com/office/powerpoint/2010/main" val="2776122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7"/>
          <p:cNvSpPr txBox="1">
            <a:spLocks noGrp="1"/>
          </p:cNvSpPr>
          <p:nvPr>
            <p:ph type="title"/>
          </p:nvPr>
        </p:nvSpPr>
        <p:spPr>
          <a:xfrm>
            <a:off x="2063550" y="1875173"/>
            <a:ext cx="5016900" cy="998700"/>
          </a:xfrm>
          <a:prstGeom prst="rect">
            <a:avLst/>
          </a:prstGeom>
        </p:spPr>
        <p:txBody>
          <a:bodyPr spcFirstLastPara="1" wrap="square" lIns="91425" tIns="91425" rIns="91425" bIns="91425" anchor="ctr" anchorCtr="0">
            <a:noAutofit/>
          </a:bodyPr>
          <a:lstStyle/>
          <a:p>
            <a:r>
              <a:rPr lang="fr-FR" sz="4800" dirty="0"/>
              <a:t>En terminant…</a:t>
            </a:r>
          </a:p>
        </p:txBody>
      </p:sp>
    </p:spTree>
    <p:extLst>
      <p:ext uri="{BB962C8B-B14F-4D97-AF65-F5344CB8AC3E}">
        <p14:creationId xmlns:p14="http://schemas.microsoft.com/office/powerpoint/2010/main" val="3917984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82E0DFDC-5C22-4CD5-DC66-C57FBA4A291B}"/>
              </a:ext>
            </a:extLst>
          </p:cNvPr>
          <p:cNvSpPr>
            <a:spLocks noGrp="1"/>
          </p:cNvSpPr>
          <p:nvPr>
            <p:ph type="body" idx="1"/>
          </p:nvPr>
        </p:nvSpPr>
        <p:spPr>
          <a:xfrm>
            <a:off x="443532" y="1107688"/>
            <a:ext cx="8129290" cy="4434073"/>
          </a:xfrm>
        </p:spPr>
        <p:txBody>
          <a:bodyPr/>
          <a:lstStyle/>
          <a:p>
            <a:pPr marL="152400" indent="0" algn="just">
              <a:lnSpc>
                <a:spcPct val="107000"/>
              </a:lnSpc>
              <a:spcAft>
                <a:spcPts val="800"/>
              </a:spcAft>
              <a:buNone/>
            </a:pPr>
            <a:r>
              <a:rPr lang="fr-CA" sz="1800" kern="0" dirty="0">
                <a:solidFill>
                  <a:srgbClr val="242424"/>
                </a:solidFill>
                <a:effectLst/>
                <a:latin typeface="Gabriola" panose="04040605051002020D02" pitchFamily="82" charset="0"/>
                <a:ea typeface="Times New Roman" panose="02020603050405020304" pitchFamily="18" charset="0"/>
              </a:rPr>
              <a:t>Bonjour Kathy, j'espère que vous allez bien!</a:t>
            </a:r>
            <a:endParaRPr lang="fr-CA" sz="1800" kern="100" dirty="0">
              <a:solidFill>
                <a:srgbClr val="242424"/>
              </a:solidFill>
              <a:latin typeface="Gabriola" panose="04040605051002020D02" pitchFamily="82" charset="0"/>
              <a:ea typeface="Times New Roman" panose="02020603050405020304" pitchFamily="18" charset="0"/>
            </a:endParaRPr>
          </a:p>
          <a:p>
            <a:pPr marL="152400" indent="0" algn="just" fontAlgn="base">
              <a:lnSpc>
                <a:spcPct val="107000"/>
              </a:lnSpc>
              <a:spcAft>
                <a:spcPts val="800"/>
              </a:spcAft>
              <a:buNone/>
            </a:pPr>
            <a:r>
              <a:rPr lang="fr-CA" sz="1800" kern="0" dirty="0">
                <a:solidFill>
                  <a:srgbClr val="242424"/>
                </a:solidFill>
                <a:effectLst/>
                <a:latin typeface="Gabriola" panose="04040605051002020D02" pitchFamily="82" charset="0"/>
                <a:ea typeface="Times New Roman" panose="02020603050405020304" pitchFamily="18" charset="0"/>
              </a:rPr>
              <a:t>La dernière fois qu'on s'est vus, je ne croyais pas que j'allais être prêt à voler de mes propres ailes! Le mélange de diverses méthodes concrètes pour me calmer, quelques prises de conscience, et la médication, ont eu de bons effets sur moi. Cela m'a valu de surmonter mes peurs, une « exposition » à la fois! Aujourd’hui, on peut même dire que je me sens comme le petit oiseau qu'on aurait libéré de sa cage!</a:t>
            </a:r>
          </a:p>
          <a:p>
            <a:pPr marL="152400" indent="0" algn="just" fontAlgn="base">
              <a:lnSpc>
                <a:spcPct val="107000"/>
              </a:lnSpc>
              <a:spcAft>
                <a:spcPts val="800"/>
              </a:spcAft>
              <a:buNone/>
            </a:pPr>
            <a:r>
              <a:rPr lang="fr-CA" sz="1800" dirty="0">
                <a:solidFill>
                  <a:srgbClr val="242424"/>
                </a:solidFill>
                <a:latin typeface="Gabriola" panose="04040605051002020D02" pitchFamily="82" charset="0"/>
                <a:ea typeface="Times New Roman" panose="02020603050405020304" pitchFamily="18" charset="0"/>
              </a:rPr>
              <a:t>Étrangement, plus j'avance professionnellement, plus je suis exposé. La différence, c’est que j'essaie de voir cela comme des opportunités, plutôt que de vivre dans la peur et m'empêcher d'avancer, ce que je faisais dans le passé, en évitant sciemment des situations. </a:t>
            </a:r>
            <a:endParaRPr lang="fr-CA" sz="1800" kern="100" dirty="0">
              <a:latin typeface="Gabriola" panose="04040605051002020D02" pitchFamily="82" charset="0"/>
              <a:ea typeface="Calibri" panose="020F0502020204030204" pitchFamily="34" charset="0"/>
            </a:endParaRPr>
          </a:p>
          <a:p>
            <a:pPr marL="152400" indent="0" algn="just" fontAlgn="base">
              <a:lnSpc>
                <a:spcPct val="107000"/>
              </a:lnSpc>
              <a:spcAft>
                <a:spcPts val="800"/>
              </a:spcAft>
              <a:buNone/>
            </a:pPr>
            <a:r>
              <a:rPr lang="fr-CA" sz="1800" dirty="0">
                <a:solidFill>
                  <a:srgbClr val="242424"/>
                </a:solidFill>
                <a:latin typeface="Gabriola" panose="04040605051002020D02" pitchFamily="82" charset="0"/>
                <a:ea typeface="Times New Roman" panose="02020603050405020304" pitchFamily="18" charset="0"/>
              </a:rPr>
              <a:t>C'est fou avoir vécu dans la peur durant tant d'années sans vraiment le savoir (ou l'accepter)! Je ne me voyais pas comme un individu faisant de l'évitement, et pourtant, mes choix étaient dictés par ça.</a:t>
            </a:r>
          </a:p>
          <a:p>
            <a:pPr marL="152400" indent="0" algn="just" fontAlgn="base">
              <a:lnSpc>
                <a:spcPct val="107000"/>
              </a:lnSpc>
              <a:spcAft>
                <a:spcPts val="800"/>
              </a:spcAft>
              <a:buNone/>
            </a:pPr>
            <a:r>
              <a:rPr lang="fr-CA" sz="1800" dirty="0">
                <a:solidFill>
                  <a:srgbClr val="242424"/>
                </a:solidFill>
                <a:latin typeface="Gabriola" panose="04040605051002020D02" pitchFamily="82" charset="0"/>
                <a:ea typeface="Times New Roman" panose="02020603050405020304" pitchFamily="18" charset="0"/>
              </a:rPr>
              <a:t>Voilà un peu où je suis : libéré ! Peut-être pas totalement, mais vachement mieux dans ma peau! Encore des défis à relever, mais de façon beaucoup moins prenante…</a:t>
            </a:r>
            <a:endParaRPr lang="fr-CA" sz="1800" kern="100" dirty="0">
              <a:latin typeface="Gabriola" panose="04040605051002020D02" pitchFamily="82" charset="0"/>
              <a:ea typeface="Times New Roman" panose="02020603050405020304" pitchFamily="18" charset="0"/>
            </a:endParaRPr>
          </a:p>
          <a:p>
            <a:pPr marL="152400" indent="0" algn="just" fontAlgn="base">
              <a:lnSpc>
                <a:spcPct val="107000"/>
              </a:lnSpc>
              <a:spcAft>
                <a:spcPts val="800"/>
              </a:spcAft>
              <a:buNone/>
            </a:pPr>
            <a:r>
              <a:rPr lang="fr-CA" sz="1800" dirty="0">
                <a:solidFill>
                  <a:srgbClr val="242424"/>
                </a:solidFill>
                <a:latin typeface="Gabriola" panose="04040605051002020D02" pitchFamily="82" charset="0"/>
                <a:ea typeface="Times New Roman" panose="02020603050405020304" pitchFamily="18" charset="0"/>
              </a:rPr>
              <a:t>Je voulais vous faire part de ma situation, et vous remercier; vous avez contribué à changer ma vie!</a:t>
            </a:r>
          </a:p>
          <a:p>
            <a:pPr marL="152400" indent="0" algn="just" fontAlgn="base">
              <a:lnSpc>
                <a:spcPct val="107000"/>
              </a:lnSpc>
              <a:spcAft>
                <a:spcPts val="800"/>
              </a:spcAft>
              <a:buNone/>
            </a:pPr>
            <a:r>
              <a:rPr lang="fr-CA" sz="1800" kern="100" dirty="0">
                <a:solidFill>
                  <a:srgbClr val="242424"/>
                </a:solidFill>
                <a:latin typeface="Gabriola"/>
                <a:ea typeface="Calibri" panose="020F0502020204030204" pitchFamily="34" charset="0"/>
              </a:rPr>
              <a:t>                                                                                                                                            Robert    </a:t>
            </a:r>
            <a:endParaRPr lang="fr-CA" sz="1800" kern="100" dirty="0">
              <a:latin typeface="Gabriola" panose="04040605051002020D02" pitchFamily="82" charset="0"/>
              <a:ea typeface="Calibri" panose="020F0502020204030204" pitchFamily="34" charset="0"/>
            </a:endParaRPr>
          </a:p>
          <a:p>
            <a:pPr marL="152400" indent="0" algn="just" fontAlgn="base">
              <a:lnSpc>
                <a:spcPct val="107000"/>
              </a:lnSpc>
              <a:spcAft>
                <a:spcPts val="800"/>
              </a:spcAft>
              <a:buNone/>
            </a:pPr>
            <a:endParaRPr lang="fr-CA" sz="1800" kern="100" dirty="0">
              <a:latin typeface="Times New Roman" panose="02020603050405020304" pitchFamily="18" charset="0"/>
              <a:ea typeface="Calibri" panose="020F0502020204030204" pitchFamily="34" charset="0"/>
            </a:endParaRPr>
          </a:p>
          <a:p>
            <a:pPr marL="152400" indent="0" algn="just" fontAlgn="base">
              <a:lnSpc>
                <a:spcPct val="107000"/>
              </a:lnSpc>
              <a:spcAft>
                <a:spcPts val="800"/>
              </a:spcAft>
              <a:buNone/>
            </a:pPr>
            <a:endParaRPr lang="fr-CA" sz="1800" kern="100" dirty="0">
              <a:effectLst/>
              <a:latin typeface="Times New Roman" panose="02020603050405020304" pitchFamily="18" charset="0"/>
              <a:ea typeface="Calibri" panose="020F0502020204030204" pitchFamily="34" charset="0"/>
            </a:endParaRPr>
          </a:p>
          <a:p>
            <a:pPr marL="152400" indent="0">
              <a:buNone/>
            </a:pPr>
            <a:endParaRPr lang="fr-CA" dirty="0"/>
          </a:p>
        </p:txBody>
      </p:sp>
      <p:pic>
        <p:nvPicPr>
          <p:cNvPr id="3" name="Image 2"/>
          <p:cNvPicPr>
            <a:picLocks noChangeAspect="1"/>
          </p:cNvPicPr>
          <p:nvPr/>
        </p:nvPicPr>
        <p:blipFill>
          <a:blip r:embed="rId3"/>
          <a:stretch>
            <a:fillRect/>
          </a:stretch>
        </p:blipFill>
        <p:spPr>
          <a:xfrm>
            <a:off x="3889678" y="340078"/>
            <a:ext cx="353599" cy="359695"/>
          </a:xfrm>
          <a:prstGeom prst="rect">
            <a:avLst/>
          </a:prstGeom>
        </p:spPr>
      </p:pic>
    </p:spTree>
    <p:extLst>
      <p:ext uri="{BB962C8B-B14F-4D97-AF65-F5344CB8AC3E}">
        <p14:creationId xmlns:p14="http://schemas.microsoft.com/office/powerpoint/2010/main" val="2063203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16"/>
        <p:cNvGrpSpPr/>
        <p:nvPr/>
      </p:nvGrpSpPr>
      <p:grpSpPr>
        <a:xfrm>
          <a:off x="0" y="0"/>
          <a:ext cx="0" cy="0"/>
          <a:chOff x="0" y="0"/>
          <a:chExt cx="0" cy="0"/>
        </a:xfrm>
      </p:grpSpPr>
      <p:sp>
        <p:nvSpPr>
          <p:cNvPr id="2017" name="Google Shape;2017;p119"/>
          <p:cNvSpPr txBox="1">
            <a:spLocks noGrp="1"/>
          </p:cNvSpPr>
          <p:nvPr>
            <p:ph type="title"/>
          </p:nvPr>
        </p:nvSpPr>
        <p:spPr>
          <a:xfrm>
            <a:off x="939027" y="1062077"/>
            <a:ext cx="3434700" cy="76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Merci </a:t>
            </a:r>
            <a:r>
              <a:rPr lang="en" dirty="0">
                <a:solidFill>
                  <a:schemeClr val="lt2"/>
                </a:solidFill>
              </a:rPr>
              <a:t>!</a:t>
            </a:r>
            <a:endParaRPr dirty="0">
              <a:solidFill>
                <a:schemeClr val="lt2"/>
              </a:solidFill>
            </a:endParaRPr>
          </a:p>
        </p:txBody>
      </p:sp>
      <p:sp>
        <p:nvSpPr>
          <p:cNvPr id="2018" name="Google Shape;2018;p119"/>
          <p:cNvSpPr txBox="1">
            <a:spLocks noGrp="1"/>
          </p:cNvSpPr>
          <p:nvPr>
            <p:ph type="subTitle" idx="1"/>
          </p:nvPr>
        </p:nvSpPr>
        <p:spPr>
          <a:xfrm>
            <a:off x="1000239" y="2768492"/>
            <a:ext cx="4319350" cy="776728"/>
          </a:xfrm>
          <a:prstGeom prst="rect">
            <a:avLst/>
          </a:prstGeom>
        </p:spPr>
        <p:txBody>
          <a:bodyPr spcFirstLastPara="1" wrap="square" lIns="91425" tIns="91425" rIns="91425" bIns="91425" anchor="ctr" anchorCtr="0">
            <a:noAutofit/>
          </a:bodyPr>
          <a:lstStyle/>
          <a:p>
            <a:pPr marL="0" indent="0">
              <a:buClr>
                <a:schemeClr val="lt1"/>
              </a:buClr>
              <a:buSzPts val="1100"/>
            </a:pPr>
            <a:r>
              <a:rPr lang="en" sz="1400" dirty="0">
                <a:solidFill>
                  <a:schemeClr val="bg2"/>
                </a:solidFill>
              </a:rPr>
              <a:t>kathy.perreault.cssshrr16@ssss.gouv.qc.ca</a:t>
            </a:r>
            <a:endParaRPr lang="fr-FR" sz="1400" dirty="0">
              <a:solidFill>
                <a:schemeClr val="bg2"/>
              </a:solidFill>
            </a:endParaRPr>
          </a:p>
          <a:p>
            <a:pPr marL="0" indent="0">
              <a:buSzPts val="1100"/>
            </a:pPr>
            <a:r>
              <a:rPr lang="en" sz="1400" dirty="0">
                <a:solidFill>
                  <a:schemeClr val="bg2"/>
                </a:solidFill>
              </a:rPr>
              <a:t>stephanie.sirard.cisssmo16@ssss.gouv.qc.ca</a:t>
            </a:r>
          </a:p>
          <a:p>
            <a:pPr marL="0" lvl="0" indent="0" algn="l" rtl="0">
              <a:spcBef>
                <a:spcPts val="0"/>
              </a:spcBef>
              <a:spcAft>
                <a:spcPts val="0"/>
              </a:spcAft>
              <a:buClr>
                <a:schemeClr val="lt1"/>
              </a:buClr>
              <a:buSzPts val="1100"/>
              <a:buFont typeface="Arial"/>
              <a:buNone/>
            </a:pPr>
            <a:endParaRPr lang="en" dirty="0"/>
          </a:p>
        </p:txBody>
      </p:sp>
      <p:pic>
        <p:nvPicPr>
          <p:cNvPr id="2021" name="Google Shape;2021;p119"/>
          <p:cNvPicPr preferRelativeResize="0"/>
          <p:nvPr/>
        </p:nvPicPr>
        <p:blipFill rotWithShape="1">
          <a:blip r:embed="rId3">
            <a:alphaModFix amt="87000"/>
          </a:blip>
          <a:srcRect/>
          <a:stretch/>
        </p:blipFill>
        <p:spPr>
          <a:xfrm rot="118046">
            <a:off x="5488283" y="526423"/>
            <a:ext cx="901799" cy="904891"/>
          </a:xfrm>
          <a:prstGeom prst="rect">
            <a:avLst/>
          </a:prstGeom>
          <a:noFill/>
          <a:ln>
            <a:noFill/>
          </a:ln>
        </p:spPr>
      </p:pic>
      <p:pic>
        <p:nvPicPr>
          <p:cNvPr id="2022" name="Google Shape;2022;p119"/>
          <p:cNvPicPr preferRelativeResize="0"/>
          <p:nvPr/>
        </p:nvPicPr>
        <p:blipFill>
          <a:blip r:embed="rId4">
            <a:alphaModFix amt="82000"/>
          </a:blip>
          <a:stretch>
            <a:fillRect/>
          </a:stretch>
        </p:blipFill>
        <p:spPr>
          <a:xfrm rot="-2705808">
            <a:off x="6137089" y="3574169"/>
            <a:ext cx="2724801" cy="2716690"/>
          </a:xfrm>
          <a:prstGeom prst="rect">
            <a:avLst/>
          </a:prstGeom>
          <a:noFill/>
          <a:ln>
            <a:noFill/>
          </a:ln>
        </p:spPr>
      </p:pic>
      <p:pic>
        <p:nvPicPr>
          <p:cNvPr id="2023" name="Google Shape;2023;p119"/>
          <p:cNvPicPr preferRelativeResize="0"/>
          <p:nvPr/>
        </p:nvPicPr>
        <p:blipFill rotWithShape="1">
          <a:blip r:embed="rId5">
            <a:alphaModFix amt="84000"/>
          </a:blip>
          <a:srcRect/>
          <a:stretch/>
        </p:blipFill>
        <p:spPr>
          <a:xfrm rot="-488758">
            <a:off x="7514758" y="2685166"/>
            <a:ext cx="601387" cy="603354"/>
          </a:xfrm>
          <a:prstGeom prst="rect">
            <a:avLst/>
          </a:prstGeom>
          <a:noFill/>
          <a:ln>
            <a:noFill/>
          </a:ln>
        </p:spPr>
      </p:pic>
      <p:pic>
        <p:nvPicPr>
          <p:cNvPr id="2024" name="Google Shape;2024;p119"/>
          <p:cNvPicPr preferRelativeResize="0"/>
          <p:nvPr/>
        </p:nvPicPr>
        <p:blipFill rotWithShape="1">
          <a:blip r:embed="rId6">
            <a:alphaModFix amt="60000"/>
          </a:blip>
          <a:srcRect/>
          <a:stretch/>
        </p:blipFill>
        <p:spPr>
          <a:xfrm rot="-487117">
            <a:off x="4905655" y="1489369"/>
            <a:ext cx="223202" cy="223203"/>
          </a:xfrm>
          <a:prstGeom prst="rect">
            <a:avLst/>
          </a:prstGeom>
          <a:noFill/>
          <a:ln>
            <a:noFill/>
          </a:ln>
        </p:spPr>
      </p:pic>
      <p:pic>
        <p:nvPicPr>
          <p:cNvPr id="2025" name="Google Shape;2025;p119"/>
          <p:cNvPicPr preferRelativeResize="0"/>
          <p:nvPr/>
        </p:nvPicPr>
        <p:blipFill rotWithShape="1">
          <a:blip r:embed="rId7">
            <a:alphaModFix amt="60000"/>
          </a:blip>
          <a:srcRect/>
          <a:stretch/>
        </p:blipFill>
        <p:spPr>
          <a:xfrm rot="-487117">
            <a:off x="4169330" y="2660194"/>
            <a:ext cx="223202" cy="223203"/>
          </a:xfrm>
          <a:prstGeom prst="rect">
            <a:avLst/>
          </a:prstGeom>
          <a:noFill/>
          <a:ln>
            <a:noFill/>
          </a:ln>
        </p:spPr>
      </p:pic>
      <p:grpSp>
        <p:nvGrpSpPr>
          <p:cNvPr id="2044" name="Google Shape;2044;p119"/>
          <p:cNvGrpSpPr/>
          <p:nvPr/>
        </p:nvGrpSpPr>
        <p:grpSpPr>
          <a:xfrm>
            <a:off x="5520413" y="1389188"/>
            <a:ext cx="3243300" cy="4369827"/>
            <a:chOff x="5520413" y="1389188"/>
            <a:chExt cx="3243300" cy="4369827"/>
          </a:xfrm>
        </p:grpSpPr>
        <p:grpSp>
          <p:nvGrpSpPr>
            <p:cNvPr id="2045" name="Google Shape;2045;p119"/>
            <p:cNvGrpSpPr/>
            <p:nvPr/>
          </p:nvGrpSpPr>
          <p:grpSpPr>
            <a:xfrm>
              <a:off x="5520413" y="1389188"/>
              <a:ext cx="1833185" cy="4369827"/>
              <a:chOff x="1846575" y="1918400"/>
              <a:chExt cx="1203825" cy="2869600"/>
            </a:xfrm>
          </p:grpSpPr>
          <p:sp>
            <p:nvSpPr>
              <p:cNvPr id="2046" name="Google Shape;2046;p119"/>
              <p:cNvSpPr/>
              <p:nvPr/>
            </p:nvSpPr>
            <p:spPr>
              <a:xfrm>
                <a:off x="2427700" y="4245250"/>
                <a:ext cx="491025" cy="542750"/>
              </a:xfrm>
              <a:custGeom>
                <a:avLst/>
                <a:gdLst/>
                <a:ahLst/>
                <a:cxnLst/>
                <a:rect l="l" t="t" r="r" b="b"/>
                <a:pathLst>
                  <a:path w="19641" h="21710" extrusionOk="0">
                    <a:moveTo>
                      <a:pt x="19594" y="1"/>
                    </a:moveTo>
                    <a:cubicBezTo>
                      <a:pt x="19155" y="424"/>
                      <a:pt x="18638" y="769"/>
                      <a:pt x="18089" y="1004"/>
                    </a:cubicBezTo>
                    <a:cubicBezTo>
                      <a:pt x="17525" y="1255"/>
                      <a:pt x="16929" y="1458"/>
                      <a:pt x="16381" y="1740"/>
                    </a:cubicBezTo>
                    <a:cubicBezTo>
                      <a:pt x="15832" y="2038"/>
                      <a:pt x="15315" y="2399"/>
                      <a:pt x="14860" y="2822"/>
                    </a:cubicBezTo>
                    <a:cubicBezTo>
                      <a:pt x="14390" y="3230"/>
                      <a:pt x="13982" y="3700"/>
                      <a:pt x="13575" y="4154"/>
                    </a:cubicBezTo>
                    <a:cubicBezTo>
                      <a:pt x="11960" y="6020"/>
                      <a:pt x="10409" y="7947"/>
                      <a:pt x="8873" y="9860"/>
                    </a:cubicBezTo>
                    <a:cubicBezTo>
                      <a:pt x="7321" y="11788"/>
                      <a:pt x="5769" y="13700"/>
                      <a:pt x="4296" y="15675"/>
                    </a:cubicBezTo>
                    <a:cubicBezTo>
                      <a:pt x="2838" y="17650"/>
                      <a:pt x="1365" y="19625"/>
                      <a:pt x="1" y="21678"/>
                    </a:cubicBezTo>
                    <a:lnTo>
                      <a:pt x="48" y="21710"/>
                    </a:lnTo>
                    <a:cubicBezTo>
                      <a:pt x="1647" y="19844"/>
                      <a:pt x="3167" y="17901"/>
                      <a:pt x="4703" y="15988"/>
                    </a:cubicBezTo>
                    <a:cubicBezTo>
                      <a:pt x="6239" y="14060"/>
                      <a:pt x="7697" y="12070"/>
                      <a:pt x="9202" y="10126"/>
                    </a:cubicBezTo>
                    <a:cubicBezTo>
                      <a:pt x="10706" y="8167"/>
                      <a:pt x="12211" y="6223"/>
                      <a:pt x="13779" y="4327"/>
                    </a:cubicBezTo>
                    <a:cubicBezTo>
                      <a:pt x="14170" y="3856"/>
                      <a:pt x="14562" y="3386"/>
                      <a:pt x="15001" y="2963"/>
                    </a:cubicBezTo>
                    <a:cubicBezTo>
                      <a:pt x="15440" y="2556"/>
                      <a:pt x="15926" y="2179"/>
                      <a:pt x="16459" y="1882"/>
                    </a:cubicBezTo>
                    <a:cubicBezTo>
                      <a:pt x="16992" y="1584"/>
                      <a:pt x="17572" y="1364"/>
                      <a:pt x="18120" y="1113"/>
                    </a:cubicBezTo>
                    <a:cubicBezTo>
                      <a:pt x="18685" y="847"/>
                      <a:pt x="19202" y="487"/>
                      <a:pt x="19641" y="32"/>
                    </a:cubicBezTo>
                    <a:lnTo>
                      <a:pt x="19594"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119"/>
              <p:cNvSpPr/>
              <p:nvPr/>
            </p:nvSpPr>
            <p:spPr>
              <a:xfrm>
                <a:off x="2739225" y="3562850"/>
                <a:ext cx="311175" cy="584850"/>
              </a:xfrm>
              <a:custGeom>
                <a:avLst/>
                <a:gdLst/>
                <a:ahLst/>
                <a:cxnLst/>
                <a:rect l="l" t="t" r="r" b="b"/>
                <a:pathLst>
                  <a:path w="12447" h="23394" extrusionOk="0">
                    <a:moveTo>
                      <a:pt x="2100" y="1"/>
                    </a:moveTo>
                    <a:cubicBezTo>
                      <a:pt x="2012" y="1"/>
                      <a:pt x="1923" y="3"/>
                      <a:pt x="1835" y="8"/>
                    </a:cubicBezTo>
                    <a:cubicBezTo>
                      <a:pt x="1208" y="39"/>
                      <a:pt x="597" y="164"/>
                      <a:pt x="1" y="337"/>
                    </a:cubicBezTo>
                    <a:lnTo>
                      <a:pt x="17" y="384"/>
                    </a:lnTo>
                    <a:cubicBezTo>
                      <a:pt x="612" y="243"/>
                      <a:pt x="1224" y="117"/>
                      <a:pt x="1835" y="102"/>
                    </a:cubicBezTo>
                    <a:cubicBezTo>
                      <a:pt x="2446" y="102"/>
                      <a:pt x="3057" y="196"/>
                      <a:pt x="3622" y="384"/>
                    </a:cubicBezTo>
                    <a:cubicBezTo>
                      <a:pt x="4202" y="572"/>
                      <a:pt x="4719" y="917"/>
                      <a:pt x="5126" y="1356"/>
                    </a:cubicBezTo>
                    <a:cubicBezTo>
                      <a:pt x="5550" y="1794"/>
                      <a:pt x="5894" y="2296"/>
                      <a:pt x="6224" y="2813"/>
                    </a:cubicBezTo>
                    <a:cubicBezTo>
                      <a:pt x="6898" y="3832"/>
                      <a:pt x="7399" y="4945"/>
                      <a:pt x="8010" y="6027"/>
                    </a:cubicBezTo>
                    <a:cubicBezTo>
                      <a:pt x="8606" y="7124"/>
                      <a:pt x="9406" y="8080"/>
                      <a:pt x="10001" y="9130"/>
                    </a:cubicBezTo>
                    <a:cubicBezTo>
                      <a:pt x="10315" y="9647"/>
                      <a:pt x="10550" y="10196"/>
                      <a:pt x="10706" y="10776"/>
                    </a:cubicBezTo>
                    <a:cubicBezTo>
                      <a:pt x="10848" y="11356"/>
                      <a:pt x="10989" y="11951"/>
                      <a:pt x="11098" y="12563"/>
                    </a:cubicBezTo>
                    <a:cubicBezTo>
                      <a:pt x="11224" y="13158"/>
                      <a:pt x="11333" y="13754"/>
                      <a:pt x="11428" y="14365"/>
                    </a:cubicBezTo>
                    <a:cubicBezTo>
                      <a:pt x="11522" y="14961"/>
                      <a:pt x="11616" y="15572"/>
                      <a:pt x="11694" y="16184"/>
                    </a:cubicBezTo>
                    <a:cubicBezTo>
                      <a:pt x="11882" y="17390"/>
                      <a:pt x="12007" y="18613"/>
                      <a:pt x="12054" y="19820"/>
                    </a:cubicBezTo>
                    <a:cubicBezTo>
                      <a:pt x="12070" y="20431"/>
                      <a:pt x="12070" y="21043"/>
                      <a:pt x="12007" y="21654"/>
                    </a:cubicBezTo>
                    <a:cubicBezTo>
                      <a:pt x="11992" y="21952"/>
                      <a:pt x="11929" y="22249"/>
                      <a:pt x="11866" y="22547"/>
                    </a:cubicBezTo>
                    <a:cubicBezTo>
                      <a:pt x="11788" y="22829"/>
                      <a:pt x="11678" y="23127"/>
                      <a:pt x="11475" y="23347"/>
                    </a:cubicBezTo>
                    <a:lnTo>
                      <a:pt x="11506" y="23394"/>
                    </a:lnTo>
                    <a:cubicBezTo>
                      <a:pt x="11741" y="23174"/>
                      <a:pt x="11898" y="22892"/>
                      <a:pt x="12007" y="22594"/>
                    </a:cubicBezTo>
                    <a:cubicBezTo>
                      <a:pt x="12101" y="22297"/>
                      <a:pt x="12196" y="21999"/>
                      <a:pt x="12243" y="21685"/>
                    </a:cubicBezTo>
                    <a:cubicBezTo>
                      <a:pt x="12352" y="21074"/>
                      <a:pt x="12399" y="20447"/>
                      <a:pt x="12415" y="19820"/>
                    </a:cubicBezTo>
                    <a:cubicBezTo>
                      <a:pt x="12446" y="18582"/>
                      <a:pt x="12352" y="17343"/>
                      <a:pt x="12227" y="16121"/>
                    </a:cubicBezTo>
                    <a:cubicBezTo>
                      <a:pt x="12149" y="15494"/>
                      <a:pt x="12054" y="14883"/>
                      <a:pt x="11960" y="14271"/>
                    </a:cubicBezTo>
                    <a:cubicBezTo>
                      <a:pt x="11851" y="13660"/>
                      <a:pt x="11741" y="13064"/>
                      <a:pt x="11616" y="12453"/>
                    </a:cubicBezTo>
                    <a:cubicBezTo>
                      <a:pt x="11475" y="11842"/>
                      <a:pt x="11333" y="11246"/>
                      <a:pt x="11145" y="10650"/>
                    </a:cubicBezTo>
                    <a:cubicBezTo>
                      <a:pt x="10973" y="10039"/>
                      <a:pt x="10691" y="9444"/>
                      <a:pt x="10362" y="8911"/>
                    </a:cubicBezTo>
                    <a:cubicBezTo>
                      <a:pt x="9719" y="7845"/>
                      <a:pt x="8904" y="6920"/>
                      <a:pt x="8308" y="5854"/>
                    </a:cubicBezTo>
                    <a:cubicBezTo>
                      <a:pt x="7681" y="4804"/>
                      <a:pt x="7148" y="3691"/>
                      <a:pt x="6443" y="2657"/>
                    </a:cubicBezTo>
                    <a:cubicBezTo>
                      <a:pt x="6083" y="2155"/>
                      <a:pt x="5722" y="1653"/>
                      <a:pt x="5267" y="1199"/>
                    </a:cubicBezTo>
                    <a:cubicBezTo>
                      <a:pt x="4829" y="760"/>
                      <a:pt x="4280" y="415"/>
                      <a:pt x="3684" y="227"/>
                    </a:cubicBezTo>
                    <a:cubicBezTo>
                      <a:pt x="3161" y="80"/>
                      <a:pt x="2627" y="1"/>
                      <a:pt x="210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119"/>
              <p:cNvSpPr/>
              <p:nvPr/>
            </p:nvSpPr>
            <p:spPr>
              <a:xfrm>
                <a:off x="1846575" y="2657825"/>
                <a:ext cx="788850" cy="1022850"/>
              </a:xfrm>
              <a:custGeom>
                <a:avLst/>
                <a:gdLst/>
                <a:ahLst/>
                <a:cxnLst/>
                <a:rect l="l" t="t" r="r" b="b"/>
                <a:pathLst>
                  <a:path w="31554" h="40914" extrusionOk="0">
                    <a:moveTo>
                      <a:pt x="5393" y="1"/>
                    </a:moveTo>
                    <a:cubicBezTo>
                      <a:pt x="5299" y="1114"/>
                      <a:pt x="4891" y="2164"/>
                      <a:pt x="4484" y="3198"/>
                    </a:cubicBezTo>
                    <a:cubicBezTo>
                      <a:pt x="4280" y="3716"/>
                      <a:pt x="4076" y="4233"/>
                      <a:pt x="3919" y="4766"/>
                    </a:cubicBezTo>
                    <a:cubicBezTo>
                      <a:pt x="3747" y="5299"/>
                      <a:pt x="3575" y="5832"/>
                      <a:pt x="3371" y="6349"/>
                    </a:cubicBezTo>
                    <a:cubicBezTo>
                      <a:pt x="2979" y="7384"/>
                      <a:pt x="2509" y="8387"/>
                      <a:pt x="1960" y="9359"/>
                    </a:cubicBezTo>
                    <a:cubicBezTo>
                      <a:pt x="1678" y="9844"/>
                      <a:pt x="1396" y="10315"/>
                      <a:pt x="1098" y="10785"/>
                    </a:cubicBezTo>
                    <a:cubicBezTo>
                      <a:pt x="816" y="11271"/>
                      <a:pt x="518" y="11741"/>
                      <a:pt x="299" y="12274"/>
                    </a:cubicBezTo>
                    <a:cubicBezTo>
                      <a:pt x="189" y="12525"/>
                      <a:pt x="111" y="12807"/>
                      <a:pt x="48" y="13089"/>
                    </a:cubicBezTo>
                    <a:cubicBezTo>
                      <a:pt x="1" y="13371"/>
                      <a:pt x="1" y="13669"/>
                      <a:pt x="79" y="13967"/>
                    </a:cubicBezTo>
                    <a:cubicBezTo>
                      <a:pt x="142" y="14249"/>
                      <a:pt x="299" y="14515"/>
                      <a:pt x="487" y="14750"/>
                    </a:cubicBezTo>
                    <a:cubicBezTo>
                      <a:pt x="675" y="14970"/>
                      <a:pt x="879" y="15158"/>
                      <a:pt x="1082" y="15346"/>
                    </a:cubicBezTo>
                    <a:cubicBezTo>
                      <a:pt x="1506" y="15722"/>
                      <a:pt x="1929" y="16083"/>
                      <a:pt x="2399" y="16412"/>
                    </a:cubicBezTo>
                    <a:cubicBezTo>
                      <a:pt x="2854" y="16741"/>
                      <a:pt x="3386" y="16992"/>
                      <a:pt x="3919" y="17149"/>
                    </a:cubicBezTo>
                    <a:cubicBezTo>
                      <a:pt x="4468" y="17321"/>
                      <a:pt x="5017" y="17446"/>
                      <a:pt x="5550" y="17588"/>
                    </a:cubicBezTo>
                    <a:cubicBezTo>
                      <a:pt x="5816" y="17666"/>
                      <a:pt x="6067" y="17729"/>
                      <a:pt x="6318" y="17838"/>
                    </a:cubicBezTo>
                    <a:cubicBezTo>
                      <a:pt x="6568" y="17932"/>
                      <a:pt x="6788" y="18042"/>
                      <a:pt x="6850" y="18262"/>
                    </a:cubicBezTo>
                    <a:cubicBezTo>
                      <a:pt x="6913" y="18481"/>
                      <a:pt x="6945" y="18779"/>
                      <a:pt x="6992" y="19045"/>
                    </a:cubicBezTo>
                    <a:cubicBezTo>
                      <a:pt x="7023" y="19312"/>
                      <a:pt x="7023" y="19578"/>
                      <a:pt x="6992" y="19845"/>
                    </a:cubicBezTo>
                    <a:cubicBezTo>
                      <a:pt x="6945" y="20378"/>
                      <a:pt x="6788" y="20910"/>
                      <a:pt x="6553" y="21381"/>
                    </a:cubicBezTo>
                    <a:lnTo>
                      <a:pt x="6537" y="21428"/>
                    </a:lnTo>
                    <a:lnTo>
                      <a:pt x="6537" y="21459"/>
                    </a:lnTo>
                    <a:cubicBezTo>
                      <a:pt x="6568" y="22008"/>
                      <a:pt x="6662" y="22525"/>
                      <a:pt x="6866" y="23027"/>
                    </a:cubicBezTo>
                    <a:cubicBezTo>
                      <a:pt x="6976" y="23277"/>
                      <a:pt x="7117" y="23512"/>
                      <a:pt x="7305" y="23732"/>
                    </a:cubicBezTo>
                    <a:cubicBezTo>
                      <a:pt x="7509" y="23951"/>
                      <a:pt x="7760" y="24077"/>
                      <a:pt x="7995" y="24202"/>
                    </a:cubicBezTo>
                    <a:cubicBezTo>
                      <a:pt x="8481" y="24422"/>
                      <a:pt x="8982" y="24578"/>
                      <a:pt x="9484" y="24704"/>
                    </a:cubicBezTo>
                    <a:cubicBezTo>
                      <a:pt x="9938" y="24817"/>
                      <a:pt x="10392" y="24918"/>
                      <a:pt x="10858" y="24994"/>
                    </a:cubicBezTo>
                    <a:lnTo>
                      <a:pt x="10858" y="24994"/>
                    </a:lnTo>
                    <a:lnTo>
                      <a:pt x="10952" y="25530"/>
                    </a:lnTo>
                    <a:lnTo>
                      <a:pt x="10952" y="25530"/>
                    </a:lnTo>
                    <a:cubicBezTo>
                      <a:pt x="10630" y="25584"/>
                      <a:pt x="10329" y="25701"/>
                      <a:pt x="10048" y="25879"/>
                    </a:cubicBezTo>
                    <a:cubicBezTo>
                      <a:pt x="9876" y="25989"/>
                      <a:pt x="9735" y="26130"/>
                      <a:pt x="9594" y="26302"/>
                    </a:cubicBezTo>
                    <a:cubicBezTo>
                      <a:pt x="9484" y="26459"/>
                      <a:pt x="9374" y="26647"/>
                      <a:pt x="9311" y="26835"/>
                    </a:cubicBezTo>
                    <a:cubicBezTo>
                      <a:pt x="9186" y="27227"/>
                      <a:pt x="9155" y="27619"/>
                      <a:pt x="9186" y="27995"/>
                    </a:cubicBezTo>
                    <a:cubicBezTo>
                      <a:pt x="9217" y="28387"/>
                      <a:pt x="9296" y="28779"/>
                      <a:pt x="9499" y="29140"/>
                    </a:cubicBezTo>
                    <a:cubicBezTo>
                      <a:pt x="9703" y="29500"/>
                      <a:pt x="10064" y="29798"/>
                      <a:pt x="10487" y="29892"/>
                    </a:cubicBezTo>
                    <a:cubicBezTo>
                      <a:pt x="10894" y="29986"/>
                      <a:pt x="11239" y="29955"/>
                      <a:pt x="11506" y="30080"/>
                    </a:cubicBezTo>
                    <a:cubicBezTo>
                      <a:pt x="11772" y="30205"/>
                      <a:pt x="11976" y="30440"/>
                      <a:pt x="12195" y="30738"/>
                    </a:cubicBezTo>
                    <a:cubicBezTo>
                      <a:pt x="12399" y="31020"/>
                      <a:pt x="12572" y="31303"/>
                      <a:pt x="12650" y="31600"/>
                    </a:cubicBezTo>
                    <a:cubicBezTo>
                      <a:pt x="12791" y="32212"/>
                      <a:pt x="12540" y="32917"/>
                      <a:pt x="12462" y="33669"/>
                    </a:cubicBezTo>
                    <a:cubicBezTo>
                      <a:pt x="12384" y="34406"/>
                      <a:pt x="12399" y="35174"/>
                      <a:pt x="12556" y="35911"/>
                    </a:cubicBezTo>
                    <a:cubicBezTo>
                      <a:pt x="12713" y="36663"/>
                      <a:pt x="13026" y="37369"/>
                      <a:pt x="13449" y="37995"/>
                    </a:cubicBezTo>
                    <a:cubicBezTo>
                      <a:pt x="13873" y="38622"/>
                      <a:pt x="14406" y="39171"/>
                      <a:pt x="15001" y="39626"/>
                    </a:cubicBezTo>
                    <a:cubicBezTo>
                      <a:pt x="15581" y="40080"/>
                      <a:pt x="16271" y="40456"/>
                      <a:pt x="17007" y="40644"/>
                    </a:cubicBezTo>
                    <a:cubicBezTo>
                      <a:pt x="17660" y="40843"/>
                      <a:pt x="18338" y="40913"/>
                      <a:pt x="19018" y="40913"/>
                    </a:cubicBezTo>
                    <a:cubicBezTo>
                      <a:pt x="19090" y="40913"/>
                      <a:pt x="19161" y="40912"/>
                      <a:pt x="19233" y="40911"/>
                    </a:cubicBezTo>
                    <a:cubicBezTo>
                      <a:pt x="20707" y="40848"/>
                      <a:pt x="22149" y="40503"/>
                      <a:pt x="23528" y="40017"/>
                    </a:cubicBezTo>
                    <a:cubicBezTo>
                      <a:pt x="24907" y="39532"/>
                      <a:pt x="26240" y="38936"/>
                      <a:pt x="27541" y="38309"/>
                    </a:cubicBezTo>
                    <a:cubicBezTo>
                      <a:pt x="28857" y="37698"/>
                      <a:pt x="30158" y="37055"/>
                      <a:pt x="31553" y="36648"/>
                    </a:cubicBezTo>
                    <a:lnTo>
                      <a:pt x="31538" y="36585"/>
                    </a:lnTo>
                    <a:cubicBezTo>
                      <a:pt x="30127" y="36945"/>
                      <a:pt x="28779" y="37525"/>
                      <a:pt x="27447" y="38090"/>
                    </a:cubicBezTo>
                    <a:cubicBezTo>
                      <a:pt x="26114" y="38669"/>
                      <a:pt x="24782" y="39234"/>
                      <a:pt x="23418" y="39673"/>
                    </a:cubicBezTo>
                    <a:cubicBezTo>
                      <a:pt x="22039" y="40096"/>
                      <a:pt x="20628" y="40441"/>
                      <a:pt x="19218" y="40456"/>
                    </a:cubicBezTo>
                    <a:cubicBezTo>
                      <a:pt x="18512" y="40456"/>
                      <a:pt x="17807" y="40378"/>
                      <a:pt x="17133" y="40174"/>
                    </a:cubicBezTo>
                    <a:cubicBezTo>
                      <a:pt x="16475" y="39986"/>
                      <a:pt x="15863" y="39657"/>
                      <a:pt x="15315" y="39218"/>
                    </a:cubicBezTo>
                    <a:cubicBezTo>
                      <a:pt x="14202" y="38356"/>
                      <a:pt x="13371" y="37165"/>
                      <a:pt x="13089" y="35801"/>
                    </a:cubicBezTo>
                    <a:cubicBezTo>
                      <a:pt x="12948" y="35127"/>
                      <a:pt x="12916" y="34422"/>
                      <a:pt x="12995" y="33716"/>
                    </a:cubicBezTo>
                    <a:cubicBezTo>
                      <a:pt x="13026" y="33372"/>
                      <a:pt x="13089" y="33042"/>
                      <a:pt x="13152" y="32666"/>
                    </a:cubicBezTo>
                    <a:cubicBezTo>
                      <a:pt x="13214" y="32290"/>
                      <a:pt x="13246" y="31883"/>
                      <a:pt x="13136" y="31475"/>
                    </a:cubicBezTo>
                    <a:cubicBezTo>
                      <a:pt x="13042" y="31067"/>
                      <a:pt x="12822" y="30738"/>
                      <a:pt x="12603" y="30440"/>
                    </a:cubicBezTo>
                    <a:cubicBezTo>
                      <a:pt x="12384" y="30143"/>
                      <a:pt x="12101" y="29814"/>
                      <a:pt x="11694" y="29641"/>
                    </a:cubicBezTo>
                    <a:cubicBezTo>
                      <a:pt x="11302" y="29453"/>
                      <a:pt x="10879" y="29500"/>
                      <a:pt x="10597" y="29437"/>
                    </a:cubicBezTo>
                    <a:cubicBezTo>
                      <a:pt x="10440" y="29390"/>
                      <a:pt x="10315" y="29343"/>
                      <a:pt x="10189" y="29249"/>
                    </a:cubicBezTo>
                    <a:cubicBezTo>
                      <a:pt x="10079" y="29155"/>
                      <a:pt x="9985" y="29045"/>
                      <a:pt x="9891" y="28904"/>
                    </a:cubicBezTo>
                    <a:cubicBezTo>
                      <a:pt x="9594" y="28356"/>
                      <a:pt x="9546" y="27603"/>
                      <a:pt x="9735" y="26976"/>
                    </a:cubicBezTo>
                    <a:cubicBezTo>
                      <a:pt x="9782" y="26820"/>
                      <a:pt x="9860" y="26679"/>
                      <a:pt x="9938" y="26553"/>
                    </a:cubicBezTo>
                    <a:cubicBezTo>
                      <a:pt x="10032" y="26428"/>
                      <a:pt x="10158" y="26318"/>
                      <a:pt x="10283" y="26240"/>
                    </a:cubicBezTo>
                    <a:cubicBezTo>
                      <a:pt x="10550" y="26052"/>
                      <a:pt x="10894" y="25942"/>
                      <a:pt x="11192" y="25911"/>
                    </a:cubicBezTo>
                    <a:lnTo>
                      <a:pt x="11427" y="25895"/>
                    </a:lnTo>
                    <a:lnTo>
                      <a:pt x="11396" y="25675"/>
                    </a:lnTo>
                    <a:lnTo>
                      <a:pt x="11239" y="24782"/>
                    </a:lnTo>
                    <a:lnTo>
                      <a:pt x="11208" y="24641"/>
                    </a:lnTo>
                    <a:lnTo>
                      <a:pt x="11067" y="24610"/>
                    </a:lnTo>
                    <a:cubicBezTo>
                      <a:pt x="10565" y="24547"/>
                      <a:pt x="10064" y="24437"/>
                      <a:pt x="9578" y="24327"/>
                    </a:cubicBezTo>
                    <a:cubicBezTo>
                      <a:pt x="9092" y="24202"/>
                      <a:pt x="8606" y="24061"/>
                      <a:pt x="8151" y="23857"/>
                    </a:cubicBezTo>
                    <a:cubicBezTo>
                      <a:pt x="7932" y="23763"/>
                      <a:pt x="7728" y="23638"/>
                      <a:pt x="7587" y="23481"/>
                    </a:cubicBezTo>
                    <a:cubicBezTo>
                      <a:pt x="7430" y="23309"/>
                      <a:pt x="7305" y="23105"/>
                      <a:pt x="7211" y="22885"/>
                    </a:cubicBezTo>
                    <a:cubicBezTo>
                      <a:pt x="7013" y="22459"/>
                      <a:pt x="6918" y="21958"/>
                      <a:pt x="6885" y="21498"/>
                    </a:cubicBezTo>
                    <a:lnTo>
                      <a:pt x="6885" y="21498"/>
                    </a:lnTo>
                    <a:cubicBezTo>
                      <a:pt x="7125" y="20977"/>
                      <a:pt x="7275" y="20442"/>
                      <a:pt x="7336" y="19876"/>
                    </a:cubicBezTo>
                    <a:cubicBezTo>
                      <a:pt x="7352" y="19594"/>
                      <a:pt x="7352" y="19296"/>
                      <a:pt x="7305" y="18998"/>
                    </a:cubicBezTo>
                    <a:cubicBezTo>
                      <a:pt x="7258" y="18732"/>
                      <a:pt x="7242" y="18465"/>
                      <a:pt x="7148" y="18152"/>
                    </a:cubicBezTo>
                    <a:cubicBezTo>
                      <a:pt x="7086" y="17995"/>
                      <a:pt x="6976" y="17838"/>
                      <a:pt x="6835" y="17760"/>
                    </a:cubicBezTo>
                    <a:cubicBezTo>
                      <a:pt x="6709" y="17666"/>
                      <a:pt x="6568" y="17588"/>
                      <a:pt x="6443" y="17541"/>
                    </a:cubicBezTo>
                    <a:cubicBezTo>
                      <a:pt x="6161" y="17446"/>
                      <a:pt x="5894" y="17368"/>
                      <a:pt x="5628" y="17290"/>
                    </a:cubicBezTo>
                    <a:cubicBezTo>
                      <a:pt x="5079" y="17149"/>
                      <a:pt x="4531" y="17039"/>
                      <a:pt x="4013" y="16882"/>
                    </a:cubicBezTo>
                    <a:cubicBezTo>
                      <a:pt x="2948" y="16584"/>
                      <a:pt x="2086" y="15895"/>
                      <a:pt x="1255" y="15158"/>
                    </a:cubicBezTo>
                    <a:cubicBezTo>
                      <a:pt x="1051" y="14970"/>
                      <a:pt x="847" y="14782"/>
                      <a:pt x="675" y="14578"/>
                    </a:cubicBezTo>
                    <a:cubicBezTo>
                      <a:pt x="502" y="14374"/>
                      <a:pt x="361" y="14155"/>
                      <a:pt x="299" y="13904"/>
                    </a:cubicBezTo>
                    <a:cubicBezTo>
                      <a:pt x="236" y="13653"/>
                      <a:pt x="236" y="13387"/>
                      <a:pt x="267" y="13120"/>
                    </a:cubicBezTo>
                    <a:cubicBezTo>
                      <a:pt x="314" y="12870"/>
                      <a:pt x="393" y="12603"/>
                      <a:pt x="502" y="12352"/>
                    </a:cubicBezTo>
                    <a:cubicBezTo>
                      <a:pt x="706" y="11851"/>
                      <a:pt x="988" y="11365"/>
                      <a:pt x="1270" y="10879"/>
                    </a:cubicBezTo>
                    <a:cubicBezTo>
                      <a:pt x="1553" y="10409"/>
                      <a:pt x="1835" y="9923"/>
                      <a:pt x="2101" y="9437"/>
                    </a:cubicBezTo>
                    <a:cubicBezTo>
                      <a:pt x="2650" y="8465"/>
                      <a:pt x="3120" y="7446"/>
                      <a:pt x="3496" y="6396"/>
                    </a:cubicBezTo>
                    <a:cubicBezTo>
                      <a:pt x="3684" y="5863"/>
                      <a:pt x="3857" y="5330"/>
                      <a:pt x="4013" y="4797"/>
                    </a:cubicBezTo>
                    <a:cubicBezTo>
                      <a:pt x="4186" y="4280"/>
                      <a:pt x="4374" y="3747"/>
                      <a:pt x="4578" y="3230"/>
                    </a:cubicBezTo>
                    <a:cubicBezTo>
                      <a:pt x="4954" y="2195"/>
                      <a:pt x="5361" y="1129"/>
                      <a:pt x="5440" y="17"/>
                    </a:cubicBezTo>
                    <a:lnTo>
                      <a:pt x="5393"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119"/>
              <p:cNvSpPr/>
              <p:nvPr/>
            </p:nvSpPr>
            <p:spPr>
              <a:xfrm>
                <a:off x="1919075" y="1918400"/>
                <a:ext cx="67025" cy="596050"/>
              </a:xfrm>
              <a:custGeom>
                <a:avLst/>
                <a:gdLst/>
                <a:ahLst/>
                <a:cxnLst/>
                <a:rect l="l" t="t" r="r" b="b"/>
                <a:pathLst>
                  <a:path w="2681" h="23842" extrusionOk="0">
                    <a:moveTo>
                      <a:pt x="2289" y="0"/>
                    </a:moveTo>
                    <a:cubicBezTo>
                      <a:pt x="1380" y="1834"/>
                      <a:pt x="784" y="3809"/>
                      <a:pt x="424" y="5831"/>
                    </a:cubicBezTo>
                    <a:cubicBezTo>
                      <a:pt x="48" y="7853"/>
                      <a:pt x="1" y="9922"/>
                      <a:pt x="79" y="11960"/>
                    </a:cubicBezTo>
                    <a:cubicBezTo>
                      <a:pt x="173" y="14013"/>
                      <a:pt x="345" y="16067"/>
                      <a:pt x="847" y="18073"/>
                    </a:cubicBezTo>
                    <a:cubicBezTo>
                      <a:pt x="988" y="18559"/>
                      <a:pt x="1129" y="19076"/>
                      <a:pt x="1349" y="19562"/>
                    </a:cubicBezTo>
                    <a:cubicBezTo>
                      <a:pt x="1474" y="19797"/>
                      <a:pt x="1599" y="20032"/>
                      <a:pt x="1740" y="20252"/>
                    </a:cubicBezTo>
                    <a:cubicBezTo>
                      <a:pt x="1881" y="20471"/>
                      <a:pt x="2023" y="20659"/>
                      <a:pt x="2132" y="20879"/>
                    </a:cubicBezTo>
                    <a:cubicBezTo>
                      <a:pt x="2336" y="21302"/>
                      <a:pt x="2399" y="21803"/>
                      <a:pt x="2446" y="22305"/>
                    </a:cubicBezTo>
                    <a:cubicBezTo>
                      <a:pt x="2493" y="22807"/>
                      <a:pt x="2477" y="23324"/>
                      <a:pt x="2493" y="23825"/>
                    </a:cubicBezTo>
                    <a:lnTo>
                      <a:pt x="2540" y="23841"/>
                    </a:lnTo>
                    <a:cubicBezTo>
                      <a:pt x="2603" y="23324"/>
                      <a:pt x="2665" y="22822"/>
                      <a:pt x="2681" y="22305"/>
                    </a:cubicBezTo>
                    <a:cubicBezTo>
                      <a:pt x="2681" y="21788"/>
                      <a:pt x="2665" y="21255"/>
                      <a:pt x="2461" y="20738"/>
                    </a:cubicBezTo>
                    <a:cubicBezTo>
                      <a:pt x="2367" y="20471"/>
                      <a:pt x="2226" y="20252"/>
                      <a:pt x="2101" y="20032"/>
                    </a:cubicBezTo>
                    <a:cubicBezTo>
                      <a:pt x="1976" y="19813"/>
                      <a:pt x="1866" y="19593"/>
                      <a:pt x="1772" y="19374"/>
                    </a:cubicBezTo>
                    <a:cubicBezTo>
                      <a:pt x="1584" y="18919"/>
                      <a:pt x="1474" y="18433"/>
                      <a:pt x="1364" y="17948"/>
                    </a:cubicBezTo>
                    <a:cubicBezTo>
                      <a:pt x="925" y="15973"/>
                      <a:pt x="643" y="13966"/>
                      <a:pt x="502" y="11944"/>
                    </a:cubicBezTo>
                    <a:cubicBezTo>
                      <a:pt x="377" y="9907"/>
                      <a:pt x="361" y="7869"/>
                      <a:pt x="675" y="5863"/>
                    </a:cubicBezTo>
                    <a:cubicBezTo>
                      <a:pt x="972" y="3856"/>
                      <a:pt x="1505" y="1881"/>
                      <a:pt x="2336" y="16"/>
                    </a:cubicBezTo>
                    <a:lnTo>
                      <a:pt x="2289"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0" name="Google Shape;2050;p119"/>
            <p:cNvSpPr/>
            <p:nvPr/>
          </p:nvSpPr>
          <p:spPr>
            <a:xfrm>
              <a:off x="8277303" y="3264118"/>
              <a:ext cx="486411" cy="1517811"/>
            </a:xfrm>
            <a:custGeom>
              <a:avLst/>
              <a:gdLst/>
              <a:ahLst/>
              <a:cxnLst/>
              <a:rect l="l" t="t" r="r" b="b"/>
              <a:pathLst>
                <a:path w="16412" h="51036" extrusionOk="0">
                  <a:moveTo>
                    <a:pt x="424" y="0"/>
                  </a:moveTo>
                  <a:cubicBezTo>
                    <a:pt x="189" y="1113"/>
                    <a:pt x="95" y="2257"/>
                    <a:pt x="48" y="3386"/>
                  </a:cubicBezTo>
                  <a:cubicBezTo>
                    <a:pt x="1" y="4514"/>
                    <a:pt x="1" y="5659"/>
                    <a:pt x="48" y="6787"/>
                  </a:cubicBezTo>
                  <a:cubicBezTo>
                    <a:pt x="142" y="9060"/>
                    <a:pt x="408" y="11317"/>
                    <a:pt x="769" y="13559"/>
                  </a:cubicBezTo>
                  <a:cubicBezTo>
                    <a:pt x="1521" y="18041"/>
                    <a:pt x="2744" y="22430"/>
                    <a:pt x="4248" y="26709"/>
                  </a:cubicBezTo>
                  <a:cubicBezTo>
                    <a:pt x="5753" y="30988"/>
                    <a:pt x="7556" y="35173"/>
                    <a:pt x="9593" y="39217"/>
                  </a:cubicBezTo>
                  <a:cubicBezTo>
                    <a:pt x="10612" y="41239"/>
                    <a:pt x="11678" y="43246"/>
                    <a:pt x="12791" y="45221"/>
                  </a:cubicBezTo>
                  <a:cubicBezTo>
                    <a:pt x="13919" y="47180"/>
                    <a:pt x="15079" y="49124"/>
                    <a:pt x="16302" y="51036"/>
                  </a:cubicBezTo>
                  <a:lnTo>
                    <a:pt x="16412" y="50973"/>
                  </a:lnTo>
                  <a:cubicBezTo>
                    <a:pt x="15267" y="49014"/>
                    <a:pt x="14154" y="47055"/>
                    <a:pt x="13104" y="45048"/>
                  </a:cubicBezTo>
                  <a:cubicBezTo>
                    <a:pt x="12023" y="43058"/>
                    <a:pt x="10988" y="41051"/>
                    <a:pt x="10016" y="39014"/>
                  </a:cubicBezTo>
                  <a:cubicBezTo>
                    <a:pt x="9045" y="36976"/>
                    <a:pt x="8104" y="34923"/>
                    <a:pt x="7226" y="32838"/>
                  </a:cubicBezTo>
                  <a:cubicBezTo>
                    <a:pt x="6349" y="30753"/>
                    <a:pt x="5534" y="28653"/>
                    <a:pt x="4781" y="26521"/>
                  </a:cubicBezTo>
                  <a:cubicBezTo>
                    <a:pt x="4029" y="24405"/>
                    <a:pt x="3339" y="22242"/>
                    <a:pt x="2744" y="20079"/>
                  </a:cubicBezTo>
                  <a:cubicBezTo>
                    <a:pt x="2132" y="17900"/>
                    <a:pt x="1631" y="15706"/>
                    <a:pt x="1207" y="13480"/>
                  </a:cubicBezTo>
                  <a:cubicBezTo>
                    <a:pt x="800" y="11270"/>
                    <a:pt x="486" y="9029"/>
                    <a:pt x="345" y="6772"/>
                  </a:cubicBezTo>
                  <a:cubicBezTo>
                    <a:pt x="267" y="5643"/>
                    <a:pt x="220" y="4514"/>
                    <a:pt x="236" y="3386"/>
                  </a:cubicBezTo>
                  <a:cubicBezTo>
                    <a:pt x="236" y="2822"/>
                    <a:pt x="251" y="2257"/>
                    <a:pt x="298" y="1709"/>
                  </a:cubicBezTo>
                  <a:cubicBezTo>
                    <a:pt x="330" y="1145"/>
                    <a:pt x="377" y="580"/>
                    <a:pt x="471" y="16"/>
                  </a:cubicBezTo>
                  <a:lnTo>
                    <a:pt x="424"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ous-titre 2">
            <a:extLst>
              <a:ext uri="{FF2B5EF4-FFF2-40B4-BE49-F238E27FC236}">
                <a16:creationId xmlns:a16="http://schemas.microsoft.com/office/drawing/2014/main" id="{F5FAC533-3CF3-4B1F-895E-BD8506BEA4F1}"/>
              </a:ext>
            </a:extLst>
          </p:cNvPr>
          <p:cNvSpPr>
            <a:spLocks noGrp="1"/>
          </p:cNvSpPr>
          <p:nvPr>
            <p:ph type="subTitle" idx="2"/>
          </p:nvPr>
        </p:nvSpPr>
        <p:spPr>
          <a:xfrm>
            <a:off x="139406" y="2231248"/>
            <a:ext cx="5033943" cy="382660"/>
          </a:xfrm>
        </p:spPr>
        <p:txBody>
          <a:bodyPr/>
          <a:lstStyle/>
          <a:p>
            <a:endParaRPr lang="fr-FR" b="1" dirty="0">
              <a:solidFill>
                <a:schemeClr val="accent1"/>
              </a:solidFill>
            </a:endParaRPr>
          </a:p>
          <a:p>
            <a:r>
              <a:rPr lang="fr-FR" b="1" dirty="0">
                <a:solidFill>
                  <a:schemeClr val="accent1"/>
                </a:solidFill>
              </a:rPr>
              <a:t>Des questions sur l'ISU ou le projet pilote?</a:t>
            </a:r>
          </a:p>
        </p:txBody>
      </p:sp>
      <p:pic>
        <p:nvPicPr>
          <p:cNvPr id="2" name="Image 1"/>
          <p:cNvPicPr>
            <a:picLocks noChangeAspect="1"/>
          </p:cNvPicPr>
          <p:nvPr/>
        </p:nvPicPr>
        <p:blipFill>
          <a:blip r:embed="rId8">
            <a:duotone>
              <a:prstClr val="black"/>
              <a:schemeClr val="accent1">
                <a:tint val="45000"/>
                <a:satMod val="400000"/>
              </a:schemeClr>
            </a:duotone>
          </a:blip>
          <a:stretch>
            <a:fillRect/>
          </a:stretch>
        </p:blipFill>
        <p:spPr>
          <a:xfrm>
            <a:off x="412430" y="2848758"/>
            <a:ext cx="466364" cy="319792"/>
          </a:xfrm>
          <a:prstGeom prst="rect">
            <a:avLst/>
          </a:prstGeom>
        </p:spPr>
      </p:pic>
      <p:pic>
        <p:nvPicPr>
          <p:cNvPr id="6" name="Image 10" descr="Une image contenant texte&#10;&#10;Description générée automatiquement">
            <a:extLst>
              <a:ext uri="{FF2B5EF4-FFF2-40B4-BE49-F238E27FC236}">
                <a16:creationId xmlns:a16="http://schemas.microsoft.com/office/drawing/2014/main" id="{FC84A54A-6371-CC78-69E0-296AD54E79D5}"/>
              </a:ext>
            </a:extLst>
          </p:cNvPr>
          <p:cNvPicPr>
            <a:picLocks noChangeAspect="1"/>
          </p:cNvPicPr>
          <p:nvPr/>
        </p:nvPicPr>
        <p:blipFill rotWithShape="1">
          <a:blip r:embed="rId9"/>
          <a:srcRect l="5405" t="20000" r="46718" b="8235"/>
          <a:stretch/>
        </p:blipFill>
        <p:spPr>
          <a:xfrm>
            <a:off x="5660665" y="881280"/>
            <a:ext cx="3327217" cy="2598058"/>
          </a:xfrm>
          <a:prstGeom prst="ellipse">
            <a:avLst/>
          </a:prstGeom>
          <a:ln>
            <a:noFill/>
          </a:ln>
          <a:effectLst>
            <a:softEdge rad="1270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60"/>
        <p:cNvGrpSpPr/>
        <p:nvPr/>
      </p:nvGrpSpPr>
      <p:grpSpPr>
        <a:xfrm>
          <a:off x="0" y="0"/>
          <a:ext cx="0" cy="0"/>
          <a:chOff x="0" y="0"/>
          <a:chExt cx="0" cy="0"/>
        </a:xfrm>
      </p:grpSpPr>
      <p:sp>
        <p:nvSpPr>
          <p:cNvPr id="1861" name="Google Shape;1861;p111"/>
          <p:cNvSpPr txBox="1">
            <a:spLocks noGrp="1"/>
          </p:cNvSpPr>
          <p:nvPr>
            <p:ph type="title"/>
          </p:nvPr>
        </p:nvSpPr>
        <p:spPr>
          <a:xfrm>
            <a:off x="720000" y="147313"/>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Références</a:t>
            </a:r>
            <a:endParaRPr sz="3200" dirty="0">
              <a:solidFill>
                <a:schemeClr val="dk2"/>
              </a:solidFill>
            </a:endParaRPr>
          </a:p>
        </p:txBody>
      </p:sp>
      <p:sp>
        <p:nvSpPr>
          <p:cNvPr id="1862" name="Google Shape;1862;p111"/>
          <p:cNvSpPr txBox="1">
            <a:spLocks noGrp="1"/>
          </p:cNvSpPr>
          <p:nvPr>
            <p:ph type="body" idx="1"/>
          </p:nvPr>
        </p:nvSpPr>
        <p:spPr>
          <a:xfrm>
            <a:off x="473149" y="1025851"/>
            <a:ext cx="8197702" cy="3388200"/>
          </a:xfrm>
          <a:prstGeom prst="rect">
            <a:avLst/>
          </a:prstGeom>
        </p:spPr>
        <p:txBody>
          <a:bodyPr spcFirstLastPara="1" wrap="square" lIns="91425" tIns="91425" rIns="91425" bIns="91425" anchor="ctr" anchorCtr="0">
            <a:noAutofit/>
          </a:bodyPr>
          <a:lstStyle/>
          <a:p>
            <a:pPr marL="152400" indent="0">
              <a:buNone/>
            </a:pPr>
            <a:r>
              <a:rPr lang="en-CA" dirty="0"/>
              <a:t> </a:t>
            </a:r>
            <a:endParaRPr lang="fr-CA" dirty="0"/>
          </a:p>
          <a:p>
            <a:pPr lvl="0"/>
            <a:r>
              <a:rPr lang="en-CA" sz="1200" dirty="0"/>
              <a:t>1. Campbell A. Single session interventions: An example of clinical research in practice. </a:t>
            </a:r>
            <a:r>
              <a:rPr lang="en-CA" sz="1200" i="1" dirty="0"/>
              <a:t>Australian and New Zealand Journal of Family Therapy</a:t>
            </a:r>
            <a:r>
              <a:rPr lang="en-CA" sz="1200" dirty="0"/>
              <a:t>. 1999;20(4):183–194.</a:t>
            </a:r>
            <a:endParaRPr lang="fr-CA" sz="1200" dirty="0"/>
          </a:p>
          <a:p>
            <a:endParaRPr lang="fr-CA" sz="1200" dirty="0"/>
          </a:p>
          <a:p>
            <a:pPr lvl="0"/>
            <a:r>
              <a:rPr lang="en-CA" sz="1200" dirty="0"/>
              <a:t>2. Hampson R, O’Hanlon J, Franklin A, </a:t>
            </a:r>
            <a:r>
              <a:rPr lang="en-CA" sz="1200" dirty="0" err="1"/>
              <a:t>Pentony</a:t>
            </a:r>
            <a:r>
              <a:rPr lang="en-CA" sz="1200" dirty="0"/>
              <a:t> M, </a:t>
            </a:r>
            <a:r>
              <a:rPr lang="en-CA" sz="1200" dirty="0" err="1"/>
              <a:t>Fridgant</a:t>
            </a:r>
            <a:r>
              <a:rPr lang="en-CA" sz="1200" dirty="0"/>
              <a:t> L, </a:t>
            </a:r>
            <a:r>
              <a:rPr lang="en-CA" sz="1200" dirty="0" err="1"/>
              <a:t>Heins</a:t>
            </a:r>
            <a:r>
              <a:rPr lang="en-CA" sz="1200" dirty="0"/>
              <a:t> T. The place of single session family consultations: Five years’ experience in Canberra. </a:t>
            </a:r>
            <a:r>
              <a:rPr lang="en-CA" sz="1200" i="1" dirty="0"/>
              <a:t>Australian and New Zealand Journal of Family Therapy</a:t>
            </a:r>
            <a:r>
              <a:rPr lang="en-CA" sz="1200" dirty="0"/>
              <a:t>. 1999;20(4):195–200.</a:t>
            </a:r>
            <a:endParaRPr lang="fr-CA" sz="1200" dirty="0"/>
          </a:p>
          <a:p>
            <a:pPr marL="152400" indent="0">
              <a:buNone/>
            </a:pPr>
            <a:endParaRPr lang="fr-CA" sz="1200" dirty="0"/>
          </a:p>
          <a:p>
            <a:pPr lvl="0"/>
            <a:r>
              <a:rPr lang="en-CA" sz="1200" dirty="0"/>
              <a:t>3. Harper-</a:t>
            </a:r>
            <a:r>
              <a:rPr lang="en-CA" sz="1200" dirty="0" err="1"/>
              <a:t>Jaques</a:t>
            </a:r>
            <a:r>
              <a:rPr lang="en-CA" sz="1200" dirty="0"/>
              <a:t> S, Foucault D. Walk-in single-session therapy: Client satisfaction and clinical outcomes. </a:t>
            </a:r>
            <a:r>
              <a:rPr lang="en-CA" sz="1200" i="1" dirty="0"/>
              <a:t>Journal of Systemic Therapies</a:t>
            </a:r>
            <a:r>
              <a:rPr lang="en-CA" sz="1200" dirty="0"/>
              <a:t>. 2014;33(3):29–49.</a:t>
            </a:r>
            <a:endParaRPr lang="fr-CA" sz="1200" dirty="0"/>
          </a:p>
          <a:p>
            <a:endParaRPr lang="fr-CA" sz="1200" dirty="0"/>
          </a:p>
          <a:p>
            <a:pPr lvl="0"/>
            <a:r>
              <a:rPr lang="en-CA" sz="1200" dirty="0"/>
              <a:t>4. Harper-</a:t>
            </a:r>
            <a:r>
              <a:rPr lang="en-CA" sz="1200" dirty="0" err="1"/>
              <a:t>Jaques</a:t>
            </a:r>
            <a:r>
              <a:rPr lang="en-CA" sz="1200" dirty="0"/>
              <a:t> S, </a:t>
            </a:r>
            <a:r>
              <a:rPr lang="en-CA" sz="1200" dirty="0" err="1"/>
              <a:t>McElheran</a:t>
            </a:r>
            <a:r>
              <a:rPr lang="en-CA" sz="1200" dirty="0"/>
              <a:t> N, Slive A, </a:t>
            </a:r>
            <a:r>
              <a:rPr lang="en-CA" sz="1200" dirty="0" err="1"/>
              <a:t>Leahey</a:t>
            </a:r>
            <a:r>
              <a:rPr lang="en-CA" sz="1200" dirty="0"/>
              <a:t> M. A comparison of two approaches to the delivery of walk-in single session mental health therapy. </a:t>
            </a:r>
            <a:r>
              <a:rPr lang="en-CA" sz="1200" i="1" dirty="0"/>
              <a:t>Journal of Systemic Therapies</a:t>
            </a:r>
            <a:r>
              <a:rPr lang="en-CA" sz="1200" dirty="0"/>
              <a:t>. 2008;27(4):40–53.</a:t>
            </a:r>
            <a:endParaRPr lang="fr-CA" sz="1200" dirty="0"/>
          </a:p>
          <a:p>
            <a:pPr marL="152400" indent="0">
              <a:buNone/>
            </a:pPr>
            <a:endParaRPr lang="fr-CA" sz="1200" dirty="0"/>
          </a:p>
          <a:p>
            <a:pPr lvl="0"/>
            <a:r>
              <a:rPr lang="en-CA" sz="1200" dirty="0"/>
              <a:t>5. Perkins R. The effectiveness of one session of therapy using a single-session therapy approach for children and adolescents with mental health problems. </a:t>
            </a:r>
            <a:r>
              <a:rPr lang="en-CA" sz="1200" i="1" dirty="0"/>
              <a:t>Psychology and Psychotherapy: Theory, Research and Practice</a:t>
            </a:r>
            <a:r>
              <a:rPr lang="en-CA" sz="1200" dirty="0"/>
              <a:t>. 2006;79(2):215–227.</a:t>
            </a:r>
            <a:endParaRPr lang="fr-CA" sz="1200" dirty="0"/>
          </a:p>
          <a:p>
            <a:pPr marL="152400" indent="0">
              <a:buNone/>
            </a:pPr>
            <a:r>
              <a:rPr lang="en-CA" sz="1200" dirty="0"/>
              <a:t> </a:t>
            </a:r>
            <a:endParaRPr lang="fr-CA" sz="1200" dirty="0"/>
          </a:p>
          <a:p>
            <a:pPr lvl="0"/>
            <a:r>
              <a:rPr lang="en-CA" sz="1200" dirty="0"/>
              <a:t>6. Price C. Open days making family therapy accessible in working class suburbs. </a:t>
            </a:r>
            <a:r>
              <a:rPr lang="en-CA" sz="1200" i="1" dirty="0"/>
              <a:t>Australian and New Zealand Journal of Family Therapy</a:t>
            </a:r>
            <a:r>
              <a:rPr lang="en-CA" sz="1200" dirty="0"/>
              <a:t>. 1994;15(4):191–196.</a:t>
            </a:r>
            <a:endParaRPr lang="fr-CA" sz="1200" dirty="0"/>
          </a:p>
          <a:p>
            <a:pPr marL="152400" indent="0">
              <a:buNone/>
            </a:pPr>
            <a:endParaRPr lang="fr-CA" sz="1200" dirty="0"/>
          </a:p>
          <a:p>
            <a:pPr lvl="0"/>
            <a:r>
              <a:rPr lang="en-CA" sz="1200" dirty="0"/>
              <a:t>7. Stalker CA, Horton S, Cait C-A. Single-session therapy in a walk-in counseling clinic: A pilot study. </a:t>
            </a:r>
            <a:r>
              <a:rPr lang="en-CA" sz="1200" i="1" dirty="0"/>
              <a:t>Journal of Systemic Therapies</a:t>
            </a:r>
            <a:r>
              <a:rPr lang="en-CA" sz="1200" dirty="0"/>
              <a:t>. 2012;31(1):38–52.</a:t>
            </a:r>
            <a:endParaRPr lang="fr-CA" sz="1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60"/>
        <p:cNvGrpSpPr/>
        <p:nvPr/>
      </p:nvGrpSpPr>
      <p:grpSpPr>
        <a:xfrm>
          <a:off x="0" y="0"/>
          <a:ext cx="0" cy="0"/>
          <a:chOff x="0" y="0"/>
          <a:chExt cx="0" cy="0"/>
        </a:xfrm>
      </p:grpSpPr>
      <p:sp>
        <p:nvSpPr>
          <p:cNvPr id="1861" name="Google Shape;1861;p111"/>
          <p:cNvSpPr txBox="1">
            <a:spLocks noGrp="1"/>
          </p:cNvSpPr>
          <p:nvPr>
            <p:ph type="title"/>
          </p:nvPr>
        </p:nvSpPr>
        <p:spPr>
          <a:xfrm>
            <a:off x="794428" y="76453"/>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Références</a:t>
            </a:r>
            <a:endParaRPr sz="3200" dirty="0">
              <a:solidFill>
                <a:schemeClr val="dk2"/>
              </a:solidFill>
            </a:endParaRPr>
          </a:p>
        </p:txBody>
      </p:sp>
      <p:sp>
        <p:nvSpPr>
          <p:cNvPr id="1862" name="Google Shape;1862;p111"/>
          <p:cNvSpPr txBox="1">
            <a:spLocks noGrp="1"/>
          </p:cNvSpPr>
          <p:nvPr>
            <p:ph type="body" idx="1"/>
          </p:nvPr>
        </p:nvSpPr>
        <p:spPr>
          <a:xfrm>
            <a:off x="345078" y="649153"/>
            <a:ext cx="8453844" cy="4049322"/>
          </a:xfrm>
          <a:prstGeom prst="rect">
            <a:avLst/>
          </a:prstGeom>
        </p:spPr>
        <p:txBody>
          <a:bodyPr spcFirstLastPara="1" wrap="square" lIns="91425" tIns="91425" rIns="91425" bIns="91425" anchor="ctr" anchorCtr="0">
            <a:noAutofit/>
          </a:bodyPr>
          <a:lstStyle/>
          <a:p>
            <a:pPr marL="152400" indent="0">
              <a:buNone/>
            </a:pPr>
            <a:r>
              <a:rPr lang="en-CA" dirty="0"/>
              <a:t> </a:t>
            </a:r>
            <a:endParaRPr lang="fr-CA" dirty="0"/>
          </a:p>
          <a:p>
            <a:pPr marL="152400" indent="0">
              <a:buNone/>
            </a:pPr>
            <a:endParaRPr lang="fr-CA" sz="1200" dirty="0"/>
          </a:p>
          <a:p>
            <a:pPr lvl="0"/>
            <a:r>
              <a:rPr lang="en-CA" sz="1200" dirty="0"/>
              <a:t>8. Slive A, </a:t>
            </a:r>
            <a:r>
              <a:rPr lang="en-CA" sz="1200" dirty="0" err="1"/>
              <a:t>MacLaurin</a:t>
            </a:r>
            <a:r>
              <a:rPr lang="en-CA" sz="1200" dirty="0"/>
              <a:t> B, </a:t>
            </a:r>
            <a:r>
              <a:rPr lang="en-CA" sz="1200" dirty="0" err="1"/>
              <a:t>Oakander</a:t>
            </a:r>
            <a:r>
              <a:rPr lang="en-CA" sz="1200" dirty="0"/>
              <a:t> M, Amundson J. Walk-in single sessions: A new paradigm in clinical service delivery. </a:t>
            </a:r>
            <a:r>
              <a:rPr lang="en-CA" sz="1200" i="1" dirty="0"/>
              <a:t>Journal of Systemic Therapies</a:t>
            </a:r>
            <a:r>
              <a:rPr lang="en-CA" sz="1200" dirty="0"/>
              <a:t>. 1995;14(1):3–11.</a:t>
            </a:r>
            <a:endParaRPr lang="fr-CA" sz="1200" dirty="0"/>
          </a:p>
          <a:p>
            <a:endParaRPr lang="fr-CA" sz="1200" dirty="0"/>
          </a:p>
          <a:p>
            <a:pPr lvl="0"/>
            <a:r>
              <a:rPr lang="en-CA" sz="1200" dirty="0"/>
              <a:t>9. Perkins R. The effectiveness of one session of therapy using a single-session therapy approach for children and adolescents with mental health problems. </a:t>
            </a:r>
            <a:r>
              <a:rPr lang="en-CA" sz="1200" i="1" dirty="0"/>
              <a:t>Psychology and Psychotherapy: Theory, Research and Practice</a:t>
            </a:r>
            <a:r>
              <a:rPr lang="en-CA" sz="1200" dirty="0"/>
              <a:t>. 2006;79(2):215–227.</a:t>
            </a:r>
            <a:endParaRPr lang="fr-CA" sz="1200" dirty="0"/>
          </a:p>
          <a:p>
            <a:endParaRPr lang="fr-CA" sz="1200" dirty="0"/>
          </a:p>
          <a:p>
            <a:pPr lvl="0"/>
            <a:r>
              <a:rPr lang="en-CA" sz="1200" dirty="0"/>
              <a:t>10. Perkins R, Scarlett G. The effectiveness of single session therapy in child and adolescent mental health. Part 2: An 18-month follow-up study. </a:t>
            </a:r>
            <a:r>
              <a:rPr lang="en-CA" sz="1200" i="1" dirty="0"/>
              <a:t>Psychology and Psychotherapy: Theory, Research and Practice</a:t>
            </a:r>
            <a:r>
              <a:rPr lang="en-CA" sz="1200" dirty="0"/>
              <a:t>. 2008;81(2):143–156.</a:t>
            </a:r>
            <a:endParaRPr lang="fr-CA" sz="1200" dirty="0"/>
          </a:p>
          <a:p>
            <a:endParaRPr lang="fr-CA" sz="1200" dirty="0"/>
          </a:p>
          <a:p>
            <a:pPr lvl="0"/>
            <a:r>
              <a:rPr lang="en-CA" sz="1200" dirty="0"/>
              <a:t>11. </a:t>
            </a:r>
            <a:r>
              <a:rPr lang="en-CA" sz="1200" dirty="0" err="1"/>
              <a:t>Kaffman</a:t>
            </a:r>
            <a:r>
              <a:rPr lang="en-CA" sz="1200" dirty="0"/>
              <a:t> M. Brief therapy in the Israeli kibbutz. </a:t>
            </a:r>
            <a:r>
              <a:rPr lang="en-CA" sz="1200" i="1" dirty="0"/>
              <a:t>Contemporary family therapy</a:t>
            </a:r>
            <a:r>
              <a:rPr lang="en-CA" sz="1200" dirty="0"/>
              <a:t>. 1995;17(4):449–468.</a:t>
            </a:r>
            <a:endParaRPr lang="fr-CA" sz="1200" dirty="0"/>
          </a:p>
          <a:p>
            <a:endParaRPr lang="fr-CA" sz="1200" dirty="0"/>
          </a:p>
          <a:p>
            <a:pPr lvl="0"/>
            <a:r>
              <a:rPr lang="fr-CA" sz="1200" dirty="0"/>
              <a:t>12. Stalker CA, </a:t>
            </a:r>
            <a:r>
              <a:rPr lang="fr-CA" sz="1200" dirty="0" err="1"/>
              <a:t>Riemer</a:t>
            </a:r>
            <a:r>
              <a:rPr lang="fr-CA" sz="1200" dirty="0"/>
              <a:t> M, </a:t>
            </a:r>
            <a:r>
              <a:rPr lang="fr-CA" sz="1200" dirty="0" err="1"/>
              <a:t>Cait</a:t>
            </a:r>
            <a:r>
              <a:rPr lang="fr-CA" sz="1200" dirty="0"/>
              <a:t> C-A, et al. </a:t>
            </a:r>
            <a:r>
              <a:rPr lang="en-CA" sz="1200" dirty="0"/>
              <a:t>A comparison of walk-in counselling and the wait list model for delivering counselling services. </a:t>
            </a:r>
            <a:r>
              <a:rPr lang="en-CA" sz="1200" i="1" dirty="0"/>
              <a:t>Journal of Mental Health</a:t>
            </a:r>
            <a:r>
              <a:rPr lang="en-CA" sz="1200" dirty="0"/>
              <a:t>. 2016;25(5):403–409.</a:t>
            </a:r>
          </a:p>
          <a:p>
            <a:pPr lvl="0"/>
            <a:endParaRPr lang="fr-CA" sz="1200" dirty="0"/>
          </a:p>
          <a:p>
            <a:pPr lvl="0"/>
            <a:r>
              <a:rPr lang="en-CA" sz="1200" dirty="0"/>
              <a:t>13. </a:t>
            </a:r>
            <a:r>
              <a:rPr lang="en-CA" sz="1200" dirty="0" err="1"/>
              <a:t>Hymmen</a:t>
            </a:r>
            <a:r>
              <a:rPr lang="en-CA" sz="1200" dirty="0"/>
              <a:t> P, Stalker CA, Cait C-A. The case for single-session therapy: Does the empirical evidence support the increased prevalence of this service delivery model? </a:t>
            </a:r>
            <a:r>
              <a:rPr lang="en-CA" sz="1200" i="1" dirty="0"/>
              <a:t>Journal of Mental Health</a:t>
            </a:r>
            <a:r>
              <a:rPr lang="en-CA" sz="1200" dirty="0"/>
              <a:t>. 2013;22(1):60–71.</a:t>
            </a:r>
          </a:p>
          <a:p>
            <a:pPr lvl="0"/>
            <a:endParaRPr lang="fr-CA" sz="1200" dirty="0"/>
          </a:p>
          <a:p>
            <a:pPr lvl="0"/>
            <a:r>
              <a:rPr lang="en-CA" sz="1200" dirty="0"/>
              <a:t>14. </a:t>
            </a:r>
            <a:r>
              <a:rPr lang="en-CA" sz="1200" dirty="0" err="1"/>
              <a:t>Bobele</a:t>
            </a:r>
            <a:r>
              <a:rPr lang="en-CA" sz="1200" dirty="0"/>
              <a:t> M, López SS-G, </a:t>
            </a:r>
            <a:r>
              <a:rPr lang="en-CA" sz="1200" dirty="0" err="1"/>
              <a:t>Scamardo</a:t>
            </a:r>
            <a:r>
              <a:rPr lang="en-CA" sz="1200" dirty="0"/>
              <a:t> M, Solórzano B. Single-session/walk-in therapy with Mexican-American clients. </a:t>
            </a:r>
            <a:r>
              <a:rPr lang="en-CA" sz="1200" i="1" dirty="0"/>
              <a:t>Journal of Systemic Therapies</a:t>
            </a:r>
            <a:r>
              <a:rPr lang="en-CA" sz="1200" dirty="0"/>
              <a:t>. 2008;27(4):75–89.</a:t>
            </a:r>
          </a:p>
          <a:p>
            <a:pPr lvl="0"/>
            <a:endParaRPr lang="fr-CA" sz="1200" dirty="0"/>
          </a:p>
          <a:p>
            <a:r>
              <a:rPr lang="en-CA" sz="1200" dirty="0"/>
              <a:t>15. Perreault, K., Breton, M., </a:t>
            </a:r>
            <a:r>
              <a:rPr lang="en-CA" sz="1200" dirty="0" err="1"/>
              <a:t>Berbiche</a:t>
            </a:r>
            <a:r>
              <a:rPr lang="en-CA" sz="1200" dirty="0"/>
              <a:t> D. An innovative model of psychological service delivery in primary healthcare: the Single-Session Intervention. </a:t>
            </a:r>
            <a:r>
              <a:rPr lang="en-CA" sz="1200" i="1" dirty="0"/>
              <a:t>BMC Primary Care. 2023;24(1): 1. </a:t>
            </a:r>
            <a:endParaRPr sz="1200" dirty="0"/>
          </a:p>
        </p:txBody>
      </p:sp>
    </p:spTree>
    <p:extLst>
      <p:ext uri="{BB962C8B-B14F-4D97-AF65-F5344CB8AC3E}">
        <p14:creationId xmlns:p14="http://schemas.microsoft.com/office/powerpoint/2010/main" val="34348014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EE1706-936D-ACFE-F357-6D6EB09BD99C}"/>
              </a:ext>
            </a:extLst>
          </p:cNvPr>
          <p:cNvSpPr>
            <a:spLocks noGrp="1"/>
          </p:cNvSpPr>
          <p:nvPr>
            <p:ph type="title"/>
          </p:nvPr>
        </p:nvSpPr>
        <p:spPr>
          <a:xfrm>
            <a:off x="466377" y="443056"/>
            <a:ext cx="7704000" cy="572700"/>
          </a:xfrm>
        </p:spPr>
        <p:txBody>
          <a:bodyPr/>
          <a:lstStyle/>
          <a:p>
            <a:r>
              <a:rPr lang="fr-CA" sz="3200" dirty="0"/>
              <a:t>Qu’est-ce que l’ISU</a:t>
            </a:r>
            <a:r>
              <a:rPr lang="en" sz="3200" dirty="0"/>
              <a:t>?</a:t>
            </a:r>
            <a:endParaRPr lang="fr-FR" dirty="0"/>
          </a:p>
        </p:txBody>
      </p:sp>
      <p:sp>
        <p:nvSpPr>
          <p:cNvPr id="3" name="ZoneTexte 2">
            <a:extLst>
              <a:ext uri="{FF2B5EF4-FFF2-40B4-BE49-F238E27FC236}">
                <a16:creationId xmlns:a16="http://schemas.microsoft.com/office/drawing/2014/main" id="{B16DE49D-8090-F5E9-39F8-AB828768F45E}"/>
              </a:ext>
            </a:extLst>
          </p:cNvPr>
          <p:cNvSpPr txBox="1"/>
          <p:nvPr/>
        </p:nvSpPr>
        <p:spPr>
          <a:xfrm>
            <a:off x="466377" y="1442136"/>
            <a:ext cx="8241474" cy="2846933"/>
          </a:xfrm>
          <a:prstGeom prst="rect">
            <a:avLst/>
          </a:prstGeom>
          <a:noFill/>
        </p:spPr>
        <p:txBody>
          <a:bodyPr wrap="square" lIns="91440" tIns="45720" rIns="91440" bIns="45720" rtlCol="0" anchor="t">
            <a:spAutoFit/>
          </a:bodyPr>
          <a:lstStyle/>
          <a:p>
            <a:pPr algn="ctr"/>
            <a:r>
              <a:rPr lang="fr-CA" sz="1600" b="1" dirty="0">
                <a:solidFill>
                  <a:schemeClr val="tx2">
                    <a:lumMod val="75000"/>
                  </a:schemeClr>
                </a:solidFill>
                <a:effectLst>
                  <a:outerShdw blurRad="38100" dist="38100" dir="2700000" algn="tl">
                    <a:srgbClr val="000000">
                      <a:alpha val="43137"/>
                    </a:srgbClr>
                  </a:outerShdw>
                </a:effectLst>
                <a:latin typeface="Cambay"/>
                <a:cs typeface="Cambay"/>
              </a:rPr>
              <a:t>En anglais : </a:t>
            </a:r>
            <a:r>
              <a:rPr lang="fr-CA" sz="1600" i="1" dirty="0">
                <a:solidFill>
                  <a:schemeClr val="tx2">
                    <a:lumMod val="75000"/>
                  </a:schemeClr>
                </a:solidFill>
                <a:effectLst>
                  <a:outerShdw blurRad="38100" dist="38100" dir="2700000" algn="tl">
                    <a:srgbClr val="000000">
                      <a:alpha val="43137"/>
                    </a:srgbClr>
                  </a:outerShdw>
                </a:effectLst>
                <a:latin typeface="Cambay"/>
                <a:cs typeface="Cambay"/>
              </a:rPr>
              <a:t>Single-Session </a:t>
            </a:r>
            <a:r>
              <a:rPr lang="fr-CA" sz="1600" i="1" dirty="0" err="1">
                <a:solidFill>
                  <a:schemeClr val="tx2">
                    <a:lumMod val="75000"/>
                  </a:schemeClr>
                </a:solidFill>
                <a:effectLst>
                  <a:outerShdw blurRad="38100" dist="38100" dir="2700000" algn="tl">
                    <a:srgbClr val="000000">
                      <a:alpha val="43137"/>
                    </a:srgbClr>
                  </a:outerShdw>
                </a:effectLst>
                <a:latin typeface="Cambay"/>
                <a:cs typeface="Cambay"/>
              </a:rPr>
              <a:t>Therapy</a:t>
            </a:r>
            <a:r>
              <a:rPr lang="fr-CA" sz="1600" i="1" dirty="0">
                <a:solidFill>
                  <a:schemeClr val="tx2">
                    <a:lumMod val="75000"/>
                  </a:schemeClr>
                </a:solidFill>
                <a:effectLst>
                  <a:outerShdw blurRad="38100" dist="38100" dir="2700000" algn="tl">
                    <a:srgbClr val="000000">
                      <a:alpha val="43137"/>
                    </a:srgbClr>
                  </a:outerShdw>
                </a:effectLst>
                <a:latin typeface="Cambay"/>
                <a:cs typeface="Cambay"/>
              </a:rPr>
              <a:t> </a:t>
            </a:r>
            <a:r>
              <a:rPr lang="fr-CA" sz="1600" dirty="0">
                <a:solidFill>
                  <a:schemeClr val="tx2">
                    <a:lumMod val="75000"/>
                  </a:schemeClr>
                </a:solidFill>
                <a:effectLst>
                  <a:outerShdw blurRad="38100" dist="38100" dir="2700000" algn="tl">
                    <a:srgbClr val="000000">
                      <a:alpha val="43137"/>
                    </a:srgbClr>
                  </a:outerShdw>
                </a:effectLst>
                <a:latin typeface="Cambay"/>
                <a:cs typeface="Cambay"/>
              </a:rPr>
              <a:t>(SST) ou </a:t>
            </a:r>
            <a:r>
              <a:rPr lang="fr-CA" sz="1600" i="1" dirty="0">
                <a:solidFill>
                  <a:schemeClr val="tx2">
                    <a:lumMod val="75000"/>
                  </a:schemeClr>
                </a:solidFill>
                <a:effectLst>
                  <a:outerShdw blurRad="38100" dist="38100" dir="2700000" algn="tl">
                    <a:srgbClr val="000000">
                      <a:alpha val="43137"/>
                    </a:srgbClr>
                  </a:outerShdw>
                </a:effectLst>
                <a:latin typeface="Cambay"/>
                <a:cs typeface="Cambay"/>
              </a:rPr>
              <a:t>Single-Session Intervention </a:t>
            </a:r>
            <a:r>
              <a:rPr lang="fr-CA" sz="1600" dirty="0">
                <a:solidFill>
                  <a:schemeClr val="tx2">
                    <a:lumMod val="75000"/>
                  </a:schemeClr>
                </a:solidFill>
                <a:effectLst>
                  <a:outerShdw blurRad="38100" dist="38100" dir="2700000" algn="tl">
                    <a:srgbClr val="000000">
                      <a:alpha val="43137"/>
                    </a:srgbClr>
                  </a:outerShdw>
                </a:effectLst>
                <a:latin typeface="Cambay"/>
                <a:cs typeface="Cambay"/>
              </a:rPr>
              <a:t>(SSI)</a:t>
            </a:r>
          </a:p>
          <a:p>
            <a:pPr marL="171450" indent="-171450">
              <a:buClr>
                <a:schemeClr val="accent1"/>
              </a:buClr>
              <a:buFont typeface="Arial" panose="020B0604020202020204" pitchFamily="34" charset="0"/>
              <a:buChar char="•"/>
            </a:pPr>
            <a:endParaRPr lang="fr-CA" sz="1000" dirty="0">
              <a:solidFill>
                <a:schemeClr val="accent1"/>
              </a:solidFill>
              <a:latin typeface="Cambay" panose="020B0604020202020204" charset="0"/>
              <a:cs typeface="Cambay" panose="020B0604020202020204" charset="0"/>
            </a:endParaRPr>
          </a:p>
          <a:p>
            <a:pPr marL="285750" indent="-285750">
              <a:buClr>
                <a:schemeClr val="accent1"/>
              </a:buClr>
              <a:buFont typeface="Arial" panose="020B0604020202020204" pitchFamily="34" charset="0"/>
              <a:buChar char="•"/>
            </a:pPr>
            <a:endParaRPr lang="fr-CA" sz="1800" dirty="0">
              <a:solidFill>
                <a:schemeClr val="accent1"/>
              </a:solidFill>
              <a:latin typeface="Cambay" panose="020B0604020202020204" charset="0"/>
              <a:cs typeface="Cambay" panose="020B0604020202020204" charset="0"/>
            </a:endParaRPr>
          </a:p>
          <a:p>
            <a:pPr marL="285750" indent="-285750">
              <a:buClr>
                <a:schemeClr val="accent1"/>
              </a:buClr>
              <a:buFont typeface="Arial" panose="020B0604020202020204" pitchFamily="34" charset="0"/>
              <a:buChar char="•"/>
            </a:pPr>
            <a:r>
              <a:rPr lang="fr-CA" sz="1500" b="1" dirty="0">
                <a:solidFill>
                  <a:schemeClr val="accent1"/>
                </a:solidFill>
                <a:latin typeface="Cambay"/>
                <a:cs typeface="Cambay"/>
              </a:rPr>
              <a:t>Mode de dispensation des services</a:t>
            </a:r>
            <a:r>
              <a:rPr lang="fr-CA" sz="1500" dirty="0">
                <a:solidFill>
                  <a:schemeClr val="accent1"/>
                </a:solidFill>
                <a:latin typeface="Cambay"/>
                <a:cs typeface="Cambay"/>
              </a:rPr>
              <a:t>: en sans rendez-vous (« </a:t>
            </a:r>
            <a:r>
              <a:rPr lang="fr-CA" sz="1500" dirty="0" err="1">
                <a:solidFill>
                  <a:schemeClr val="accent1"/>
                </a:solidFill>
                <a:latin typeface="Cambay"/>
                <a:cs typeface="Cambay"/>
              </a:rPr>
              <a:t>walk</a:t>
            </a:r>
            <a:r>
              <a:rPr lang="fr-CA" sz="1500" dirty="0">
                <a:solidFill>
                  <a:schemeClr val="accent1"/>
                </a:solidFill>
                <a:latin typeface="Cambay"/>
                <a:cs typeface="Cambay"/>
              </a:rPr>
              <a:t>-in ») ou en accès adapté</a:t>
            </a:r>
          </a:p>
          <a:p>
            <a:pPr marL="285750" indent="-285750">
              <a:lnSpc>
                <a:spcPct val="100000"/>
              </a:lnSpc>
              <a:buClr>
                <a:schemeClr val="accent1"/>
              </a:buClr>
              <a:buFont typeface="Arial" panose="020B0604020202020204" pitchFamily="34" charset="0"/>
              <a:buChar char="•"/>
            </a:pPr>
            <a:endParaRPr lang="fr-CA" sz="1500" dirty="0">
              <a:solidFill>
                <a:schemeClr val="accent1"/>
              </a:solidFill>
              <a:latin typeface="Cambay" panose="020B0604020202020204" charset="0"/>
              <a:cs typeface="Cambay" panose="020B0604020202020204" charset="0"/>
            </a:endParaRPr>
          </a:p>
          <a:p>
            <a:pPr marL="285750" indent="-285750">
              <a:lnSpc>
                <a:spcPct val="100000"/>
              </a:lnSpc>
              <a:buClr>
                <a:schemeClr val="accent1"/>
              </a:buClr>
              <a:buFont typeface="Arial" panose="020B0604020202020204" pitchFamily="34" charset="0"/>
              <a:buChar char="•"/>
            </a:pPr>
            <a:r>
              <a:rPr lang="fr-CA" sz="1500" b="1" dirty="0">
                <a:solidFill>
                  <a:schemeClr val="accent1"/>
                </a:solidFill>
                <a:latin typeface="Cambay"/>
                <a:cs typeface="Cambay"/>
              </a:rPr>
              <a:t>Intervention de prévention de la détérioration </a:t>
            </a:r>
            <a:r>
              <a:rPr lang="fr-CA" sz="1500" dirty="0">
                <a:solidFill>
                  <a:schemeClr val="accent1"/>
                </a:solidFill>
                <a:latin typeface="Cambay"/>
                <a:cs typeface="Cambay"/>
              </a:rPr>
              <a:t>de la santé mentale</a:t>
            </a:r>
          </a:p>
          <a:p>
            <a:pPr marL="285750" indent="-285750">
              <a:buClr>
                <a:schemeClr val="accent1"/>
              </a:buClr>
              <a:buFont typeface="Arial" panose="020B0604020202020204" pitchFamily="34" charset="0"/>
              <a:buChar char="•"/>
            </a:pPr>
            <a:endParaRPr lang="fr-CA" sz="1500" dirty="0">
              <a:solidFill>
                <a:schemeClr val="accent1"/>
              </a:solidFill>
              <a:latin typeface="Cambay" panose="020B0604020202020204" charset="0"/>
              <a:cs typeface="Cambay" panose="020B0604020202020204" charset="0"/>
            </a:endParaRPr>
          </a:p>
          <a:p>
            <a:pPr marL="285750" indent="-285750">
              <a:buClr>
                <a:schemeClr val="accent1"/>
              </a:buClr>
              <a:buFont typeface="Arial" panose="020B0604020202020204" pitchFamily="34" charset="0"/>
              <a:buChar char="•"/>
            </a:pPr>
            <a:r>
              <a:rPr lang="fr-CA" sz="1500" b="1" dirty="0">
                <a:solidFill>
                  <a:schemeClr val="accent1"/>
                </a:solidFill>
                <a:latin typeface="Cambay"/>
                <a:cs typeface="Cambay"/>
              </a:rPr>
              <a:t>Intervention sur des enjeux (bio)psychosociaux:</a:t>
            </a:r>
            <a:r>
              <a:rPr lang="fr-CA" sz="1500" dirty="0">
                <a:solidFill>
                  <a:schemeClr val="accent1"/>
                </a:solidFill>
                <a:latin typeface="Cambay"/>
                <a:cs typeface="Cambay"/>
              </a:rPr>
              <a:t> se déroule en une seule rencontre (≃ 1 h)</a:t>
            </a:r>
          </a:p>
          <a:p>
            <a:pPr marL="285750" indent="-285750">
              <a:lnSpc>
                <a:spcPct val="100000"/>
              </a:lnSpc>
              <a:buClr>
                <a:schemeClr val="accent1"/>
              </a:buClr>
              <a:buFont typeface="Arial" panose="020B0604020202020204" pitchFamily="34" charset="0"/>
              <a:buChar char="•"/>
            </a:pPr>
            <a:endParaRPr lang="fr-CA" sz="1500" dirty="0">
              <a:solidFill>
                <a:schemeClr val="accent1"/>
              </a:solidFill>
              <a:latin typeface="Cambay" panose="020B0604020202020204" charset="0"/>
              <a:cs typeface="Cambay" panose="020B0604020202020204" charset="0"/>
            </a:endParaRPr>
          </a:p>
          <a:p>
            <a:pPr marL="285750" indent="-285750">
              <a:lnSpc>
                <a:spcPct val="100000"/>
              </a:lnSpc>
              <a:buClr>
                <a:schemeClr val="accent1"/>
              </a:buClr>
              <a:buFont typeface="Arial" panose="020B0604020202020204" pitchFamily="34" charset="0"/>
              <a:buChar char="•"/>
            </a:pPr>
            <a:r>
              <a:rPr lang="fr-CA" sz="1500" b="1" dirty="0">
                <a:solidFill>
                  <a:schemeClr val="accent1"/>
                </a:solidFill>
                <a:latin typeface="Cambay"/>
                <a:cs typeface="Cambay"/>
              </a:rPr>
              <a:t>Centrée sur les préoccupations immédiates: </a:t>
            </a:r>
            <a:r>
              <a:rPr lang="fr-CA" sz="1500" dirty="0">
                <a:solidFill>
                  <a:schemeClr val="accent1"/>
                </a:solidFill>
                <a:latin typeface="Cambay"/>
                <a:cs typeface="Cambay"/>
              </a:rPr>
              <a:t>résolution de problème dans l’ici et maintenant</a:t>
            </a:r>
          </a:p>
          <a:p>
            <a:pPr marL="285750" indent="-285750">
              <a:lnSpc>
                <a:spcPct val="100000"/>
              </a:lnSpc>
              <a:buClr>
                <a:schemeClr val="accent1"/>
              </a:buClr>
              <a:buFont typeface="Arial" panose="020B0604020202020204" pitchFamily="34" charset="0"/>
              <a:buChar char="•"/>
            </a:pPr>
            <a:endParaRPr lang="fr-CA" sz="1500" dirty="0">
              <a:solidFill>
                <a:schemeClr val="accent1"/>
              </a:solidFill>
              <a:latin typeface="Cambay"/>
              <a:cs typeface="Cambay"/>
            </a:endParaRPr>
          </a:p>
          <a:p>
            <a:pPr marL="285750" indent="-285750">
              <a:buClr>
                <a:schemeClr val="accent1"/>
              </a:buClr>
              <a:buFont typeface="Arial" panose="020B0604020202020204" pitchFamily="34" charset="0"/>
              <a:buChar char="•"/>
            </a:pPr>
            <a:r>
              <a:rPr lang="fr-CA" sz="1500" b="1" dirty="0">
                <a:solidFill>
                  <a:schemeClr val="accent1"/>
                </a:solidFill>
                <a:latin typeface="Cambay"/>
                <a:cs typeface="Cambay"/>
              </a:rPr>
              <a:t>Intervention basée sur l’empathie : </a:t>
            </a:r>
            <a:r>
              <a:rPr lang="fr-CA" sz="1500" dirty="0">
                <a:solidFill>
                  <a:schemeClr val="accent1"/>
                </a:solidFill>
                <a:latin typeface="Cambay"/>
                <a:cs typeface="Cambay"/>
              </a:rPr>
              <a:t>approche positive, qui suscite l’espoir</a:t>
            </a:r>
          </a:p>
        </p:txBody>
      </p:sp>
    </p:spTree>
    <p:extLst>
      <p:ext uri="{BB962C8B-B14F-4D97-AF65-F5344CB8AC3E}">
        <p14:creationId xmlns:p14="http://schemas.microsoft.com/office/powerpoint/2010/main" val="1870931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683"/>
        <p:cNvGrpSpPr/>
        <p:nvPr/>
      </p:nvGrpSpPr>
      <p:grpSpPr>
        <a:xfrm>
          <a:off x="0" y="0"/>
          <a:ext cx="0" cy="0"/>
          <a:chOff x="0" y="0"/>
          <a:chExt cx="0" cy="0"/>
        </a:xfrm>
      </p:grpSpPr>
      <p:pic>
        <p:nvPicPr>
          <p:cNvPr id="684" name="Google Shape;684;p64"/>
          <p:cNvPicPr preferRelativeResize="0"/>
          <p:nvPr/>
        </p:nvPicPr>
        <p:blipFill rotWithShape="1">
          <a:blip r:embed="rId3">
            <a:alphaModFix amt="60000"/>
          </a:blip>
          <a:srcRect/>
          <a:stretch/>
        </p:blipFill>
        <p:spPr>
          <a:xfrm rot="-487117">
            <a:off x="7123241" y="4109069"/>
            <a:ext cx="223202" cy="223203"/>
          </a:xfrm>
          <a:prstGeom prst="rect">
            <a:avLst/>
          </a:prstGeom>
          <a:noFill/>
          <a:ln>
            <a:noFill/>
          </a:ln>
        </p:spPr>
      </p:pic>
      <p:sp>
        <p:nvSpPr>
          <p:cNvPr id="686" name="Google Shape;686;p64"/>
          <p:cNvSpPr txBox="1">
            <a:spLocks noGrp="1"/>
          </p:cNvSpPr>
          <p:nvPr>
            <p:ph type="title"/>
          </p:nvPr>
        </p:nvSpPr>
        <p:spPr>
          <a:xfrm>
            <a:off x="2246400" y="221413"/>
            <a:ext cx="4651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CA" sz="3200" dirty="0"/>
              <a:t>L’ISU en un coup d’oeil</a:t>
            </a:r>
          </a:p>
        </p:txBody>
      </p:sp>
      <p:pic>
        <p:nvPicPr>
          <p:cNvPr id="8" name="Image 7"/>
          <p:cNvPicPr>
            <a:picLocks noChangeAspect="1"/>
          </p:cNvPicPr>
          <p:nvPr/>
        </p:nvPicPr>
        <p:blipFill rotWithShape="1">
          <a:blip r:embed="rId4"/>
          <a:srcRect t="16919" b="20074"/>
          <a:stretch/>
        </p:blipFill>
        <p:spPr>
          <a:xfrm>
            <a:off x="724848" y="1229382"/>
            <a:ext cx="7822399" cy="35530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683"/>
        <p:cNvGrpSpPr/>
        <p:nvPr/>
      </p:nvGrpSpPr>
      <p:grpSpPr>
        <a:xfrm>
          <a:off x="0" y="0"/>
          <a:ext cx="0" cy="0"/>
          <a:chOff x="0" y="0"/>
          <a:chExt cx="0" cy="0"/>
        </a:xfrm>
      </p:grpSpPr>
      <p:graphicFrame>
        <p:nvGraphicFramePr>
          <p:cNvPr id="7" name="Diagramme 6">
            <a:extLst>
              <a:ext uri="{FF2B5EF4-FFF2-40B4-BE49-F238E27FC236}">
                <a16:creationId xmlns:a16="http://schemas.microsoft.com/office/drawing/2014/main" id="{E8D3DA31-629F-6F6F-ACEF-E1AE52EC5641}"/>
              </a:ext>
            </a:extLst>
          </p:cNvPr>
          <p:cNvGraphicFramePr/>
          <p:nvPr>
            <p:extLst>
              <p:ext uri="{D42A27DB-BD31-4B8C-83A1-F6EECF244321}">
                <p14:modId xmlns:p14="http://schemas.microsoft.com/office/powerpoint/2010/main" val="2098957664"/>
              </p:ext>
            </p:extLst>
          </p:nvPr>
        </p:nvGraphicFramePr>
        <p:xfrm>
          <a:off x="260498" y="864475"/>
          <a:ext cx="8623004" cy="42790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Google Shape;686;p64"/>
          <p:cNvSpPr txBox="1">
            <a:spLocks/>
          </p:cNvSpPr>
          <p:nvPr/>
        </p:nvSpPr>
        <p:spPr>
          <a:xfrm>
            <a:off x="2246400" y="22675"/>
            <a:ext cx="4651200" cy="841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600"/>
              <a:buFont typeface="DM Serif Text"/>
              <a:buNone/>
              <a:defRPr sz="4500" b="1" i="0" u="none" strike="noStrike" cap="none">
                <a:solidFill>
                  <a:schemeClr val="dk2"/>
                </a:solidFill>
                <a:latin typeface="DM Serif Text"/>
                <a:ea typeface="DM Serif Text"/>
                <a:cs typeface="DM Serif Text"/>
                <a:sym typeface="DM Serif Text"/>
              </a:defRPr>
            </a:lvl1pPr>
            <a:lvl2pPr marR="0" lvl="1"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2pPr>
            <a:lvl3pPr marR="0" lvl="2"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3pPr>
            <a:lvl4pPr marR="0" lvl="3"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4pPr>
            <a:lvl5pPr marR="0" lvl="4"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5pPr>
            <a:lvl6pPr marR="0" lvl="5"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6pPr>
            <a:lvl7pPr marR="0" lvl="6"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7pPr>
            <a:lvl8pPr marR="0" lvl="7"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8pPr>
            <a:lvl9pPr marR="0" lvl="8"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9pPr>
          </a:lstStyle>
          <a:p>
            <a:r>
              <a:rPr lang="fr-CA" sz="3200" dirty="0"/>
              <a:t>Clientèle ISU</a:t>
            </a:r>
          </a:p>
        </p:txBody>
      </p:sp>
    </p:spTree>
    <p:extLst>
      <p:ext uri="{BB962C8B-B14F-4D97-AF65-F5344CB8AC3E}">
        <p14:creationId xmlns:p14="http://schemas.microsoft.com/office/powerpoint/2010/main" val="3446884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683"/>
        <p:cNvGrpSpPr/>
        <p:nvPr/>
      </p:nvGrpSpPr>
      <p:grpSpPr>
        <a:xfrm>
          <a:off x="0" y="0"/>
          <a:ext cx="0" cy="0"/>
          <a:chOff x="0" y="0"/>
          <a:chExt cx="0" cy="0"/>
        </a:xfrm>
      </p:grpSpPr>
      <p:pic>
        <p:nvPicPr>
          <p:cNvPr id="684" name="Google Shape;684;p64"/>
          <p:cNvPicPr preferRelativeResize="0"/>
          <p:nvPr/>
        </p:nvPicPr>
        <p:blipFill rotWithShape="1">
          <a:blip r:embed="rId3">
            <a:alphaModFix amt="60000"/>
          </a:blip>
          <a:srcRect/>
          <a:stretch/>
        </p:blipFill>
        <p:spPr>
          <a:xfrm rot="-487117">
            <a:off x="7123241" y="4109069"/>
            <a:ext cx="223202" cy="223203"/>
          </a:xfrm>
          <a:prstGeom prst="rect">
            <a:avLst/>
          </a:prstGeom>
          <a:noFill/>
          <a:ln>
            <a:noFill/>
          </a:ln>
        </p:spPr>
      </p:pic>
      <p:sp>
        <p:nvSpPr>
          <p:cNvPr id="8" name="Google Shape;686;p64"/>
          <p:cNvSpPr txBox="1">
            <a:spLocks/>
          </p:cNvSpPr>
          <p:nvPr/>
        </p:nvSpPr>
        <p:spPr>
          <a:xfrm>
            <a:off x="2093142" y="30819"/>
            <a:ext cx="4651200" cy="841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600"/>
              <a:buFont typeface="DM Serif Text"/>
              <a:buNone/>
              <a:defRPr sz="4500" b="1" i="0" u="none" strike="noStrike" cap="none">
                <a:solidFill>
                  <a:schemeClr val="dk2"/>
                </a:solidFill>
                <a:latin typeface="DM Serif Text"/>
                <a:ea typeface="DM Serif Text"/>
                <a:cs typeface="DM Serif Text"/>
                <a:sym typeface="DM Serif Text"/>
              </a:defRPr>
            </a:lvl1pPr>
            <a:lvl2pPr marR="0" lvl="1"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2pPr>
            <a:lvl3pPr marR="0" lvl="2"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3pPr>
            <a:lvl4pPr marR="0" lvl="3"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4pPr>
            <a:lvl5pPr marR="0" lvl="4"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5pPr>
            <a:lvl6pPr marR="0" lvl="5"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6pPr>
            <a:lvl7pPr marR="0" lvl="6"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7pPr>
            <a:lvl8pPr marR="0" lvl="7"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8pPr>
            <a:lvl9pPr marR="0" lvl="8" algn="ctr" rtl="0">
              <a:lnSpc>
                <a:spcPct val="100000"/>
              </a:lnSpc>
              <a:spcBef>
                <a:spcPts val="0"/>
              </a:spcBef>
              <a:spcAft>
                <a:spcPts val="0"/>
              </a:spcAft>
              <a:buClr>
                <a:schemeClr val="dk1"/>
              </a:buClr>
              <a:buSzPts val="3600"/>
              <a:buFont typeface="Averia Libre"/>
              <a:buNone/>
              <a:defRPr sz="3600" b="1" i="0" u="none" strike="noStrike" cap="none">
                <a:solidFill>
                  <a:schemeClr val="dk1"/>
                </a:solidFill>
                <a:latin typeface="Averia Libre"/>
                <a:ea typeface="Averia Libre"/>
                <a:cs typeface="Averia Libre"/>
                <a:sym typeface="Averia Libre"/>
              </a:defRPr>
            </a:lvl9pPr>
          </a:lstStyle>
          <a:p>
            <a:r>
              <a:rPr lang="fr-CA" sz="3200" dirty="0"/>
              <a:t>Avantages de l’ISU</a:t>
            </a:r>
          </a:p>
        </p:txBody>
      </p:sp>
      <p:grpSp>
        <p:nvGrpSpPr>
          <p:cNvPr id="3" name="Groupe 2"/>
          <p:cNvGrpSpPr/>
          <p:nvPr/>
        </p:nvGrpSpPr>
        <p:grpSpPr>
          <a:xfrm>
            <a:off x="1103523" y="958315"/>
            <a:ext cx="6936954" cy="4064000"/>
            <a:chOff x="1524000" y="1035280"/>
            <a:chExt cx="6096000" cy="4064000"/>
          </a:xfrm>
        </p:grpSpPr>
        <p:graphicFrame>
          <p:nvGraphicFramePr>
            <p:cNvPr id="2" name="Diagramme 1">
              <a:extLst>
                <a:ext uri="{FF2B5EF4-FFF2-40B4-BE49-F238E27FC236}">
                  <a16:creationId xmlns:a16="http://schemas.microsoft.com/office/drawing/2014/main" id="{BB5DD6FB-6376-586A-7EE5-73CDD24D1F82}"/>
                </a:ext>
              </a:extLst>
            </p:cNvPr>
            <p:cNvGraphicFramePr/>
            <p:nvPr>
              <p:extLst>
                <p:ext uri="{D42A27DB-BD31-4B8C-83A1-F6EECF244321}">
                  <p14:modId xmlns:p14="http://schemas.microsoft.com/office/powerpoint/2010/main" val="1611283702"/>
                </p:ext>
              </p:extLst>
            </p:nvPr>
          </p:nvGraphicFramePr>
          <p:xfrm>
            <a:off x="1524000" y="103528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0" name="Groupe 19"/>
            <p:cNvGrpSpPr/>
            <p:nvPr/>
          </p:nvGrpSpPr>
          <p:grpSpPr>
            <a:xfrm>
              <a:off x="1908825" y="1242860"/>
              <a:ext cx="628186" cy="530844"/>
              <a:chOff x="276822" y="1035280"/>
              <a:chExt cx="628186" cy="530844"/>
            </a:xfrm>
          </p:grpSpPr>
          <p:sp>
            <p:nvSpPr>
              <p:cNvPr id="19" name="Rectangle à coins arrondis 18"/>
              <p:cNvSpPr/>
              <p:nvPr/>
            </p:nvSpPr>
            <p:spPr>
              <a:xfrm>
                <a:off x="276822" y="1035280"/>
                <a:ext cx="628186" cy="530844"/>
              </a:xfrm>
              <a:prstGeom prst="roundRect">
                <a:avLst/>
              </a:prstGeom>
              <a:solidFill>
                <a:schemeClr val="accent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nvGrpSpPr>
              <p:cNvPr id="9" name="Google Shape;7406;p138"/>
              <p:cNvGrpSpPr/>
              <p:nvPr/>
            </p:nvGrpSpPr>
            <p:grpSpPr>
              <a:xfrm>
                <a:off x="415869" y="1125662"/>
                <a:ext cx="350076" cy="350079"/>
                <a:chOff x="583100" y="3982600"/>
                <a:chExt cx="296175" cy="296175"/>
              </a:xfrm>
            </p:grpSpPr>
            <p:sp>
              <p:nvSpPr>
                <p:cNvPr id="10" name="Google Shape;7407;p138"/>
                <p:cNvSpPr/>
                <p:nvPr/>
              </p:nvSpPr>
              <p:spPr>
                <a:xfrm>
                  <a:off x="694925" y="3982600"/>
                  <a:ext cx="70925" cy="68550"/>
                </a:xfrm>
                <a:custGeom>
                  <a:avLst/>
                  <a:gdLst/>
                  <a:ahLst/>
                  <a:cxnLst/>
                  <a:rect l="l" t="t" r="r" b="b"/>
                  <a:pathLst>
                    <a:path w="2837" h="2742" extrusionOk="0">
                      <a:moveTo>
                        <a:pt x="1419" y="1"/>
                      </a:moveTo>
                      <a:cubicBezTo>
                        <a:pt x="631" y="1"/>
                        <a:pt x="1" y="599"/>
                        <a:pt x="1" y="1355"/>
                      </a:cubicBezTo>
                      <a:cubicBezTo>
                        <a:pt x="1" y="2143"/>
                        <a:pt x="631" y="2742"/>
                        <a:pt x="1419" y="2742"/>
                      </a:cubicBezTo>
                      <a:cubicBezTo>
                        <a:pt x="2206" y="2742"/>
                        <a:pt x="2836" y="2143"/>
                        <a:pt x="2836" y="1355"/>
                      </a:cubicBezTo>
                      <a:cubicBezTo>
                        <a:pt x="2836" y="599"/>
                        <a:pt x="2206" y="1"/>
                        <a:pt x="141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408;p138"/>
                <p:cNvSpPr/>
                <p:nvPr/>
              </p:nvSpPr>
              <p:spPr>
                <a:xfrm>
                  <a:off x="609075" y="4139350"/>
                  <a:ext cx="69350" cy="68525"/>
                </a:xfrm>
                <a:custGeom>
                  <a:avLst/>
                  <a:gdLst/>
                  <a:ahLst/>
                  <a:cxnLst/>
                  <a:rect l="l" t="t" r="r" b="b"/>
                  <a:pathLst>
                    <a:path w="2774" h="2741" extrusionOk="0">
                      <a:moveTo>
                        <a:pt x="1387" y="0"/>
                      </a:moveTo>
                      <a:cubicBezTo>
                        <a:pt x="631" y="0"/>
                        <a:pt x="1" y="630"/>
                        <a:pt x="1" y="1355"/>
                      </a:cubicBezTo>
                      <a:cubicBezTo>
                        <a:pt x="1" y="2111"/>
                        <a:pt x="631" y="2741"/>
                        <a:pt x="1387" y="2741"/>
                      </a:cubicBezTo>
                      <a:cubicBezTo>
                        <a:pt x="2143" y="2741"/>
                        <a:pt x="2773" y="2111"/>
                        <a:pt x="2773" y="1355"/>
                      </a:cubicBezTo>
                      <a:cubicBezTo>
                        <a:pt x="2773" y="630"/>
                        <a:pt x="2143" y="0"/>
                        <a:pt x="138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7409;p138"/>
                <p:cNvSpPr/>
                <p:nvPr/>
              </p:nvSpPr>
              <p:spPr>
                <a:xfrm>
                  <a:off x="783925" y="4140125"/>
                  <a:ext cx="68550" cy="68550"/>
                </a:xfrm>
                <a:custGeom>
                  <a:avLst/>
                  <a:gdLst/>
                  <a:ahLst/>
                  <a:cxnLst/>
                  <a:rect l="l" t="t" r="r" b="b"/>
                  <a:pathLst>
                    <a:path w="2742" h="2742" extrusionOk="0">
                      <a:moveTo>
                        <a:pt x="1356" y="1"/>
                      </a:moveTo>
                      <a:cubicBezTo>
                        <a:pt x="631" y="1"/>
                        <a:pt x="1" y="631"/>
                        <a:pt x="1" y="1387"/>
                      </a:cubicBezTo>
                      <a:cubicBezTo>
                        <a:pt x="1" y="2111"/>
                        <a:pt x="631" y="2741"/>
                        <a:pt x="1356" y="2741"/>
                      </a:cubicBezTo>
                      <a:cubicBezTo>
                        <a:pt x="2112" y="2741"/>
                        <a:pt x="2742" y="2111"/>
                        <a:pt x="2742" y="1387"/>
                      </a:cubicBezTo>
                      <a:cubicBezTo>
                        <a:pt x="2742" y="631"/>
                        <a:pt x="2112" y="1"/>
                        <a:pt x="135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410;p138"/>
                <p:cNvSpPr/>
                <p:nvPr/>
              </p:nvSpPr>
              <p:spPr>
                <a:xfrm>
                  <a:off x="583100" y="4207075"/>
                  <a:ext cx="122100" cy="71700"/>
                </a:xfrm>
                <a:custGeom>
                  <a:avLst/>
                  <a:gdLst/>
                  <a:ahLst/>
                  <a:cxnLst/>
                  <a:rect l="l" t="t" r="r" b="b"/>
                  <a:pathLst>
                    <a:path w="4884" h="2868" extrusionOk="0">
                      <a:moveTo>
                        <a:pt x="819" y="0"/>
                      </a:moveTo>
                      <a:cubicBezTo>
                        <a:pt x="347" y="442"/>
                        <a:pt x="0" y="1072"/>
                        <a:pt x="0" y="1796"/>
                      </a:cubicBezTo>
                      <a:lnTo>
                        <a:pt x="0" y="2521"/>
                      </a:lnTo>
                      <a:cubicBezTo>
                        <a:pt x="0" y="2710"/>
                        <a:pt x="158" y="2867"/>
                        <a:pt x="347" y="2867"/>
                      </a:cubicBezTo>
                      <a:lnTo>
                        <a:pt x="4505" y="2867"/>
                      </a:lnTo>
                      <a:cubicBezTo>
                        <a:pt x="4726" y="2867"/>
                        <a:pt x="4883" y="2710"/>
                        <a:pt x="4883" y="2521"/>
                      </a:cubicBezTo>
                      <a:lnTo>
                        <a:pt x="4883" y="1796"/>
                      </a:lnTo>
                      <a:cubicBezTo>
                        <a:pt x="4883" y="1103"/>
                        <a:pt x="4568" y="442"/>
                        <a:pt x="4033" y="0"/>
                      </a:cubicBezTo>
                      <a:cubicBezTo>
                        <a:pt x="3655" y="473"/>
                        <a:pt x="3088" y="788"/>
                        <a:pt x="2426" y="788"/>
                      </a:cubicBezTo>
                      <a:cubicBezTo>
                        <a:pt x="1796" y="788"/>
                        <a:pt x="1197" y="473"/>
                        <a:pt x="8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7411;p138"/>
                <p:cNvSpPr/>
                <p:nvPr/>
              </p:nvSpPr>
              <p:spPr>
                <a:xfrm>
                  <a:off x="669725" y="4049550"/>
                  <a:ext cx="122900" cy="72475"/>
                </a:xfrm>
                <a:custGeom>
                  <a:avLst/>
                  <a:gdLst/>
                  <a:ahLst/>
                  <a:cxnLst/>
                  <a:rect l="l" t="t" r="r" b="b"/>
                  <a:pathLst>
                    <a:path w="4916" h="2899" extrusionOk="0">
                      <a:moveTo>
                        <a:pt x="851" y="1"/>
                      </a:moveTo>
                      <a:cubicBezTo>
                        <a:pt x="347" y="442"/>
                        <a:pt x="1" y="1103"/>
                        <a:pt x="1" y="1796"/>
                      </a:cubicBezTo>
                      <a:lnTo>
                        <a:pt x="1" y="2552"/>
                      </a:lnTo>
                      <a:cubicBezTo>
                        <a:pt x="1" y="2741"/>
                        <a:pt x="158" y="2899"/>
                        <a:pt x="347" y="2899"/>
                      </a:cubicBezTo>
                      <a:lnTo>
                        <a:pt x="4537" y="2899"/>
                      </a:lnTo>
                      <a:cubicBezTo>
                        <a:pt x="4758" y="2899"/>
                        <a:pt x="4915" y="2741"/>
                        <a:pt x="4915" y="2552"/>
                      </a:cubicBezTo>
                      <a:lnTo>
                        <a:pt x="4915" y="1796"/>
                      </a:lnTo>
                      <a:cubicBezTo>
                        <a:pt x="4915" y="1103"/>
                        <a:pt x="4600" y="442"/>
                        <a:pt x="4065" y="1"/>
                      </a:cubicBezTo>
                      <a:cubicBezTo>
                        <a:pt x="3687" y="473"/>
                        <a:pt x="3088" y="788"/>
                        <a:pt x="2458" y="788"/>
                      </a:cubicBezTo>
                      <a:cubicBezTo>
                        <a:pt x="1828" y="788"/>
                        <a:pt x="1198" y="473"/>
                        <a:pt x="85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412;p138"/>
                <p:cNvSpPr/>
                <p:nvPr/>
              </p:nvSpPr>
              <p:spPr>
                <a:xfrm>
                  <a:off x="757150" y="4207075"/>
                  <a:ext cx="122125" cy="71700"/>
                </a:xfrm>
                <a:custGeom>
                  <a:avLst/>
                  <a:gdLst/>
                  <a:ahLst/>
                  <a:cxnLst/>
                  <a:rect l="l" t="t" r="r" b="b"/>
                  <a:pathLst>
                    <a:path w="4885" h="2868" extrusionOk="0">
                      <a:moveTo>
                        <a:pt x="820" y="0"/>
                      </a:moveTo>
                      <a:cubicBezTo>
                        <a:pt x="316" y="442"/>
                        <a:pt x="1" y="1103"/>
                        <a:pt x="1" y="1796"/>
                      </a:cubicBezTo>
                      <a:lnTo>
                        <a:pt x="1" y="2521"/>
                      </a:lnTo>
                      <a:cubicBezTo>
                        <a:pt x="1" y="2710"/>
                        <a:pt x="158" y="2867"/>
                        <a:pt x="347" y="2867"/>
                      </a:cubicBezTo>
                      <a:lnTo>
                        <a:pt x="4506" y="2867"/>
                      </a:lnTo>
                      <a:cubicBezTo>
                        <a:pt x="4727" y="2867"/>
                        <a:pt x="4884" y="2710"/>
                        <a:pt x="4884" y="2521"/>
                      </a:cubicBezTo>
                      <a:lnTo>
                        <a:pt x="4884" y="1796"/>
                      </a:lnTo>
                      <a:cubicBezTo>
                        <a:pt x="4884" y="1103"/>
                        <a:pt x="4569" y="442"/>
                        <a:pt x="4033" y="0"/>
                      </a:cubicBezTo>
                      <a:cubicBezTo>
                        <a:pt x="3655" y="473"/>
                        <a:pt x="3088" y="788"/>
                        <a:pt x="2427" y="788"/>
                      </a:cubicBezTo>
                      <a:cubicBezTo>
                        <a:pt x="1797" y="788"/>
                        <a:pt x="1198" y="473"/>
                        <a:pt x="82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413;p138"/>
                <p:cNvSpPr/>
                <p:nvPr/>
              </p:nvSpPr>
              <p:spPr>
                <a:xfrm>
                  <a:off x="691775" y="4139350"/>
                  <a:ext cx="77225" cy="64600"/>
                </a:xfrm>
                <a:custGeom>
                  <a:avLst/>
                  <a:gdLst/>
                  <a:ahLst/>
                  <a:cxnLst/>
                  <a:rect l="l" t="t" r="r" b="b"/>
                  <a:pathLst>
                    <a:path w="3089" h="2584" extrusionOk="0">
                      <a:moveTo>
                        <a:pt x="1198" y="0"/>
                      </a:moveTo>
                      <a:lnTo>
                        <a:pt x="1198" y="882"/>
                      </a:lnTo>
                      <a:lnTo>
                        <a:pt x="1" y="2079"/>
                      </a:lnTo>
                      <a:cubicBezTo>
                        <a:pt x="221" y="2237"/>
                        <a:pt x="284" y="2300"/>
                        <a:pt x="473" y="2583"/>
                      </a:cubicBezTo>
                      <a:lnTo>
                        <a:pt x="1545" y="1575"/>
                      </a:lnTo>
                      <a:lnTo>
                        <a:pt x="2616" y="2583"/>
                      </a:lnTo>
                      <a:cubicBezTo>
                        <a:pt x="2773" y="2394"/>
                        <a:pt x="2931" y="2237"/>
                        <a:pt x="3088" y="2111"/>
                      </a:cubicBezTo>
                      <a:lnTo>
                        <a:pt x="1891" y="882"/>
                      </a:lnTo>
                      <a:lnTo>
                        <a:pt x="189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5" name="Groupe 24"/>
            <p:cNvGrpSpPr/>
            <p:nvPr/>
          </p:nvGrpSpPr>
          <p:grpSpPr>
            <a:xfrm>
              <a:off x="1908825" y="4368431"/>
              <a:ext cx="628186" cy="530844"/>
              <a:chOff x="420183" y="2867798"/>
              <a:chExt cx="628186" cy="530844"/>
            </a:xfrm>
          </p:grpSpPr>
          <p:sp>
            <p:nvSpPr>
              <p:cNvPr id="21" name="Rectangle à coins arrondis 20"/>
              <p:cNvSpPr/>
              <p:nvPr/>
            </p:nvSpPr>
            <p:spPr>
              <a:xfrm>
                <a:off x="420183" y="2867798"/>
                <a:ext cx="628186" cy="530844"/>
              </a:xfrm>
              <a:prstGeom prst="roundRect">
                <a:avLst/>
              </a:prstGeom>
              <a:solidFill>
                <a:schemeClr val="accent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6" name="Image 5"/>
              <p:cNvPicPr>
                <a:picLocks noChangeAspect="1"/>
              </p:cNvPicPr>
              <p:nvPr/>
            </p:nvPicPr>
            <p:blipFill>
              <a:blip r:embed="rId9"/>
              <a:stretch>
                <a:fillRect/>
              </a:stretch>
            </p:blipFill>
            <p:spPr>
              <a:xfrm>
                <a:off x="551409" y="2956420"/>
                <a:ext cx="353599" cy="353599"/>
              </a:xfrm>
              <a:prstGeom prst="rect">
                <a:avLst/>
              </a:prstGeom>
            </p:spPr>
          </p:pic>
        </p:grpSp>
        <p:grpSp>
          <p:nvGrpSpPr>
            <p:cNvPr id="22" name="Groupe 21"/>
            <p:cNvGrpSpPr/>
            <p:nvPr/>
          </p:nvGrpSpPr>
          <p:grpSpPr>
            <a:xfrm>
              <a:off x="1908825" y="2284717"/>
              <a:ext cx="628186" cy="530844"/>
              <a:chOff x="173470" y="2061292"/>
              <a:chExt cx="628186" cy="530844"/>
            </a:xfrm>
          </p:grpSpPr>
          <p:sp>
            <p:nvSpPr>
              <p:cNvPr id="24" name="Rectangle à coins arrondis 23"/>
              <p:cNvSpPr/>
              <p:nvPr/>
            </p:nvSpPr>
            <p:spPr>
              <a:xfrm>
                <a:off x="173470" y="2061292"/>
                <a:ext cx="628186" cy="530844"/>
              </a:xfrm>
              <a:prstGeom prst="roundRect">
                <a:avLst/>
              </a:prstGeom>
              <a:solidFill>
                <a:schemeClr val="accent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7" name="Image 6"/>
              <p:cNvPicPr>
                <a:picLocks noChangeAspect="1"/>
              </p:cNvPicPr>
              <p:nvPr/>
            </p:nvPicPr>
            <p:blipFill>
              <a:blip r:embed="rId10"/>
              <a:stretch>
                <a:fillRect/>
              </a:stretch>
            </p:blipFill>
            <p:spPr>
              <a:xfrm>
                <a:off x="415875" y="2159059"/>
                <a:ext cx="158510" cy="335309"/>
              </a:xfrm>
              <a:prstGeom prst="rect">
                <a:avLst/>
              </a:prstGeom>
            </p:spPr>
          </p:pic>
        </p:grpSp>
        <p:grpSp>
          <p:nvGrpSpPr>
            <p:cNvPr id="28" name="Groupe 27"/>
            <p:cNvGrpSpPr/>
            <p:nvPr/>
          </p:nvGrpSpPr>
          <p:grpSpPr>
            <a:xfrm>
              <a:off x="1908825" y="3326574"/>
              <a:ext cx="628186" cy="530844"/>
              <a:chOff x="-628186" y="3563582"/>
              <a:chExt cx="628186" cy="530844"/>
            </a:xfrm>
          </p:grpSpPr>
          <p:sp>
            <p:nvSpPr>
              <p:cNvPr id="23" name="Rectangle à coins arrondis 22"/>
              <p:cNvSpPr/>
              <p:nvPr/>
            </p:nvSpPr>
            <p:spPr>
              <a:xfrm>
                <a:off x="-628186" y="3563582"/>
                <a:ext cx="628186" cy="530844"/>
              </a:xfrm>
              <a:prstGeom prst="roundRect">
                <a:avLst/>
              </a:prstGeom>
              <a:solidFill>
                <a:schemeClr val="accent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27" name="Image 26"/>
              <p:cNvPicPr>
                <a:picLocks noChangeAspect="1"/>
              </p:cNvPicPr>
              <p:nvPr/>
            </p:nvPicPr>
            <p:blipFill>
              <a:blip r:embed="rId11"/>
              <a:stretch>
                <a:fillRect/>
              </a:stretch>
            </p:blipFill>
            <p:spPr>
              <a:xfrm>
                <a:off x="-463458" y="3652204"/>
                <a:ext cx="298730" cy="353599"/>
              </a:xfrm>
              <a:prstGeom prst="rect">
                <a:avLst/>
              </a:prstGeom>
            </p:spPr>
          </p:pic>
        </p:grpSp>
      </p:grpSp>
    </p:spTree>
    <p:extLst>
      <p:ext uri="{BB962C8B-B14F-4D97-AF65-F5344CB8AC3E}">
        <p14:creationId xmlns:p14="http://schemas.microsoft.com/office/powerpoint/2010/main" val="2361406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435CFA-D13E-D039-A5F3-FCACFBFAC4ED}"/>
              </a:ext>
            </a:extLst>
          </p:cNvPr>
          <p:cNvSpPr>
            <a:spLocks noGrp="1"/>
          </p:cNvSpPr>
          <p:nvPr>
            <p:ph type="title"/>
          </p:nvPr>
        </p:nvSpPr>
        <p:spPr/>
        <p:txBody>
          <a:bodyPr/>
          <a:lstStyle/>
          <a:p>
            <a:r>
              <a:rPr lang="fr-CA" sz="2800" dirty="0">
                <a:latin typeface="DM Serif Text" panose="020B0604020202020204" charset="0"/>
              </a:rPr>
              <a:t>Ce qu’en dit la…</a:t>
            </a:r>
            <a:br>
              <a:rPr lang="fr-CA" sz="2800" dirty="0">
                <a:latin typeface="DM Serif Text" panose="020B0604020202020204" charset="0"/>
              </a:rPr>
            </a:br>
            <a:r>
              <a:rPr lang="fr-CA" sz="2200" dirty="0">
                <a:latin typeface="DM Serif Text" panose="020B0604020202020204" charset="0"/>
              </a:rPr>
              <a:t/>
            </a:r>
            <a:br>
              <a:rPr lang="fr-CA" sz="2200" dirty="0">
                <a:latin typeface="DM Serif Text" panose="020B0604020202020204" charset="0"/>
              </a:rPr>
            </a:br>
            <a:r>
              <a:rPr lang="fr-CA" dirty="0">
                <a:latin typeface="Cambay" panose="020B0604020202020204" charset="0"/>
                <a:cs typeface="Cambay" panose="020B0604020202020204" charset="0"/>
              </a:rPr>
              <a:t>SCIENCE</a:t>
            </a:r>
          </a:p>
        </p:txBody>
      </p:sp>
      <p:pic>
        <p:nvPicPr>
          <p:cNvPr id="4" name="Image 3" descr="Des mains avec des symboles">
            <a:extLst>
              <a:ext uri="{FF2B5EF4-FFF2-40B4-BE49-F238E27FC236}">
                <a16:creationId xmlns:a16="http://schemas.microsoft.com/office/drawing/2014/main" id="{17AC42D0-5EAA-EC45-2526-9C4115B03F01}"/>
              </a:ext>
            </a:extLst>
          </p:cNvPr>
          <p:cNvPicPr>
            <a:picLocks noChangeAspect="1"/>
          </p:cNvPicPr>
          <p:nvPr/>
        </p:nvPicPr>
        <p:blipFill>
          <a:blip r:embed="rId2"/>
          <a:stretch>
            <a:fillRect/>
          </a:stretch>
        </p:blipFill>
        <p:spPr>
          <a:xfrm>
            <a:off x="2206255" y="1743739"/>
            <a:ext cx="4731489" cy="2985091"/>
          </a:xfrm>
          <a:prstGeom prst="rect">
            <a:avLst/>
          </a:prstGeom>
        </p:spPr>
      </p:pic>
    </p:spTree>
    <p:extLst>
      <p:ext uri="{BB962C8B-B14F-4D97-AF65-F5344CB8AC3E}">
        <p14:creationId xmlns:p14="http://schemas.microsoft.com/office/powerpoint/2010/main" val="400846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alpha val="61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CE6A4A-CAF3-2DEE-B633-DEEC2FD0DD83}"/>
              </a:ext>
            </a:extLst>
          </p:cNvPr>
          <p:cNvSpPr>
            <a:spLocks noGrp="1"/>
          </p:cNvSpPr>
          <p:nvPr>
            <p:ph type="title"/>
          </p:nvPr>
        </p:nvSpPr>
        <p:spPr>
          <a:xfrm>
            <a:off x="896189" y="408422"/>
            <a:ext cx="7351620" cy="572700"/>
          </a:xfrm>
        </p:spPr>
        <p:txBody>
          <a:bodyPr/>
          <a:lstStyle/>
          <a:p>
            <a:r>
              <a:rPr lang="fr-CA" sz="3200" b="0" dirty="0">
                <a:cs typeface="Cambay"/>
              </a:rPr>
              <a:t>Études internationales</a:t>
            </a:r>
            <a:r>
              <a:rPr lang="fr-CA" sz="3200" b="0" dirty="0">
                <a:latin typeface="DM Serif Text" pitchFamily="2" charset="0"/>
                <a:cs typeface="Cambay" panose="020B0604020202020204" charset="0"/>
              </a:rPr>
              <a:t/>
            </a:r>
            <a:br>
              <a:rPr lang="fr-CA" sz="3200" b="0" dirty="0">
                <a:latin typeface="DM Serif Text" pitchFamily="2" charset="0"/>
                <a:cs typeface="Cambay" panose="020B0604020202020204" charset="0"/>
              </a:rPr>
            </a:br>
            <a:r>
              <a:rPr lang="fr-CA" sz="2800" b="0" dirty="0">
                <a:solidFill>
                  <a:schemeClr val="tx2"/>
                </a:solidFill>
                <a:cs typeface="Cambay"/>
              </a:rPr>
              <a:t>Résumé</a:t>
            </a:r>
            <a:endParaRPr lang="fr-CA">
              <a:solidFill>
                <a:schemeClr val="tx2"/>
              </a:solidFill>
              <a:cs typeface="Cambay"/>
            </a:endParaRPr>
          </a:p>
        </p:txBody>
      </p:sp>
      <p:sp>
        <p:nvSpPr>
          <p:cNvPr id="3" name="Espace réservé du texte 2">
            <a:extLst>
              <a:ext uri="{FF2B5EF4-FFF2-40B4-BE49-F238E27FC236}">
                <a16:creationId xmlns:a16="http://schemas.microsoft.com/office/drawing/2014/main" id="{7305BB3D-38CF-78A4-E001-896617A0A162}"/>
              </a:ext>
            </a:extLst>
          </p:cNvPr>
          <p:cNvSpPr>
            <a:spLocks noGrp="1"/>
          </p:cNvSpPr>
          <p:nvPr>
            <p:ph type="body" idx="1"/>
          </p:nvPr>
        </p:nvSpPr>
        <p:spPr>
          <a:xfrm>
            <a:off x="896190" y="1311007"/>
            <a:ext cx="7351619" cy="3424071"/>
          </a:xfrm>
          <a:ln>
            <a:solidFill>
              <a:schemeClr val="accent1"/>
            </a:solidFill>
          </a:ln>
        </p:spPr>
        <p:txBody>
          <a:bodyPr/>
          <a:lstStyle/>
          <a:p>
            <a:pPr algn="just">
              <a:spcAft>
                <a:spcPts val="800"/>
              </a:spcAft>
              <a:buClr>
                <a:schemeClr val="bg2"/>
              </a:buClr>
              <a:buSzPct val="150000"/>
              <a:buFont typeface="Arial" panose="020B0604020202020204" pitchFamily="34" charset="0"/>
              <a:buChar char="•"/>
            </a:pPr>
            <a:endParaRPr lang="fr-CA" sz="800" kern="100" dirty="0">
              <a:solidFill>
                <a:srgbClr val="659DA9"/>
              </a:solidFill>
              <a:effectLst/>
              <a:latin typeface="Cambay" panose="020B0604020202020204" charset="0"/>
              <a:ea typeface="Calibri" panose="020F0502020204030204" pitchFamily="34" charset="0"/>
              <a:cs typeface="Cambay" panose="020B0604020202020204" charset="0"/>
            </a:endParaRPr>
          </a:p>
          <a:p>
            <a:pPr algn="just">
              <a:spcAft>
                <a:spcPts val="800"/>
              </a:spcAft>
              <a:buClr>
                <a:schemeClr val="bg2"/>
              </a:buClr>
              <a:buSzPct val="100000"/>
              <a:buFont typeface="Arial" panose="020B0604020202020204" pitchFamily="34" charset="0"/>
              <a:buChar char="•"/>
            </a:pPr>
            <a:r>
              <a:rPr lang="fr-CA" sz="1800" kern="100" dirty="0">
                <a:solidFill>
                  <a:srgbClr val="659DA9"/>
                </a:solidFill>
                <a:ea typeface="Calibri" panose="020F0502020204030204" pitchFamily="34" charset="0"/>
              </a:rPr>
              <a:t> </a:t>
            </a:r>
            <a:r>
              <a:rPr lang="fr-CA" sz="1800" kern="100" dirty="0">
                <a:solidFill>
                  <a:srgbClr val="659DA9"/>
                </a:solidFill>
                <a:effectLst/>
                <a:ea typeface="Calibri" panose="020F0502020204030204" pitchFamily="34" charset="0"/>
              </a:rPr>
              <a:t>significative de </a:t>
            </a:r>
            <a:r>
              <a:rPr lang="fr-CA" sz="1800" kern="100" dirty="0">
                <a:solidFill>
                  <a:srgbClr val="659DA9"/>
                </a:solidFill>
                <a:ea typeface="Calibri" panose="020F0502020204030204" pitchFamily="34" charset="0"/>
              </a:rPr>
              <a:t>l'intensité du problème, de la détresse, de l’anxiété/</a:t>
            </a:r>
            <a:r>
              <a:rPr lang="fr-CA" sz="1800" kern="100" dirty="0">
                <a:solidFill>
                  <a:srgbClr val="659DA9"/>
                </a:solidFill>
                <a:effectLst/>
                <a:ea typeface="Calibri" panose="020F0502020204030204" pitchFamily="34" charset="0"/>
              </a:rPr>
              <a:t>dépression,</a:t>
            </a:r>
            <a:r>
              <a:rPr lang="fr-CA" sz="1800" kern="100" dirty="0">
                <a:solidFill>
                  <a:srgbClr val="659DA9"/>
                </a:solidFill>
                <a:ea typeface="Calibri" panose="020F0502020204030204" pitchFamily="34" charset="0"/>
              </a:rPr>
              <a:t> de la psychopathologie</a:t>
            </a:r>
            <a:r>
              <a:rPr lang="fr-CA" sz="1800" kern="100" dirty="0">
                <a:solidFill>
                  <a:srgbClr val="659DA9"/>
                </a:solidFill>
                <a:effectLst/>
                <a:ea typeface="Calibri" panose="020F0502020204030204" pitchFamily="34" charset="0"/>
              </a:rPr>
              <a:t> </a:t>
            </a:r>
            <a:r>
              <a:rPr lang="fr-CA" sz="1800" kern="100" baseline="30000" dirty="0">
                <a:solidFill>
                  <a:srgbClr val="659DA9"/>
                </a:solidFill>
                <a:effectLst/>
                <a:ea typeface="Calibri" panose="020F0502020204030204" pitchFamily="34" charset="0"/>
              </a:rPr>
              <a:t>1,2,3,4,5,6,7</a:t>
            </a:r>
            <a:endParaRPr lang="fr-CA" sz="1800" kern="100" dirty="0">
              <a:solidFill>
                <a:srgbClr val="659DA9"/>
              </a:solidFill>
              <a:effectLst/>
              <a:latin typeface="Cambay" panose="020B0604020202020204" charset="0"/>
              <a:ea typeface="Calibri" panose="020F0502020204030204" pitchFamily="34" charset="0"/>
              <a:cs typeface="Cambay" panose="020B0604020202020204" charset="0"/>
            </a:endParaRPr>
          </a:p>
          <a:p>
            <a:pPr algn="just">
              <a:spcAft>
                <a:spcPts val="800"/>
              </a:spcAft>
              <a:buClr>
                <a:schemeClr val="bg2"/>
              </a:buClr>
              <a:buSzPct val="100000"/>
              <a:buFont typeface="Arial" panose="020B0604020202020204" pitchFamily="34" charset="0"/>
              <a:buChar char="•"/>
            </a:pPr>
            <a:endParaRPr lang="fr-CA" sz="1800" kern="100" baseline="30000" dirty="0">
              <a:solidFill>
                <a:srgbClr val="659DA9"/>
              </a:solidFill>
              <a:effectLst/>
              <a:latin typeface="Cambay" panose="020B0604020202020204" charset="0"/>
              <a:ea typeface="Calibri" panose="020F0502020204030204" pitchFamily="34" charset="0"/>
              <a:cs typeface="Cambay" panose="020B0604020202020204" charset="0"/>
            </a:endParaRPr>
          </a:p>
          <a:p>
            <a:pPr algn="just">
              <a:spcAft>
                <a:spcPts val="800"/>
              </a:spcAft>
              <a:buClr>
                <a:schemeClr val="bg2"/>
              </a:buClr>
              <a:buSzPct val="100000"/>
              <a:buFont typeface="Arial" panose="020B0604020202020204" pitchFamily="34" charset="0"/>
              <a:buChar char="•"/>
            </a:pPr>
            <a:r>
              <a:rPr lang="fr-CA" sz="1800" dirty="0">
                <a:solidFill>
                  <a:srgbClr val="659DA9"/>
                </a:solidFill>
                <a:ea typeface="Calibri" panose="020F0502020204030204" pitchFamily="34" charset="0"/>
              </a:rPr>
              <a:t>M</a:t>
            </a:r>
            <a:r>
              <a:rPr lang="fr-CA" sz="1800" dirty="0">
                <a:solidFill>
                  <a:srgbClr val="659DA9"/>
                </a:solidFill>
                <a:effectLst/>
                <a:ea typeface="Calibri" panose="020F0502020204030204" pitchFamily="34" charset="0"/>
              </a:rPr>
              <a:t>aintien moyen-long terme des résultats positifs et de la satisfaction: quelques semaines à plusieurs années (adultes, adolescents et enfants) </a:t>
            </a:r>
            <a:r>
              <a:rPr lang="fr-CA" sz="1800" baseline="30000" dirty="0">
                <a:solidFill>
                  <a:srgbClr val="659DA9"/>
                </a:solidFill>
                <a:effectLst/>
                <a:ea typeface="Calibri" panose="020F0502020204030204" pitchFamily="34" charset="0"/>
              </a:rPr>
              <a:t>8,9,10,11</a:t>
            </a:r>
          </a:p>
          <a:p>
            <a:pPr algn="just">
              <a:spcAft>
                <a:spcPts val="800"/>
              </a:spcAft>
              <a:buClr>
                <a:schemeClr val="bg2"/>
              </a:buClr>
              <a:buSzPct val="100000"/>
              <a:buFont typeface="Arial" panose="020B0604020202020204" pitchFamily="34" charset="0"/>
              <a:buChar char="•"/>
            </a:pPr>
            <a:endParaRPr lang="fr-CA" sz="1800" baseline="30000" dirty="0">
              <a:solidFill>
                <a:srgbClr val="659DA9"/>
              </a:solidFill>
              <a:effectLst/>
              <a:latin typeface="Cambay" panose="020B0604020202020204" charset="0"/>
              <a:ea typeface="Calibri" panose="020F0502020204030204" pitchFamily="34" charset="0"/>
              <a:cs typeface="Cambay" panose="020B0604020202020204" charset="0"/>
            </a:endParaRPr>
          </a:p>
          <a:p>
            <a:pPr algn="just">
              <a:spcAft>
                <a:spcPts val="800"/>
              </a:spcAft>
              <a:buClr>
                <a:schemeClr val="bg2"/>
              </a:buClr>
              <a:buSzPct val="100000"/>
              <a:buFont typeface="Arial" panose="020B0604020202020204" pitchFamily="34" charset="0"/>
              <a:buChar char="•"/>
            </a:pPr>
            <a:r>
              <a:rPr lang="fr-CA" sz="1800" dirty="0">
                <a:solidFill>
                  <a:srgbClr val="659DA9"/>
                </a:solidFill>
                <a:ea typeface="Calibri" panose="020F0502020204030204" pitchFamily="34" charset="0"/>
              </a:rPr>
              <a:t>L’ISU sans rendez-vous est </a:t>
            </a:r>
            <a:r>
              <a:rPr lang="fr-CA" sz="1800" b="1" dirty="0">
                <a:solidFill>
                  <a:srgbClr val="659DA9"/>
                </a:solidFill>
                <a:ea typeface="Calibri" panose="020F0502020204030204" pitchFamily="34" charset="0"/>
              </a:rPr>
              <a:t>+</a:t>
            </a:r>
            <a:r>
              <a:rPr lang="fr-CA" sz="1800" dirty="0">
                <a:solidFill>
                  <a:srgbClr val="659DA9"/>
                </a:solidFill>
                <a:ea typeface="Calibri" panose="020F0502020204030204" pitchFamily="34" charset="0"/>
              </a:rPr>
              <a:t> utilisée que les services traditionnels par les hommes</a:t>
            </a:r>
            <a:r>
              <a:rPr lang="fr-CA" sz="1800" baseline="30000" dirty="0">
                <a:solidFill>
                  <a:srgbClr val="659DA9"/>
                </a:solidFill>
                <a:ea typeface="Calibri" panose="020F0502020204030204" pitchFamily="34" charset="0"/>
              </a:rPr>
              <a:t>12</a:t>
            </a:r>
            <a:r>
              <a:rPr lang="fr-CA" sz="1800" dirty="0">
                <a:solidFill>
                  <a:srgbClr val="659DA9"/>
                </a:solidFill>
                <a:ea typeface="Calibri" panose="020F0502020204030204" pitchFamily="34" charset="0"/>
              </a:rPr>
              <a:t> et les communautés culturelles </a:t>
            </a:r>
            <a:r>
              <a:rPr lang="fr-CA" sz="1800" baseline="30000" dirty="0">
                <a:solidFill>
                  <a:srgbClr val="659DA9"/>
                </a:solidFill>
                <a:ea typeface="Calibri" panose="020F0502020204030204" pitchFamily="34" charset="0"/>
              </a:rPr>
              <a:t>12,13,14</a:t>
            </a:r>
            <a:endParaRPr lang="fr-CA" sz="1800" kern="100" dirty="0">
              <a:solidFill>
                <a:srgbClr val="659DA9"/>
              </a:solidFill>
              <a:ea typeface="Calibri" panose="020F0502020204030204" pitchFamily="34" charset="0"/>
            </a:endParaRPr>
          </a:p>
          <a:p>
            <a:pPr algn="just">
              <a:spcAft>
                <a:spcPts val="800"/>
              </a:spcAft>
            </a:pPr>
            <a:endParaRPr lang="fr-CA" sz="1800" kern="100" baseline="30000" dirty="0">
              <a:solidFill>
                <a:srgbClr val="659DA9"/>
              </a:solidFill>
              <a:effectLst/>
              <a:latin typeface="Cambay" panose="020B0604020202020204" charset="0"/>
              <a:ea typeface="Calibri" panose="020F0502020204030204" pitchFamily="34" charset="0"/>
              <a:cs typeface="Cambay" panose="020B0604020202020204" charset="0"/>
            </a:endParaRPr>
          </a:p>
        </p:txBody>
      </p:sp>
      <p:sp>
        <p:nvSpPr>
          <p:cNvPr id="8" name="Google Shape;2564;p130"/>
          <p:cNvSpPr/>
          <p:nvPr/>
        </p:nvSpPr>
        <p:spPr>
          <a:xfrm rot="5400000">
            <a:off x="1351327" y="1615958"/>
            <a:ext cx="288000" cy="108000"/>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solidFill>
            <a:schemeClr val="bg2"/>
          </a:solidFill>
          <a:ln>
            <a:solidFill>
              <a:schemeClr val="bg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1700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astel Watercolor Mental Health Clinic by Slidesgo">
  <a:themeElements>
    <a:clrScheme name="Simple Light">
      <a:dk1>
        <a:srgbClr val="000000"/>
      </a:dk1>
      <a:lt1>
        <a:srgbClr val="F5F0EC"/>
      </a:lt1>
      <a:dk2>
        <a:srgbClr val="659DA9"/>
      </a:dk2>
      <a:lt2>
        <a:srgbClr val="EDCB69"/>
      </a:lt2>
      <a:accent1>
        <a:srgbClr val="385A93"/>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401c420-348d-4c8b-a0e2-b950fec46fa3">
      <Terms xmlns="http://schemas.microsoft.com/office/infopath/2007/PartnerControls"/>
    </lcf76f155ced4ddcb4097134ff3c332f>
    <TaxCatchAll xmlns="30b4d98b-66de-40cc-ae83-2a21c0f73270" xsi:nil="true"/>
    <MediaLengthInSeconds xmlns="e401c420-348d-4c8b-a0e2-b950fec46fa3" xsi:nil="true"/>
    <SharedWithUsers xmlns="30b4d98b-66de-40cc-ae83-2a21c0f73270">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D341878D4F85408167F05F2134DDD5" ma:contentTypeVersion="13" ma:contentTypeDescription="Crée un document." ma:contentTypeScope="" ma:versionID="60038f5c11f720c464ad83dacbcc2130">
  <xsd:schema xmlns:xsd="http://www.w3.org/2001/XMLSchema" xmlns:xs="http://www.w3.org/2001/XMLSchema" xmlns:p="http://schemas.microsoft.com/office/2006/metadata/properties" xmlns:ns2="e401c420-348d-4c8b-a0e2-b950fec46fa3" xmlns:ns3="30b4d98b-66de-40cc-ae83-2a21c0f73270" targetNamespace="http://schemas.microsoft.com/office/2006/metadata/properties" ma:root="true" ma:fieldsID="6ceda73ffdeae42d3a1470cfd642048f" ns2:_="" ns3:_="">
    <xsd:import namespace="e401c420-348d-4c8b-a0e2-b950fec46fa3"/>
    <xsd:import namespace="30b4d98b-66de-40cc-ae83-2a21c0f7327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1c420-348d-4c8b-a0e2-b950fec46f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b4d98b-66de-40cc-ae83-2a21c0f73270"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17" nillable="true" ma:displayName="Taxonomy Catch All Column" ma:hidden="true" ma:list="{d78517f9-873e-4438-81eb-900bf00fa265}" ma:internalName="TaxCatchAll" ma:showField="CatchAllData" ma:web="30b4d98b-66de-40cc-ae83-2a21c0f732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08028B-FBB2-4962-8ED3-8CB9907273ED}">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957d253e-2562-4751-8889-3f37442121b2"/>
    <ds:schemaRef ds:uri="http://www.w3.org/XML/1998/namespace"/>
    <ds:schemaRef ds:uri="http://purl.org/dc/terms/"/>
  </ds:schemaRefs>
</ds:datastoreItem>
</file>

<file path=customXml/itemProps2.xml><?xml version="1.0" encoding="utf-8"?>
<ds:datastoreItem xmlns:ds="http://schemas.openxmlformats.org/officeDocument/2006/customXml" ds:itemID="{B082C7EF-EB88-4AE0-97C9-86552497FD6F}">
  <ds:schemaRefs>
    <ds:schemaRef ds:uri="http://schemas.microsoft.com/sharepoint/v3/contenttype/forms"/>
  </ds:schemaRefs>
</ds:datastoreItem>
</file>

<file path=customXml/itemProps3.xml><?xml version="1.0" encoding="utf-8"?>
<ds:datastoreItem xmlns:ds="http://schemas.openxmlformats.org/officeDocument/2006/customXml" ds:itemID="{05A0D585-BBB0-43D8-A6C6-8B3573400687}"/>
</file>

<file path=docProps/app.xml><?xml version="1.0" encoding="utf-8"?>
<Properties xmlns="http://schemas.openxmlformats.org/officeDocument/2006/extended-properties" xmlns:vt="http://schemas.openxmlformats.org/officeDocument/2006/docPropsVTypes">
  <TotalTime>909</TotalTime>
  <Words>2152</Words>
  <Application>Microsoft Office PowerPoint</Application>
  <PresentationFormat>Affichage à l'écran (16:9)</PresentationFormat>
  <Paragraphs>251</Paragraphs>
  <Slides>34</Slides>
  <Notes>30</Notes>
  <HiddenSlides>0</HiddenSlides>
  <MMClips>0</MMClips>
  <ScaleCrop>false</ScaleCrop>
  <HeadingPairs>
    <vt:vector size="6" baseType="variant">
      <vt:variant>
        <vt:lpstr>Polices utilisées</vt:lpstr>
      </vt:variant>
      <vt:variant>
        <vt:i4>12</vt:i4>
      </vt:variant>
      <vt:variant>
        <vt:lpstr>Thème</vt:lpstr>
      </vt:variant>
      <vt:variant>
        <vt:i4>2</vt:i4>
      </vt:variant>
      <vt:variant>
        <vt:lpstr>Titres des diapositives</vt:lpstr>
      </vt:variant>
      <vt:variant>
        <vt:i4>34</vt:i4>
      </vt:variant>
    </vt:vector>
  </HeadingPairs>
  <TitlesOfParts>
    <vt:vector size="48" baseType="lpstr">
      <vt:lpstr>PT Sans</vt:lpstr>
      <vt:lpstr>Proxima Nova</vt:lpstr>
      <vt:lpstr>Times New Roman</vt:lpstr>
      <vt:lpstr>Averia Libre</vt:lpstr>
      <vt:lpstr>Proxima Nova Semibold</vt:lpstr>
      <vt:lpstr>Cambay</vt:lpstr>
      <vt:lpstr>Cambria</vt:lpstr>
      <vt:lpstr>Gabriola</vt:lpstr>
      <vt:lpstr>Arial</vt:lpstr>
      <vt:lpstr>DM Serif Text</vt:lpstr>
      <vt:lpstr>Roboto Condensed Light</vt:lpstr>
      <vt:lpstr>Calibri</vt:lpstr>
      <vt:lpstr>Pastel Watercolor Mental Health Clinic by Slidesgo</vt:lpstr>
      <vt:lpstr>Slidesgo Final Pages</vt:lpstr>
      <vt:lpstr>L'art de fournir une aide efficace en une seule rencontre </vt:lpstr>
      <vt:lpstr>Vidéo</vt:lpstr>
      <vt:lpstr>Qu’est-ce que l’Intervention en Séance Unique (ISU)?  INTRODUCTION</vt:lpstr>
      <vt:lpstr>Qu’est-ce que l’ISU?</vt:lpstr>
      <vt:lpstr>L’ISU en un coup d’oeil</vt:lpstr>
      <vt:lpstr>Présentation PowerPoint</vt:lpstr>
      <vt:lpstr>Présentation PowerPoint</vt:lpstr>
      <vt:lpstr>Ce qu’en dit la…  SCIENCE</vt:lpstr>
      <vt:lpstr>Études internationales Résumé</vt:lpstr>
      <vt:lpstr>Étude GMF-U Saint-Jean-sur-Richelieu ISU en psychologie - accès adapté15</vt:lpstr>
      <vt:lpstr>Étude GMF-U St-Jean-sur-Richelieu15 </vt:lpstr>
      <vt:lpstr>Étude GMF-U St-Jean-sur-Richelieu15 </vt:lpstr>
      <vt:lpstr>Comment est-ce une…  INNOVATION ?</vt:lpstr>
      <vt:lpstr>1. En raison du modèle développé</vt:lpstr>
      <vt:lpstr>2. En raison de la diffusion de l’ISU</vt:lpstr>
      <vt:lpstr>CISSS MC</vt:lpstr>
      <vt:lpstr>13 intervenants, 2 coordonnatrices cliniques</vt:lpstr>
      <vt:lpstr>Et on passe à l’…  ACTION !</vt:lpstr>
      <vt:lpstr>Outils développés</vt:lpstr>
      <vt:lpstr>Présentation PowerPoint</vt:lpstr>
      <vt:lpstr>Influence sur la pratique </vt:lpstr>
      <vt:lpstr>Expérience des intervenant·e·s</vt:lpstr>
      <vt:lpstr>Ce qu’apprécient les intervenant·e·s</vt:lpstr>
      <vt:lpstr>Effets sur la clientèle</vt:lpstr>
      <vt:lpstr>Satisfaction des usagers</vt:lpstr>
      <vt:lpstr>Les apprentissages</vt:lpstr>
      <vt:lpstr>Facilitateurs</vt:lpstr>
      <vt:lpstr>Problématiques lourdes</vt:lpstr>
      <vt:lpstr>Ce qui s’en vient …</vt:lpstr>
      <vt:lpstr>En terminant…</vt:lpstr>
      <vt:lpstr>Présentation PowerPoint</vt:lpstr>
      <vt:lpstr>Merci !</vt:lpstr>
      <vt:lpstr>Références</vt:lpstr>
      <vt:lpstr>Références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Pastel Watercolor Mental Health Clinic</dc:title>
  <cp:lastModifiedBy>Stéphanie Sirard  (CISSSMO16)</cp:lastModifiedBy>
  <cp:revision>94</cp:revision>
  <dcterms:modified xsi:type="dcterms:W3CDTF">2023-05-29T14:53:58Z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0x01010001D341878D4F85408167F05F2134DDD5</vt:lpwstr>
  </property>
  <property fmtid="{D5CDD505-2E9C-101B-9397-08002B2CF9AE}" pid="3" name="MSIP_Label_6a7d8d5d-78e2-4a62-9fcd-016eb5e4c57c_Enabled">
    <vt:lpwstr>true</vt:lpwstr>
  </property>
  <property fmtid="{D5CDD505-2E9C-101B-9397-08002B2CF9AE}" pid="4" name="MSIP_Label_6a7d8d5d-78e2-4a62-9fcd-016eb5e4c57c_SetDate">
    <vt:lpwstr>2023-04-11T15:07:47Z</vt:lpwstr>
  </property>
  <property fmtid="{D5CDD505-2E9C-101B-9397-08002B2CF9AE}" pid="5" name="MSIP_Label_6a7d8d5d-78e2-4a62-9fcd-016eb5e4c57c_Method">
    <vt:lpwstr>Standard</vt:lpwstr>
  </property>
  <property fmtid="{D5CDD505-2E9C-101B-9397-08002B2CF9AE}" pid="6" name="MSIP_Label_6a7d8d5d-78e2-4a62-9fcd-016eb5e4c57c_Name">
    <vt:lpwstr>Général</vt:lpwstr>
  </property>
  <property fmtid="{D5CDD505-2E9C-101B-9397-08002B2CF9AE}" pid="7" name="MSIP_Label_6a7d8d5d-78e2-4a62-9fcd-016eb5e4c57c_SiteId">
    <vt:lpwstr>06e1fe28-5f8b-4075-bf6c-ae24be1a7992</vt:lpwstr>
  </property>
  <property fmtid="{D5CDD505-2E9C-101B-9397-08002B2CF9AE}" pid="8" name="MSIP_Label_6a7d8d5d-78e2-4a62-9fcd-016eb5e4c57c_ActionId">
    <vt:lpwstr>ad55cd61-5d86-4678-957e-0ae21320712d</vt:lpwstr>
  </property>
  <property fmtid="{D5CDD505-2E9C-101B-9397-08002B2CF9AE}" pid="9" name="MSIP_Label_6a7d8d5d-78e2-4a62-9fcd-016eb5e4c57c_ContentBits">
    <vt:lpwstr>0</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_ExtendedDescription">
    <vt:lpwstr/>
  </property>
  <property fmtid="{D5CDD505-2E9C-101B-9397-08002B2CF9AE}" pid="14" name="TriggerFlowInfo">
    <vt:lpwstr/>
  </property>
</Properties>
</file>