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10058400" cy="155448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000000"/>
    <a:srgbClr val="5B9BD5"/>
    <a:srgbClr val="FF6600"/>
    <a:srgbClr val="FF0000"/>
    <a:srgbClr val="FFFF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884" autoAdjust="0"/>
  </p:normalViewPr>
  <p:slideViewPr>
    <p:cSldViewPr snapToGrid="0">
      <p:cViewPr>
        <p:scale>
          <a:sx n="100" d="100"/>
          <a:sy n="100" d="100"/>
        </p:scale>
        <p:origin x="1728" y="-425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649" cy="466892"/>
          </a:xfrm>
          <a:prstGeom prst="rect">
            <a:avLst/>
          </a:prstGeom>
        </p:spPr>
        <p:txBody>
          <a:bodyPr vert="horz" lIns="75959" tIns="37980" rIns="75959" bIns="37980" rtlCol="0"/>
          <a:lstStyle>
            <a:lvl1pPr algn="l">
              <a:defRPr sz="10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7928" y="0"/>
            <a:ext cx="3043649" cy="466892"/>
          </a:xfrm>
          <a:prstGeom prst="rect">
            <a:avLst/>
          </a:prstGeom>
        </p:spPr>
        <p:txBody>
          <a:bodyPr vert="horz" lIns="75959" tIns="37980" rIns="75959" bIns="37980" rtlCol="0"/>
          <a:lstStyle>
            <a:lvl1pPr algn="r">
              <a:defRPr sz="1000"/>
            </a:lvl1pPr>
          </a:lstStyle>
          <a:p>
            <a:fld id="{15C3B46E-60E0-4EFF-B123-CDBB0BDA95A3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495550" y="1163638"/>
            <a:ext cx="203200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5959" tIns="37980" rIns="75959" bIns="3798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2616" y="4479765"/>
            <a:ext cx="5617870" cy="3665698"/>
          </a:xfrm>
          <a:prstGeom prst="rect">
            <a:avLst/>
          </a:prstGeom>
        </p:spPr>
        <p:txBody>
          <a:bodyPr vert="horz" lIns="75959" tIns="37980" rIns="75959" bIns="3798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209"/>
            <a:ext cx="3043649" cy="466892"/>
          </a:xfrm>
          <a:prstGeom prst="rect">
            <a:avLst/>
          </a:prstGeom>
        </p:spPr>
        <p:txBody>
          <a:bodyPr vert="horz" lIns="75959" tIns="37980" rIns="75959" bIns="37980" rtlCol="0" anchor="b"/>
          <a:lstStyle>
            <a:lvl1pPr algn="l">
              <a:defRPr sz="10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7928" y="8842209"/>
            <a:ext cx="3043649" cy="466892"/>
          </a:xfrm>
          <a:prstGeom prst="rect">
            <a:avLst/>
          </a:prstGeom>
        </p:spPr>
        <p:txBody>
          <a:bodyPr vert="horz" lIns="75959" tIns="37980" rIns="75959" bIns="37980" rtlCol="0" anchor="b"/>
          <a:lstStyle>
            <a:lvl1pPr algn="r">
              <a:defRPr sz="1000"/>
            </a:lvl1pPr>
          </a:lstStyle>
          <a:p>
            <a:fld id="{5B55EC39-53C9-4758-89C2-C383C3E11A92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44727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7106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425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6745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7256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7750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7781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4717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28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3602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18715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7045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B8239-CB0D-4D3A-BA4C-58FBC498BA5E}" type="datetimeFigureOut">
              <a:rPr lang="fr-CA" smtClean="0"/>
              <a:t>2025-01-06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8CAA2-BC4B-4176-A103-D26859756E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47472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e 34"/>
          <p:cNvGrpSpPr/>
          <p:nvPr/>
        </p:nvGrpSpPr>
        <p:grpSpPr>
          <a:xfrm>
            <a:off x="49383" y="8778233"/>
            <a:ext cx="10009018" cy="4223189"/>
            <a:chOff x="49383" y="9025883"/>
            <a:chExt cx="10009018" cy="4223189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2"/>
            <a:srcRect l="2769" t="14914" r="648" b="10437"/>
            <a:stretch/>
          </p:blipFill>
          <p:spPr>
            <a:xfrm>
              <a:off x="49383" y="9025883"/>
              <a:ext cx="10009018" cy="4223189"/>
            </a:xfrm>
            <a:prstGeom prst="rect">
              <a:avLst/>
            </a:prstGeom>
            <a:ln>
              <a:noFill/>
            </a:ln>
          </p:spPr>
        </p:pic>
        <p:sp>
          <p:nvSpPr>
            <p:cNvPr id="22" name="Rectangle 21"/>
            <p:cNvSpPr/>
            <p:nvPr/>
          </p:nvSpPr>
          <p:spPr>
            <a:xfrm rot="2706629">
              <a:off x="6904679" y="10030458"/>
              <a:ext cx="521861" cy="3782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34" name="Image 3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719886">
              <a:off x="7072615" y="10103476"/>
              <a:ext cx="487986" cy="336220"/>
            </a:xfrm>
            <a:prstGeom prst="rect">
              <a:avLst/>
            </a:prstGeom>
          </p:spPr>
        </p:pic>
      </p:grpSp>
      <p:pic>
        <p:nvPicPr>
          <p:cNvPr id="4" name="Espace réservé du contenu 4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547"/>
          <a:stretch/>
        </p:blipFill>
        <p:spPr>
          <a:xfrm>
            <a:off x="154057" y="0"/>
            <a:ext cx="9750285" cy="3438939"/>
          </a:xfr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4056" y="4744291"/>
            <a:ext cx="9750285" cy="869341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fr-CA" sz="2800" b="1" dirty="0">
                <a:latin typeface="Chaloult_Cond" panose="00000400000000000000" pitchFamily="2" charset="0"/>
              </a:rPr>
              <a:t>POUR AFFICHAGE</a:t>
            </a:r>
          </a:p>
          <a:p>
            <a:pPr marL="0" indent="0">
              <a:spcBef>
                <a:spcPts val="0"/>
              </a:spcBef>
              <a:buNone/>
            </a:pPr>
            <a:endParaRPr lang="fr-CA" sz="2200" b="1" dirty="0" smtClean="0">
              <a:latin typeface="Chaloult_Cond" panose="000004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fr-CA" sz="2200" b="1" dirty="0">
              <a:latin typeface="Chaloult_Cond" panose="000004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fr-CA" sz="2200" b="1" dirty="0" smtClean="0">
              <a:latin typeface="Chaloult_Cond" panose="000004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CA" sz="2200" b="1" u="sng" dirty="0" smtClean="0">
                <a:latin typeface="Chaloult_Cond" panose="00000400000000000000" pitchFamily="2" charset="0"/>
              </a:rPr>
              <a:t>QUAND</a:t>
            </a:r>
            <a:r>
              <a:rPr lang="fr-CA" sz="2200" b="1" dirty="0" smtClean="0">
                <a:latin typeface="Chaloult_Cond" panose="00000400000000000000" pitchFamily="2" charset="0"/>
              </a:rPr>
              <a:t>:  </a:t>
            </a:r>
            <a:r>
              <a:rPr lang="fr-CA" sz="2200" dirty="0" smtClean="0">
                <a:latin typeface="Chaloult_Cond" panose="00000400000000000000" pitchFamily="2" charset="0"/>
              </a:rPr>
              <a:t>À partir de janvier 2025</a:t>
            </a:r>
            <a:endParaRPr lang="fr-CA" sz="1800" dirty="0">
              <a:latin typeface="Chaloult_Cond" panose="000004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CA" sz="1000" b="1" dirty="0" smtClean="0">
              <a:latin typeface="Chaloult_Cond" panose="000004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CA" sz="2200" b="1" u="sng" dirty="0" smtClean="0">
                <a:latin typeface="Chaloult_Cond" panose="00000400000000000000" pitchFamily="2" charset="0"/>
              </a:rPr>
              <a:t>IMPACTS</a:t>
            </a:r>
            <a:r>
              <a:rPr lang="fr-CA" sz="2200" b="1" dirty="0" smtClean="0">
                <a:latin typeface="Chaloult_Cond" panose="00000400000000000000" pitchFamily="2" charset="0"/>
              </a:rPr>
              <a:t>:  </a:t>
            </a:r>
            <a:r>
              <a:rPr lang="fr-CA" sz="2200" dirty="0">
                <a:latin typeface="Chaloult_Cond" panose="00000400000000000000" pitchFamily="2" charset="0"/>
              </a:rPr>
              <a:t>Fermeture de certains locaux et </a:t>
            </a:r>
            <a:r>
              <a:rPr lang="fr-CA" sz="2200" dirty="0" smtClean="0">
                <a:latin typeface="Chaloult_Cond" panose="00000400000000000000" pitchFamily="2" charset="0"/>
              </a:rPr>
              <a:t>corridors</a:t>
            </a: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1005840" lvl="2" indent="0">
              <a:spcBef>
                <a:spcPts val="0"/>
              </a:spcBef>
              <a:buNone/>
            </a:pPr>
            <a:endParaRPr lang="fr-CA" sz="1400" dirty="0" smtClean="0">
              <a:latin typeface="Chaloult_Cond" panose="000004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fr-CA" sz="2000" b="1" dirty="0" smtClean="0">
                <a:latin typeface="Chaloult_Cond" panose="00000400000000000000" pitchFamily="2" charset="0"/>
              </a:rPr>
              <a:t>  ZONES </a:t>
            </a:r>
            <a:r>
              <a:rPr lang="fr-CA" sz="2000" b="1" dirty="0">
                <a:latin typeface="Chaloult_Cond" panose="00000400000000000000" pitchFamily="2" charset="0"/>
              </a:rPr>
              <a:t>DE TRAVAUX</a:t>
            </a:r>
            <a:endParaRPr lang="fr-CA" sz="2000" b="1" dirty="0" smtClean="0">
              <a:latin typeface="Chaloult_Cond" panose="00000400000000000000" pitchFamily="2" charset="0"/>
            </a:endParaRPr>
          </a:p>
          <a:p>
            <a:pPr marL="0" indent="715963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1400" b="1" dirty="0" smtClean="0">
                <a:latin typeface="Chaloult_Cond" panose="00000400000000000000" pitchFamily="2" charset="0"/>
              </a:rPr>
              <a:t>Cloisons </a:t>
            </a:r>
            <a:r>
              <a:rPr lang="fr-CA" sz="1400" b="1" dirty="0" smtClean="0">
                <a:latin typeface="Chaloult_Cond" panose="00000400000000000000" pitchFamily="2" charset="0"/>
              </a:rPr>
              <a:t>de chantier </a:t>
            </a:r>
            <a:r>
              <a:rPr lang="fr-CA" sz="1400" b="1" dirty="0" smtClean="0">
                <a:latin typeface="Chaloult_Cond" panose="00000400000000000000" pitchFamily="2" charset="0"/>
              </a:rPr>
              <a:t>rigides</a:t>
            </a:r>
            <a:endParaRPr lang="fr-CA" sz="1400" b="1" dirty="0" smtClean="0">
              <a:latin typeface="Chaloult_Cond" panose="00000400000000000000" pitchFamily="2" charset="0"/>
            </a:endParaRPr>
          </a:p>
          <a:p>
            <a:pPr marL="0" indent="715963">
              <a:lnSpc>
                <a:spcPct val="150000"/>
              </a:lnSpc>
              <a:spcBef>
                <a:spcPts val="0"/>
              </a:spcBef>
              <a:buNone/>
            </a:pPr>
            <a:r>
              <a:rPr lang="fr-CA" sz="1400" b="1" dirty="0" smtClean="0">
                <a:latin typeface="Chaloult_Cond" panose="00000400000000000000" pitchFamily="2" charset="0"/>
              </a:rPr>
              <a:t>Cloisons </a:t>
            </a:r>
            <a:r>
              <a:rPr lang="fr-CA" sz="1400" b="1" dirty="0" smtClean="0">
                <a:latin typeface="Chaloult_Cond" panose="00000400000000000000" pitchFamily="2" charset="0"/>
              </a:rPr>
              <a:t>de courte </a:t>
            </a:r>
            <a:r>
              <a:rPr lang="fr-CA" sz="1400" b="1" dirty="0" smtClean="0">
                <a:latin typeface="Chaloult_Cond" panose="00000400000000000000" pitchFamily="2" charset="0"/>
              </a:rPr>
              <a:t>durée, en toiles de pol</a:t>
            </a:r>
            <a:r>
              <a:rPr lang="fr-CA" sz="1400" b="1" dirty="0" smtClean="0">
                <a:latin typeface="Chaloult_Cond" panose="00000400000000000000" pitchFamily="2" charset="0"/>
              </a:rPr>
              <a:t>ythène</a:t>
            </a:r>
            <a:endParaRPr lang="fr-CA" sz="20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  <a:p>
            <a:pPr marL="0" indent="0">
              <a:buNone/>
            </a:pPr>
            <a:endParaRPr lang="fr-CA" sz="2200" dirty="0" smtClean="0">
              <a:latin typeface="Chaloult_Cond" panose="00000400000000000000" pitchFamily="2" charset="0"/>
            </a:endParaRPr>
          </a:p>
        </p:txBody>
      </p:sp>
      <p:pic>
        <p:nvPicPr>
          <p:cNvPr id="5" name="Espace réservé du contenu 4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678" b="-357"/>
          <a:stretch/>
        </p:blipFill>
        <p:spPr>
          <a:xfrm>
            <a:off x="154057" y="13437705"/>
            <a:ext cx="9750285" cy="19083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055" y="3524210"/>
            <a:ext cx="9750285" cy="112165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3497580" algn="ctr"/>
                <a:tab pos="6995160" algn="r"/>
              </a:tabLst>
            </a:pPr>
            <a:r>
              <a:rPr lang="fr-CA" sz="4000" dirty="0" smtClean="0">
                <a:latin typeface="Chaloult_Cond" panose="00000400000000000000" pitchFamily="2" charset="0"/>
              </a:rPr>
              <a:t>   </a:t>
            </a:r>
            <a:r>
              <a:rPr lang="fr-CA" sz="4400" spc="300" dirty="0" smtClean="0">
                <a:latin typeface="Chaloult_Cond" panose="00000400000000000000" pitchFamily="2" charset="0"/>
              </a:rPr>
              <a:t>RÉAMÉNAGEMENT DE L’URGENCE</a:t>
            </a:r>
          </a:p>
          <a:p>
            <a:pPr algn="ctr">
              <a:tabLst>
                <a:tab pos="3497580" algn="ctr"/>
                <a:tab pos="6995160" algn="r"/>
              </a:tabLst>
            </a:pPr>
            <a:r>
              <a:rPr lang="fr-CA" sz="2800" spc="300" dirty="0" smtClean="0">
                <a:latin typeface="Chaloult_Cond" panose="00000400000000000000" pitchFamily="2" charset="0"/>
              </a:rPr>
              <a:t>Hôpital Anna-Laberge </a:t>
            </a:r>
            <a:endParaRPr lang="fr-CA" sz="2800" spc="300" dirty="0">
              <a:latin typeface="Chaloult_Cond" panose="00000400000000000000" pitchFamily="2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4055" y="5122739"/>
            <a:ext cx="2043045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A" sz="4000" dirty="0" smtClean="0">
                <a:solidFill>
                  <a:schemeClr val="bg1"/>
                </a:solidFill>
                <a:latin typeface="Chaloult_Cond" panose="00000400000000000000" pitchFamily="2" charset="0"/>
              </a:rPr>
              <a:t>PHASE 2</a:t>
            </a:r>
            <a:endParaRPr lang="fr-CA" sz="4000" dirty="0">
              <a:solidFill>
                <a:schemeClr val="bg1"/>
              </a:solidFill>
              <a:latin typeface="Chaloult_Cond" panose="00000400000000000000" pitchFamily="2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2811886" y="12118588"/>
            <a:ext cx="1270147" cy="318924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fr-CA" sz="16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</a:t>
            </a:r>
            <a:endParaRPr lang="fr-CA" sz="16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504225" y="12164732"/>
            <a:ext cx="1257323" cy="565146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fr-CA" sz="16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Garage des </a:t>
            </a:r>
          </a:p>
          <a:p>
            <a:pPr algn="ctr"/>
            <a:r>
              <a:rPr lang="fr-CA" sz="1600" b="1" dirty="0" smtClean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ambulances</a:t>
            </a:r>
            <a:endParaRPr lang="fr-CA" sz="1600" b="1" dirty="0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Légende encadrée 2 13"/>
          <p:cNvSpPr/>
          <p:nvPr/>
        </p:nvSpPr>
        <p:spPr>
          <a:xfrm>
            <a:off x="180975" y="10191818"/>
            <a:ext cx="1997365" cy="1005772"/>
          </a:xfrm>
          <a:prstGeom prst="borderCallout2">
            <a:avLst>
              <a:gd name="adj1" fmla="val 47319"/>
              <a:gd name="adj2" fmla="val 100391"/>
              <a:gd name="adj3" fmla="val 47258"/>
              <a:gd name="adj4" fmla="val 123203"/>
              <a:gd name="adj5" fmla="val 77039"/>
              <a:gd name="adj6" fmla="val 14047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CA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harmacie et </a:t>
            </a:r>
            <a:r>
              <a:rPr lang="fr-CA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bureaux</a:t>
            </a:r>
          </a:p>
          <a:p>
            <a:pPr algn="ctr"/>
            <a:r>
              <a:rPr lang="fr-CA" sz="1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CA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partir du </a:t>
            </a:r>
            <a:r>
              <a:rPr lang="fr-CA" sz="1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</a:t>
            </a:r>
            <a:r>
              <a:rPr lang="fr-CA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janv</a:t>
            </a:r>
            <a:r>
              <a:rPr lang="fr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CA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 </a:t>
            </a:r>
            <a:r>
              <a:rPr lang="fr-CA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mois</a:t>
            </a:r>
            <a:b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CA" sz="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A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RÉALISÉS EN 3 ÉTAPES</a:t>
            </a:r>
            <a:endParaRPr lang="fr-CA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Légende encadrée 2 19"/>
          <p:cNvSpPr/>
          <p:nvPr/>
        </p:nvSpPr>
        <p:spPr>
          <a:xfrm>
            <a:off x="7716696" y="10147967"/>
            <a:ext cx="1528904" cy="634333"/>
          </a:xfrm>
          <a:prstGeom prst="borderCallout2">
            <a:avLst>
              <a:gd name="adj1" fmla="val 53607"/>
              <a:gd name="adj2" fmla="val -709"/>
              <a:gd name="adj3" fmla="val 53539"/>
              <a:gd name="adj4" fmla="val -12730"/>
              <a:gd name="adj5" fmla="val 38966"/>
              <a:gd name="adj6" fmla="val -3017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Salle #3</a:t>
            </a:r>
          </a:p>
          <a:p>
            <a:pPr algn="ctr"/>
            <a:r>
              <a:rPr lang="fr-CA" sz="1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partir du 6 janv</a:t>
            </a:r>
            <a:r>
              <a:rPr lang="fr-CA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CA" sz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 </a:t>
            </a:r>
            <a:r>
              <a:rPr lang="fr-CA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mois</a:t>
            </a:r>
            <a:endParaRPr lang="fr-CA" sz="12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Légende encadrée 2 22"/>
          <p:cNvSpPr/>
          <p:nvPr/>
        </p:nvSpPr>
        <p:spPr>
          <a:xfrm>
            <a:off x="8001343" y="8679809"/>
            <a:ext cx="1409357" cy="567775"/>
          </a:xfrm>
          <a:prstGeom prst="borderCallout2">
            <a:avLst>
              <a:gd name="adj1" fmla="val 53607"/>
              <a:gd name="adj2" fmla="val -709"/>
              <a:gd name="adj3" fmla="val 53539"/>
              <a:gd name="adj4" fmla="val -12730"/>
              <a:gd name="adj5" fmla="val 89198"/>
              <a:gd name="adj6" fmla="val -32710"/>
            </a:avLst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6600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A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Salle d’attente</a:t>
            </a:r>
          </a:p>
          <a:p>
            <a:pPr algn="ctr"/>
            <a:r>
              <a:rPr lang="fr-CA" sz="12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partir du 8 janv</a:t>
            </a:r>
            <a:r>
              <a:rPr lang="fr-CA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 </a:t>
            </a:r>
            <a:r>
              <a:rPr lang="fr-CA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A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mois</a:t>
            </a:r>
            <a:endParaRPr lang="fr-CA" sz="1200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7663" y="7746863"/>
            <a:ext cx="500054" cy="183974"/>
          </a:xfrm>
          <a:prstGeom prst="rect">
            <a:avLst/>
          </a:prstGeom>
          <a:solidFill>
            <a:srgbClr val="FF6600">
              <a:alpha val="50196"/>
            </a:srgbClr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5" name="Rectangle 24"/>
          <p:cNvSpPr/>
          <p:nvPr/>
        </p:nvSpPr>
        <p:spPr>
          <a:xfrm>
            <a:off x="347663" y="8085817"/>
            <a:ext cx="500054" cy="183974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1" name="Rectangle 30"/>
          <p:cNvSpPr/>
          <p:nvPr/>
        </p:nvSpPr>
        <p:spPr>
          <a:xfrm>
            <a:off x="4038601" y="9296301"/>
            <a:ext cx="1512888" cy="209513"/>
          </a:xfrm>
          <a:prstGeom prst="rect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 à confirmer</a:t>
            </a:r>
            <a:endParaRPr lang="fr-CA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rme libre 1"/>
          <p:cNvSpPr/>
          <p:nvPr/>
        </p:nvSpPr>
        <p:spPr>
          <a:xfrm>
            <a:off x="2771775" y="11206163"/>
            <a:ext cx="688181" cy="597693"/>
          </a:xfrm>
          <a:custGeom>
            <a:avLst/>
            <a:gdLst>
              <a:gd name="connsiteX0" fmla="*/ 681038 w 688181"/>
              <a:gd name="connsiteY0" fmla="*/ 597693 h 597693"/>
              <a:gd name="connsiteX1" fmla="*/ 0 w 688181"/>
              <a:gd name="connsiteY1" fmla="*/ 597693 h 597693"/>
              <a:gd name="connsiteX2" fmla="*/ 0 w 688181"/>
              <a:gd name="connsiteY2" fmla="*/ 0 h 597693"/>
              <a:gd name="connsiteX3" fmla="*/ 442913 w 688181"/>
              <a:gd name="connsiteY3" fmla="*/ 0 h 597693"/>
              <a:gd name="connsiteX4" fmla="*/ 442913 w 688181"/>
              <a:gd name="connsiteY4" fmla="*/ 478631 h 597693"/>
              <a:gd name="connsiteX5" fmla="*/ 688181 w 688181"/>
              <a:gd name="connsiteY5" fmla="*/ 478631 h 597693"/>
              <a:gd name="connsiteX6" fmla="*/ 681038 w 688181"/>
              <a:gd name="connsiteY6" fmla="*/ 597693 h 597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8181" h="597693">
                <a:moveTo>
                  <a:pt x="681038" y="597693"/>
                </a:moveTo>
                <a:lnTo>
                  <a:pt x="0" y="597693"/>
                </a:lnTo>
                <a:lnTo>
                  <a:pt x="0" y="0"/>
                </a:lnTo>
                <a:lnTo>
                  <a:pt x="442913" y="0"/>
                </a:lnTo>
                <a:lnTo>
                  <a:pt x="442913" y="478631"/>
                </a:lnTo>
                <a:lnTo>
                  <a:pt x="688181" y="478631"/>
                </a:lnTo>
                <a:lnTo>
                  <a:pt x="681038" y="597693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 w="127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dirty="0" smtClean="0"/>
              <a:t>*</a:t>
            </a:r>
            <a:r>
              <a:rPr lang="fr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fr-CA" dirty="0" smtClean="0"/>
              <a:t>        </a:t>
            </a:r>
            <a:endParaRPr lang="fr-CA" dirty="0"/>
          </a:p>
        </p:txBody>
      </p:sp>
      <p:sp>
        <p:nvSpPr>
          <p:cNvPr id="7" name="Forme libre 6"/>
          <p:cNvSpPr/>
          <p:nvPr/>
        </p:nvSpPr>
        <p:spPr>
          <a:xfrm>
            <a:off x="3101975" y="10848975"/>
            <a:ext cx="1016000" cy="412750"/>
          </a:xfrm>
          <a:custGeom>
            <a:avLst/>
            <a:gdLst>
              <a:gd name="connsiteX0" fmla="*/ 444500 w 1016000"/>
              <a:gd name="connsiteY0" fmla="*/ 98425 h 412750"/>
              <a:gd name="connsiteX1" fmla="*/ 596900 w 1016000"/>
              <a:gd name="connsiteY1" fmla="*/ 250825 h 412750"/>
              <a:gd name="connsiteX2" fmla="*/ 822325 w 1016000"/>
              <a:gd name="connsiteY2" fmla="*/ 250825 h 412750"/>
              <a:gd name="connsiteX3" fmla="*/ 822325 w 1016000"/>
              <a:gd name="connsiteY3" fmla="*/ 0 h 412750"/>
              <a:gd name="connsiteX4" fmla="*/ 949325 w 1016000"/>
              <a:gd name="connsiteY4" fmla="*/ 0 h 412750"/>
              <a:gd name="connsiteX5" fmla="*/ 949325 w 1016000"/>
              <a:gd name="connsiteY5" fmla="*/ 228600 h 412750"/>
              <a:gd name="connsiteX6" fmla="*/ 1016000 w 1016000"/>
              <a:gd name="connsiteY6" fmla="*/ 228600 h 412750"/>
              <a:gd name="connsiteX7" fmla="*/ 1016000 w 1016000"/>
              <a:gd name="connsiteY7" fmla="*/ 371475 h 412750"/>
              <a:gd name="connsiteX8" fmla="*/ 974725 w 1016000"/>
              <a:gd name="connsiteY8" fmla="*/ 412750 h 412750"/>
              <a:gd name="connsiteX9" fmla="*/ 0 w 1016000"/>
              <a:gd name="connsiteY9" fmla="*/ 412750 h 412750"/>
              <a:gd name="connsiteX10" fmla="*/ 0 w 1016000"/>
              <a:gd name="connsiteY10" fmla="*/ 203200 h 412750"/>
              <a:gd name="connsiteX11" fmla="*/ 342900 w 1016000"/>
              <a:gd name="connsiteY11" fmla="*/ 203200 h 412750"/>
              <a:gd name="connsiteX12" fmla="*/ 444500 w 1016000"/>
              <a:gd name="connsiteY12" fmla="*/ 98425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16000" h="412750">
                <a:moveTo>
                  <a:pt x="444500" y="98425"/>
                </a:moveTo>
                <a:lnTo>
                  <a:pt x="596900" y="250825"/>
                </a:lnTo>
                <a:lnTo>
                  <a:pt x="822325" y="250825"/>
                </a:lnTo>
                <a:lnTo>
                  <a:pt x="822325" y="0"/>
                </a:lnTo>
                <a:lnTo>
                  <a:pt x="949325" y="0"/>
                </a:lnTo>
                <a:lnTo>
                  <a:pt x="949325" y="228600"/>
                </a:lnTo>
                <a:lnTo>
                  <a:pt x="1016000" y="228600"/>
                </a:lnTo>
                <a:lnTo>
                  <a:pt x="1016000" y="371475"/>
                </a:lnTo>
                <a:lnTo>
                  <a:pt x="974725" y="412750"/>
                </a:lnTo>
                <a:lnTo>
                  <a:pt x="0" y="412750"/>
                </a:lnTo>
                <a:lnTo>
                  <a:pt x="0" y="203200"/>
                </a:lnTo>
                <a:lnTo>
                  <a:pt x="342900" y="203200"/>
                </a:lnTo>
                <a:lnTo>
                  <a:pt x="444500" y="98425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 w="127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400" dirty="0" smtClean="0"/>
          </a:p>
          <a:p>
            <a:pPr algn="ctr"/>
            <a:r>
              <a:rPr lang="fr-CA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*2</a:t>
            </a:r>
            <a:endParaRPr lang="fr-CA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Forme libre 7"/>
          <p:cNvSpPr/>
          <p:nvPr/>
        </p:nvSpPr>
        <p:spPr>
          <a:xfrm>
            <a:off x="3101975" y="11255375"/>
            <a:ext cx="1352550" cy="815975"/>
          </a:xfrm>
          <a:custGeom>
            <a:avLst/>
            <a:gdLst>
              <a:gd name="connsiteX0" fmla="*/ 946150 w 1352550"/>
              <a:gd name="connsiteY0" fmla="*/ 101600 h 815975"/>
              <a:gd name="connsiteX1" fmla="*/ 946150 w 1352550"/>
              <a:gd name="connsiteY1" fmla="*/ 0 h 815975"/>
              <a:gd name="connsiteX2" fmla="*/ 0 w 1352550"/>
              <a:gd name="connsiteY2" fmla="*/ 0 h 815975"/>
              <a:gd name="connsiteX3" fmla="*/ 0 w 1352550"/>
              <a:gd name="connsiteY3" fmla="*/ 561975 h 815975"/>
              <a:gd name="connsiteX4" fmla="*/ 755650 w 1352550"/>
              <a:gd name="connsiteY4" fmla="*/ 561975 h 815975"/>
              <a:gd name="connsiteX5" fmla="*/ 841375 w 1352550"/>
              <a:gd name="connsiteY5" fmla="*/ 704850 h 815975"/>
              <a:gd name="connsiteX6" fmla="*/ 1155700 w 1352550"/>
              <a:gd name="connsiteY6" fmla="*/ 704850 h 815975"/>
              <a:gd name="connsiteX7" fmla="*/ 1266825 w 1352550"/>
              <a:gd name="connsiteY7" fmla="*/ 815975 h 815975"/>
              <a:gd name="connsiteX8" fmla="*/ 1352550 w 1352550"/>
              <a:gd name="connsiteY8" fmla="*/ 730250 h 815975"/>
              <a:gd name="connsiteX9" fmla="*/ 1352550 w 1352550"/>
              <a:gd name="connsiteY9" fmla="*/ 574675 h 815975"/>
              <a:gd name="connsiteX10" fmla="*/ 1257300 w 1352550"/>
              <a:gd name="connsiteY10" fmla="*/ 574675 h 815975"/>
              <a:gd name="connsiteX11" fmla="*/ 1257300 w 1352550"/>
              <a:gd name="connsiteY11" fmla="*/ 98425 h 815975"/>
              <a:gd name="connsiteX12" fmla="*/ 946150 w 1352550"/>
              <a:gd name="connsiteY12" fmla="*/ 101600 h 81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52550" h="815975">
                <a:moveTo>
                  <a:pt x="946150" y="101600"/>
                </a:moveTo>
                <a:lnTo>
                  <a:pt x="946150" y="0"/>
                </a:lnTo>
                <a:lnTo>
                  <a:pt x="0" y="0"/>
                </a:lnTo>
                <a:lnTo>
                  <a:pt x="0" y="561975"/>
                </a:lnTo>
                <a:lnTo>
                  <a:pt x="755650" y="561975"/>
                </a:lnTo>
                <a:lnTo>
                  <a:pt x="841375" y="704850"/>
                </a:lnTo>
                <a:lnTo>
                  <a:pt x="1155700" y="704850"/>
                </a:lnTo>
                <a:lnTo>
                  <a:pt x="1266825" y="815975"/>
                </a:lnTo>
                <a:lnTo>
                  <a:pt x="1352550" y="730250"/>
                </a:lnTo>
                <a:lnTo>
                  <a:pt x="1352550" y="574675"/>
                </a:lnTo>
                <a:lnTo>
                  <a:pt x="1257300" y="574675"/>
                </a:lnTo>
                <a:lnTo>
                  <a:pt x="1257300" y="98425"/>
                </a:lnTo>
                <a:lnTo>
                  <a:pt x="946150" y="101600"/>
                </a:lnTo>
                <a:close/>
              </a:path>
            </a:pathLst>
          </a:custGeom>
          <a:solidFill>
            <a:srgbClr val="ED7D31">
              <a:alpha val="50196"/>
            </a:srgbClr>
          </a:solidFill>
          <a:ln w="12700">
            <a:solidFill>
              <a:srgbClr val="ED7D3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*3</a:t>
            </a:r>
          </a:p>
          <a:p>
            <a:pPr algn="ctr"/>
            <a:endParaRPr lang="fr-CA" dirty="0"/>
          </a:p>
        </p:txBody>
      </p:sp>
      <p:sp>
        <p:nvSpPr>
          <p:cNvPr id="13" name="Forme libre 12"/>
          <p:cNvSpPr/>
          <p:nvPr/>
        </p:nvSpPr>
        <p:spPr>
          <a:xfrm rot="163737">
            <a:off x="6553993" y="10465436"/>
            <a:ext cx="285750" cy="355600"/>
          </a:xfrm>
          <a:custGeom>
            <a:avLst/>
            <a:gdLst>
              <a:gd name="connsiteX0" fmla="*/ 285750 w 285750"/>
              <a:gd name="connsiteY0" fmla="*/ 260350 h 355600"/>
              <a:gd name="connsiteX1" fmla="*/ 190500 w 285750"/>
              <a:gd name="connsiteY1" fmla="*/ 355600 h 355600"/>
              <a:gd name="connsiteX2" fmla="*/ 0 w 285750"/>
              <a:gd name="connsiteY2" fmla="*/ 165100 h 355600"/>
              <a:gd name="connsiteX3" fmla="*/ 0 w 285750"/>
              <a:gd name="connsiteY3" fmla="*/ 0 h 355600"/>
              <a:gd name="connsiteX4" fmla="*/ 285750 w 285750"/>
              <a:gd name="connsiteY4" fmla="*/ 260350 h 3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750" h="355600">
                <a:moveTo>
                  <a:pt x="285750" y="260350"/>
                </a:moveTo>
                <a:lnTo>
                  <a:pt x="190500" y="355600"/>
                </a:lnTo>
                <a:lnTo>
                  <a:pt x="0" y="165100"/>
                </a:lnTo>
                <a:lnTo>
                  <a:pt x="0" y="0"/>
                </a:lnTo>
                <a:lnTo>
                  <a:pt x="285750" y="260350"/>
                </a:lnTo>
                <a:close/>
              </a:path>
            </a:pathLst>
          </a:custGeom>
          <a:solidFill>
            <a:srgbClr val="ED7D3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Forme libre 17"/>
          <p:cNvSpPr/>
          <p:nvPr/>
        </p:nvSpPr>
        <p:spPr>
          <a:xfrm>
            <a:off x="6627018" y="10054687"/>
            <a:ext cx="733426" cy="672702"/>
          </a:xfrm>
          <a:custGeom>
            <a:avLst/>
            <a:gdLst>
              <a:gd name="connsiteX0" fmla="*/ 554832 w 754857"/>
              <a:gd name="connsiteY0" fmla="*/ 326230 h 673893"/>
              <a:gd name="connsiteX1" fmla="*/ 207169 w 754857"/>
              <a:gd name="connsiteY1" fmla="*/ 673893 h 673893"/>
              <a:gd name="connsiteX2" fmla="*/ 0 w 754857"/>
              <a:gd name="connsiteY2" fmla="*/ 466724 h 673893"/>
              <a:gd name="connsiteX3" fmla="*/ 323850 w 754857"/>
              <a:gd name="connsiteY3" fmla="*/ 142874 h 673893"/>
              <a:gd name="connsiteX4" fmla="*/ 297657 w 754857"/>
              <a:gd name="connsiteY4" fmla="*/ 116681 h 673893"/>
              <a:gd name="connsiteX5" fmla="*/ 414338 w 754857"/>
              <a:gd name="connsiteY5" fmla="*/ 0 h 673893"/>
              <a:gd name="connsiteX6" fmla="*/ 754857 w 754857"/>
              <a:gd name="connsiteY6" fmla="*/ 340519 h 673893"/>
              <a:gd name="connsiteX7" fmla="*/ 652463 w 754857"/>
              <a:gd name="connsiteY7" fmla="*/ 442913 h 673893"/>
              <a:gd name="connsiteX8" fmla="*/ 554832 w 754857"/>
              <a:gd name="connsiteY8" fmla="*/ 326230 h 673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4857" h="673893">
                <a:moveTo>
                  <a:pt x="554832" y="326230"/>
                </a:moveTo>
                <a:lnTo>
                  <a:pt x="207169" y="673893"/>
                </a:lnTo>
                <a:lnTo>
                  <a:pt x="0" y="466724"/>
                </a:lnTo>
                <a:lnTo>
                  <a:pt x="323850" y="142874"/>
                </a:lnTo>
                <a:lnTo>
                  <a:pt x="297657" y="116681"/>
                </a:lnTo>
                <a:lnTo>
                  <a:pt x="414338" y="0"/>
                </a:lnTo>
                <a:lnTo>
                  <a:pt x="754857" y="340519"/>
                </a:lnTo>
                <a:lnTo>
                  <a:pt x="652463" y="442913"/>
                </a:lnTo>
                <a:lnTo>
                  <a:pt x="554832" y="326230"/>
                </a:lnTo>
                <a:close/>
              </a:path>
            </a:pathLst>
          </a:custGeom>
          <a:solidFill>
            <a:srgbClr val="ED7D31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Forme libre 18"/>
          <p:cNvSpPr/>
          <p:nvPr/>
        </p:nvSpPr>
        <p:spPr>
          <a:xfrm>
            <a:off x="5880100" y="9092787"/>
            <a:ext cx="1708150" cy="774978"/>
          </a:xfrm>
          <a:custGeom>
            <a:avLst/>
            <a:gdLst>
              <a:gd name="connsiteX0" fmla="*/ 1708150 w 1708150"/>
              <a:gd name="connsiteY0" fmla="*/ 266700 h 755650"/>
              <a:gd name="connsiteX1" fmla="*/ 1219200 w 1708150"/>
              <a:gd name="connsiteY1" fmla="*/ 755650 h 755650"/>
              <a:gd name="connsiteX2" fmla="*/ 977900 w 1708150"/>
              <a:gd name="connsiteY2" fmla="*/ 755650 h 755650"/>
              <a:gd name="connsiteX3" fmla="*/ 390525 w 1708150"/>
              <a:gd name="connsiteY3" fmla="*/ 168275 h 755650"/>
              <a:gd name="connsiteX4" fmla="*/ 168275 w 1708150"/>
              <a:gd name="connsiteY4" fmla="*/ 168275 h 755650"/>
              <a:gd name="connsiteX5" fmla="*/ 0 w 1708150"/>
              <a:gd name="connsiteY5" fmla="*/ 0 h 755650"/>
              <a:gd name="connsiteX6" fmla="*/ 1400175 w 1708150"/>
              <a:gd name="connsiteY6" fmla="*/ 0 h 755650"/>
              <a:gd name="connsiteX7" fmla="*/ 1708150 w 1708150"/>
              <a:gd name="connsiteY7" fmla="*/ 266700 h 755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08150" h="755650">
                <a:moveTo>
                  <a:pt x="1708150" y="266700"/>
                </a:moveTo>
                <a:lnTo>
                  <a:pt x="1219200" y="755650"/>
                </a:lnTo>
                <a:lnTo>
                  <a:pt x="977900" y="755650"/>
                </a:lnTo>
                <a:lnTo>
                  <a:pt x="390525" y="168275"/>
                </a:lnTo>
                <a:lnTo>
                  <a:pt x="168275" y="168275"/>
                </a:lnTo>
                <a:lnTo>
                  <a:pt x="0" y="0"/>
                </a:lnTo>
                <a:lnTo>
                  <a:pt x="1400175" y="0"/>
                </a:lnTo>
                <a:lnTo>
                  <a:pt x="1708150" y="266700"/>
                </a:lnTo>
                <a:close/>
              </a:path>
            </a:pathLst>
          </a:custGeom>
          <a:solidFill>
            <a:srgbClr val="FF66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008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543</TotalTime>
  <Words>96</Words>
  <Application>Microsoft Office PowerPoint</Application>
  <PresentationFormat>Personnalisé</PresentationFormat>
  <Paragraphs>45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Chaloult_Cond</vt:lpstr>
      <vt:lpstr>Thème Office</vt:lpstr>
      <vt:lpstr>Présentation PowerPoint</vt:lpstr>
    </vt:vector>
  </TitlesOfParts>
  <Company>JR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Audrey Fournier</dc:creator>
  <cp:lastModifiedBy>Audrey Fournier</cp:lastModifiedBy>
  <cp:revision>74</cp:revision>
  <cp:lastPrinted>2025-01-06T19:43:45Z</cp:lastPrinted>
  <dcterms:created xsi:type="dcterms:W3CDTF">2019-08-01T16:20:04Z</dcterms:created>
  <dcterms:modified xsi:type="dcterms:W3CDTF">2025-01-06T19:43:56Z</dcterms:modified>
</cp:coreProperties>
</file>