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6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7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8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4"/>
    <p:sldMasterId id="2147483708" r:id="rId5"/>
    <p:sldMasterId id="2147483679" r:id="rId6"/>
    <p:sldMasterId id="2147483672" r:id="rId7"/>
    <p:sldMasterId id="2147483717" r:id="rId8"/>
    <p:sldMasterId id="2147483683" r:id="rId9"/>
    <p:sldMasterId id="2147483694" r:id="rId10"/>
    <p:sldMasterId id="2147483701" r:id="rId11"/>
    <p:sldMasterId id="2147483721" r:id="rId12"/>
  </p:sldMasterIdLst>
  <p:notesMasterIdLst>
    <p:notesMasterId r:id="rId49"/>
  </p:notesMasterIdLst>
  <p:handoutMasterIdLst>
    <p:handoutMasterId r:id="rId50"/>
  </p:handoutMasterIdLst>
  <p:sldIdLst>
    <p:sldId id="294" r:id="rId13"/>
    <p:sldId id="257" r:id="rId14"/>
    <p:sldId id="256" r:id="rId15"/>
    <p:sldId id="258" r:id="rId16"/>
    <p:sldId id="260" r:id="rId17"/>
    <p:sldId id="293" r:id="rId18"/>
    <p:sldId id="263" r:id="rId19"/>
    <p:sldId id="264" r:id="rId20"/>
    <p:sldId id="265" r:id="rId21"/>
    <p:sldId id="266" r:id="rId22"/>
    <p:sldId id="273" r:id="rId23"/>
    <p:sldId id="274" r:id="rId24"/>
    <p:sldId id="275" r:id="rId25"/>
    <p:sldId id="276" r:id="rId26"/>
    <p:sldId id="277" r:id="rId27"/>
    <p:sldId id="278" r:id="rId28"/>
    <p:sldId id="267" r:id="rId29"/>
    <p:sldId id="268" r:id="rId30"/>
    <p:sldId id="269" r:id="rId31"/>
    <p:sldId id="270" r:id="rId32"/>
    <p:sldId id="271" r:id="rId33"/>
    <p:sldId id="272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289" r:id="rId45"/>
    <p:sldId id="290" r:id="rId46"/>
    <p:sldId id="291" r:id="rId47"/>
    <p:sldId id="292" r:id="rId48"/>
  </p:sldIdLst>
  <p:sldSz cx="9144000" cy="5143500" type="screen16x9"/>
  <p:notesSz cx="6858000" cy="9144000"/>
  <p:embeddedFontLst>
    <p:embeddedFont>
      <p:font typeface="Segoe UI" panose="020B0502040204020203" pitchFamily="34" charset="0"/>
      <p:regular r:id="rId51"/>
      <p:bold r:id="rId52"/>
      <p:italic r:id="rId53"/>
      <p:boldItalic r:id="rId54"/>
    </p:embeddedFont>
    <p:embeddedFont>
      <p:font typeface="Segoe UI Light" panose="020B0502040204020203" pitchFamily="34" charset="0"/>
      <p:regular r:id="rId55"/>
      <p:italic r:id="rId56"/>
    </p:embeddedFont>
    <p:embeddedFont>
      <p:font typeface="Segoe UI Semibold" panose="020B0702040204020203" pitchFamily="34" charset="0"/>
      <p:bold r:id="rId57"/>
      <p:boldItalic r:id="rId58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UVERTURE" id="{D7D2511A-028A-47CE-B28B-69BF0EE8EE6F}">
          <p14:sldIdLst>
            <p14:sldId id="294"/>
            <p14:sldId id="257"/>
            <p14:sldId id="256"/>
            <p14:sldId id="258"/>
            <p14:sldId id="260"/>
            <p14:sldId id="293"/>
          </p14:sldIdLst>
        </p14:section>
        <p14:section name="TABLE DES MATIÈRES" id="{2FA32828-BD88-4B89-8677-26F07F31DCD5}">
          <p14:sldIdLst>
            <p14:sldId id="263"/>
            <p14:sldId id="264"/>
          </p14:sldIdLst>
        </p14:section>
        <p14:section name="PAGES DE SECTION" id="{ACBDBFFE-AF87-400A-88D8-D9B587DCC7EE}">
          <p14:sldIdLst>
            <p14:sldId id="265"/>
            <p14:sldId id="266"/>
          </p14:sldIdLst>
        </p14:section>
        <p14:section name="PAGES ÉCLAT" id="{3A6FDBD9-E2DB-458E-BA70-59AD433E8BBA}">
          <p14:sldIdLst>
            <p14:sldId id="273"/>
            <p14:sldId id="274"/>
            <p14:sldId id="275"/>
            <p14:sldId id="276"/>
            <p14:sldId id="277"/>
            <p14:sldId id="278"/>
          </p14:sldIdLst>
        </p14:section>
        <p14:section name="CONTENU BANDE BLEUE" id="{D0E1449F-490A-4F95-9B57-8880D9338954}">
          <p14:sldIdLst>
            <p14:sldId id="267"/>
            <p14:sldId id="268"/>
            <p14:sldId id="269"/>
            <p14:sldId id="270"/>
            <p14:sldId id="271"/>
            <p14:sldId id="272"/>
          </p14:sldIdLst>
        </p14:section>
        <p14:section name="CONTENU BANDE MENTHE" id="{CA6589B0-CAE7-47AC-87A4-99DD3B75433D}">
          <p14:sldIdLst>
            <p14:sldId id="279"/>
            <p14:sldId id="280"/>
            <p14:sldId id="281"/>
            <p14:sldId id="282"/>
            <p14:sldId id="283"/>
            <p14:sldId id="284"/>
          </p14:sldIdLst>
        </p14:section>
        <p14:section name="CONTENU BLANC" id="{87EB7D06-9603-4DF6-8442-3E36F98C9057}">
          <p14:sldIdLst>
            <p14:sldId id="285"/>
            <p14:sldId id="286"/>
            <p14:sldId id="287"/>
            <p14:sldId id="288"/>
            <p14:sldId id="289"/>
            <p14:sldId id="290"/>
          </p14:sldIdLst>
        </p14:section>
        <p14:section name="FERMETURE" id="{5B9298A2-0D89-45FD-8BFA-E0578B5EAAE1}">
          <p14:sldIdLst>
            <p14:sldId id="291"/>
            <p14:sldId id="29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98BD"/>
    <a:srgbClr val="FFFFFF"/>
    <a:srgbClr val="E7E6E6"/>
    <a:srgbClr val="DDED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72" autoAdjust="0"/>
  </p:normalViewPr>
  <p:slideViewPr>
    <p:cSldViewPr>
      <p:cViewPr varScale="1">
        <p:scale>
          <a:sx n="126" d="100"/>
          <a:sy n="126" d="100"/>
        </p:scale>
        <p:origin x="150" y="24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3912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handoutMaster" Target="handoutMasters/handoutMaster1.xml"/><Relationship Id="rId55" Type="http://schemas.openxmlformats.org/officeDocument/2006/relationships/font" Target="fonts/font5.fntdata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slide" Target="slides/slide29.xml"/><Relationship Id="rId54" Type="http://schemas.openxmlformats.org/officeDocument/2006/relationships/font" Target="fonts/font4.fntdata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7.fntdata"/><Relationship Id="rId61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font" Target="fonts/font2.fntdata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font" Target="fonts/font6.fntdata"/><Relationship Id="rId8" Type="http://schemas.openxmlformats.org/officeDocument/2006/relationships/slideMaster" Target="slideMasters/slideMaster5.xml"/><Relationship Id="rId51" Type="http://schemas.openxmlformats.org/officeDocument/2006/relationships/font" Target="fonts/font1.fntdata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3A0879-7916-45FF-8FE5-3F7293563BCD}" type="datetimeFigureOut">
              <a:rPr lang="fr-CA" smtClean="0">
                <a:latin typeface="Segoe UI" panose="020B0502040204020203" pitchFamily="34" charset="0"/>
                <a:cs typeface="Segoe UI" panose="020B0502040204020203" pitchFamily="34" charset="0"/>
              </a:rPr>
              <a:t>2026-09-16</a:t>
            </a:fld>
            <a:endParaRPr lang="fr-CA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9B1930-BE7E-4B0B-B902-746FDD8AD182}" type="slidenum">
              <a:rPr lang="fr-CA" smtClean="0">
                <a:latin typeface="Segoe UI" panose="020B0502040204020203" pitchFamily="34" charset="0"/>
                <a:cs typeface="Segoe UI" panose="020B0502040204020203" pitchFamily="34" charset="0"/>
              </a:rPr>
              <a:t>‹n°›</a:t>
            </a:fld>
            <a:endParaRPr lang="fr-CA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786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EEE66-C8B9-4D0E-A422-666A56C55835}" type="datetimeFigureOut">
              <a:rPr lang="fr-CA" smtClean="0"/>
              <a:t>2026-09-16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FA134E-8311-414B-A8C4-2E295DACBF6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88963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A134E-8311-414B-A8C4-2E295DACBF60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34074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9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uverture_Cercle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capture d’écran, Bleu électrique, Graphique, bleu&#10;&#10;Le contenu généré par l’IA peut être incorrect.">
            <a:extLst>
              <a:ext uri="{FF2B5EF4-FFF2-40B4-BE49-F238E27FC236}">
                <a16:creationId xmlns:a16="http://schemas.microsoft.com/office/drawing/2014/main" id="{69297045-1C09-2FEF-BEB3-16BBE9CA50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5536" y="2211710"/>
            <a:ext cx="612068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accent3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 style des sous-titres du masque</a:t>
            </a:r>
            <a:endParaRPr lang="fr-CA" dirty="0"/>
          </a:p>
        </p:txBody>
      </p:sp>
      <p:sp>
        <p:nvSpPr>
          <p:cNvPr id="9" name="Titre 8"/>
          <p:cNvSpPr>
            <a:spLocks noGrp="1"/>
          </p:cNvSpPr>
          <p:nvPr>
            <p:ph type="title"/>
          </p:nvPr>
        </p:nvSpPr>
        <p:spPr>
          <a:xfrm>
            <a:off x="395536" y="1434305"/>
            <a:ext cx="612068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CA" dirty="0"/>
          </a:p>
        </p:txBody>
      </p:sp>
      <p:sp>
        <p:nvSpPr>
          <p:cNvPr id="2" name="Espace réservé du texte 7">
            <a:extLst>
              <a:ext uri="{FF2B5EF4-FFF2-40B4-BE49-F238E27FC236}">
                <a16:creationId xmlns:a16="http://schemas.microsoft.com/office/drawing/2014/main" id="{5C048FF5-14F8-2490-8327-247C516C7BB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5536" y="3055200"/>
            <a:ext cx="6192688" cy="36933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None/>
              <a:defRPr sz="1000" b="1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fr-CA" dirty="0"/>
              <a:t>Présenté par : </a:t>
            </a:r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167782D2-ABC8-BCED-EF06-A4600D9EB6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5536" y="3512263"/>
            <a:ext cx="6192688" cy="36933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fr-CA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946023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clat_Lignes_Fonc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bleu, Bleu électrique, Bleu Majorell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4FCE39B-D9FC-CF86-053F-FCED96A1CA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B036531A-45A6-DAFB-9807-990BDEB0F9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3728" y="1707654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accent3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fr-CA" dirty="0"/>
          </a:p>
        </p:txBody>
      </p:sp>
      <p:sp>
        <p:nvSpPr>
          <p:cNvPr id="6" name="Titre 8">
            <a:extLst>
              <a:ext uri="{FF2B5EF4-FFF2-40B4-BE49-F238E27FC236}">
                <a16:creationId xmlns:a16="http://schemas.microsoft.com/office/drawing/2014/main" id="{B8BCF40C-9859-15B1-1EDB-0239D6CB0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728" y="2336784"/>
            <a:ext cx="6120680" cy="53841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2" name="Espace réservé du numéro de diapositive 2">
            <a:extLst>
              <a:ext uri="{FF2B5EF4-FFF2-40B4-BE49-F238E27FC236}">
                <a16:creationId xmlns:a16="http://schemas.microsoft.com/office/drawing/2014/main" id="{81DAA5C4-30CD-FDB4-2F89-A4ACAAB14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DBC63-AA34-4C27-924A-AC3A8202F7B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91963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clat_Lignes_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violet, violette, capture d’écran, bleu&#10;&#10;Le contenu généré par l’IA peut être incorrect.">
            <a:extLst>
              <a:ext uri="{FF2B5EF4-FFF2-40B4-BE49-F238E27FC236}">
                <a16:creationId xmlns:a16="http://schemas.microsoft.com/office/drawing/2014/main" id="{15C43FF3-D083-D320-8241-4B264343E38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B036531A-45A6-DAFB-9807-990BDEB0F9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3728" y="1707654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accent2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fr-CA" dirty="0"/>
          </a:p>
        </p:txBody>
      </p:sp>
      <p:sp>
        <p:nvSpPr>
          <p:cNvPr id="6" name="Titre 8">
            <a:extLst>
              <a:ext uri="{FF2B5EF4-FFF2-40B4-BE49-F238E27FC236}">
                <a16:creationId xmlns:a16="http://schemas.microsoft.com/office/drawing/2014/main" id="{B8BCF40C-9859-15B1-1EDB-0239D6CB0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728" y="2336784"/>
            <a:ext cx="6120680" cy="53841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2" name="Espace réservé du numéro de diapositive 2">
            <a:extLst>
              <a:ext uri="{FF2B5EF4-FFF2-40B4-BE49-F238E27FC236}">
                <a16:creationId xmlns:a16="http://schemas.microsoft.com/office/drawing/2014/main" id="{703D483A-CF2D-F0FE-7A09-9658E0AA8E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DBC63-AA34-4C27-924A-AC3A8202F7B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49682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clat_Lignes_Diagonale_Fonc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pture d’écran, Bleu électrique, bleu, conception&#10;&#10;Le contenu généré par l’IA peut être incorrect.">
            <a:extLst>
              <a:ext uri="{FF2B5EF4-FFF2-40B4-BE49-F238E27FC236}">
                <a16:creationId xmlns:a16="http://schemas.microsoft.com/office/drawing/2014/main" id="{63F23EFD-BB36-665B-B313-FAE592F89B5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B036531A-45A6-DAFB-9807-990BDEB0F9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3608" y="2158644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accent3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fr-CA" dirty="0"/>
          </a:p>
        </p:txBody>
      </p:sp>
      <p:sp>
        <p:nvSpPr>
          <p:cNvPr id="6" name="Titre 8">
            <a:extLst>
              <a:ext uri="{FF2B5EF4-FFF2-40B4-BE49-F238E27FC236}">
                <a16:creationId xmlns:a16="http://schemas.microsoft.com/office/drawing/2014/main" id="{B8BCF40C-9859-15B1-1EDB-0239D6CB0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2787774"/>
            <a:ext cx="6120680" cy="53841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2" name="Espace réservé du numéro de diapositive 2">
            <a:extLst>
              <a:ext uri="{FF2B5EF4-FFF2-40B4-BE49-F238E27FC236}">
                <a16:creationId xmlns:a16="http://schemas.microsoft.com/office/drawing/2014/main" id="{FDDFC12B-100E-498F-8B7D-5136C0783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DBC63-AA34-4C27-924A-AC3A8202F7B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60204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clat_Lignes_Diagonale_Pâ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B51182B-28DB-3AAF-B38C-C247A6A403D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B036531A-45A6-DAFB-9807-990BDEB0F9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3608" y="2158644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accent2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fr-CA" dirty="0"/>
          </a:p>
        </p:txBody>
      </p:sp>
      <p:sp>
        <p:nvSpPr>
          <p:cNvPr id="6" name="Titre 8">
            <a:extLst>
              <a:ext uri="{FF2B5EF4-FFF2-40B4-BE49-F238E27FC236}">
                <a16:creationId xmlns:a16="http://schemas.microsoft.com/office/drawing/2014/main" id="{B8BCF40C-9859-15B1-1EDB-0239D6CB0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2787774"/>
            <a:ext cx="6120680" cy="53841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2" name="Espace réservé du numéro de diapositive 2">
            <a:extLst>
              <a:ext uri="{FF2B5EF4-FFF2-40B4-BE49-F238E27FC236}">
                <a16:creationId xmlns:a16="http://schemas.microsoft.com/office/drawing/2014/main" id="{FA182EB7-95F1-84BD-0045-BEC8165D3A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DBC63-AA34-4C27-924A-AC3A8202F7BB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500825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dM_Foncé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itre 1">
            <a:extLst>
              <a:ext uri="{FF2B5EF4-FFF2-40B4-BE49-F238E27FC236}">
                <a16:creationId xmlns:a16="http://schemas.microsoft.com/office/drawing/2014/main" id="{0C23CB09-4FB3-A3E9-73A3-70E918F589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536" y="741637"/>
            <a:ext cx="8318748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Table des matières</a:t>
            </a:r>
            <a:endParaRPr lang="fr-CA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49E891B8-F1C8-713B-DC0E-D63B4C444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851670"/>
            <a:ext cx="8318748" cy="2249847"/>
          </a:xfrm>
          <a:prstGeom prst="rect">
            <a:avLst/>
          </a:prstGeom>
          <a:noFill/>
        </p:spPr>
        <p:txBody>
          <a:bodyPr vert="horz" wrap="square" lIns="91440" tIns="45720" rIns="91440" bIns="45720" numCol="2" spcCol="360000" rtlCol="0">
            <a:sp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 sz="1600" baseline="0">
                <a:solidFill>
                  <a:schemeClr val="accent3"/>
                </a:solidFill>
              </a:defRPr>
            </a:lvl1pPr>
            <a:lvl3pPr>
              <a:defRPr>
                <a:solidFill>
                  <a:schemeClr val="accent3"/>
                </a:solidFill>
              </a:defRPr>
            </a:lvl3pPr>
            <a:lvl4pPr>
              <a:buNone/>
              <a:defRPr/>
            </a:lvl4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lang="fr-FR" dirty="0"/>
              <a:t>Cliquez pour modifier les styles du texte du masque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lang="fr-FR" dirty="0"/>
              <a:t>Cliquez pour modifier les styles du texte du masque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lang="fr-FR" dirty="0"/>
              <a:t>Cliquez pour modifier les styles du texte du masque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lang="fr-FR" dirty="0"/>
              <a:t>Cliquez pour modifier les styles du texte du masque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lang="fr-FR" dirty="0"/>
              <a:t>Cliquez pour modifier les styles du texte du masque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4E57A44B-4856-2CF5-9C83-39B77CCE0A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5536" y="4803998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41EB751-E284-141D-F328-847FC2D9C8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DBC63-AA34-4C27-924A-AC3A8202F7B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012859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dM_Pâle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itre 1">
            <a:extLst>
              <a:ext uri="{FF2B5EF4-FFF2-40B4-BE49-F238E27FC236}">
                <a16:creationId xmlns:a16="http://schemas.microsoft.com/office/drawing/2014/main" id="{0C23CB09-4FB3-A3E9-73A3-70E918F589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536" y="741637"/>
            <a:ext cx="8318748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fr-FR" dirty="0"/>
              <a:t>Table des matières</a:t>
            </a:r>
            <a:endParaRPr lang="fr-CA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49E891B8-F1C8-713B-DC0E-D63B4C444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851670"/>
            <a:ext cx="8318748" cy="2249847"/>
          </a:xfrm>
          <a:prstGeom prst="rect">
            <a:avLst/>
          </a:prstGeom>
          <a:noFill/>
        </p:spPr>
        <p:txBody>
          <a:bodyPr vert="horz" wrap="square" lIns="91440" tIns="45720" rIns="91440" bIns="45720" numCol="2" spcCol="360000" rtlCol="0">
            <a:sp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 sz="1600" baseline="0">
                <a:solidFill>
                  <a:schemeClr val="tx1"/>
                </a:solidFill>
              </a:defRPr>
            </a:lvl1pPr>
            <a:lvl3pPr>
              <a:defRPr>
                <a:solidFill>
                  <a:schemeClr val="accent3"/>
                </a:solidFill>
              </a:defRPr>
            </a:lvl3pPr>
            <a:lvl4pPr>
              <a:buNone/>
              <a:defRPr/>
            </a:lvl4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lang="fr-FR" dirty="0"/>
              <a:t>Cliquez pour modifier les styles du texte du masque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lang="fr-FR" dirty="0"/>
              <a:t>Cliquez pour modifier les styles du texte du masque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lang="fr-FR" dirty="0"/>
              <a:t>Cliquez pour modifier les styles du texte du masque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lang="fr-FR" dirty="0"/>
              <a:t>Cliquez pour modifier les styles du texte du masque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lang="fr-FR" dirty="0"/>
              <a:t>Cliquez pour modifier les styles du texte du masque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4E57A44B-4856-2CF5-9C83-39B77CCE0A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5536" y="480184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26F5067-5EAC-F17B-C17A-1F7239CA38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DBC63-AA34-4C27-924A-AC3A8202F7B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2076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B5EE86-FD03-6366-0D40-616B182F2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18C83B8D-CDA1-88C9-E6F5-4C5F6C002A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5" name="Espace réservé du texte 7">
            <a:extLst>
              <a:ext uri="{FF2B5EF4-FFF2-40B4-BE49-F238E27FC236}">
                <a16:creationId xmlns:a16="http://schemas.microsoft.com/office/drawing/2014/main" id="{85937812-5DFA-9A2D-C069-D62B1425FD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B5A4DF54-1696-4D83-DEDD-F8DE736AE2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894623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9E568C-A0C0-6EB5-DC90-44AC5793A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1443608"/>
            <a:ext cx="2949575" cy="4080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81C5B41E-09AB-998E-F3AA-CE096360E41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1923678"/>
            <a:ext cx="7885112" cy="2478460"/>
          </a:xfrm>
          <a:prstGeom prst="rect">
            <a:avLst/>
          </a:prstGeom>
        </p:spPr>
        <p:txBody>
          <a:bodyPr numCol="2" spcCol="540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Cliquez pour modifier les styles du texte du masque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Cliquez pour modifier les styles du texte du masque</a:t>
            </a:r>
          </a:p>
          <a:p>
            <a:pPr lvl="0"/>
            <a:endParaRPr lang="fr-FR" dirty="0"/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CB5986BC-22A0-C1BE-2EC1-E42FAC1678C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6B38D628-70CE-CA7F-993C-BDC40F9F19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9357842C-5AA4-C89B-37B8-47121B4AA9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85849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7622D76-894D-AD1F-EC10-550A6729AF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52C815A-933C-BE6D-E91F-0AB38952D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9" name="Espace réservé du texte 11">
            <a:extLst>
              <a:ext uri="{FF2B5EF4-FFF2-40B4-BE49-F238E27FC236}">
                <a16:creationId xmlns:a16="http://schemas.microsoft.com/office/drawing/2014/main" id="{0A671669-E394-112F-D792-9E42BFC36A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951FF73E-FDF6-E66F-0655-C5004E108B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35038512-68EB-4AEC-96F3-92D4FAAB5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411848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2E46C65-A086-B040-D74A-542EAA35D2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1560" y="1347614"/>
            <a:ext cx="3686249" cy="61912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65FF221-DC3B-FE1A-C8FF-95C2E2371E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1560" y="1966739"/>
            <a:ext cx="3686249" cy="2762250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08EE838-7F54-8C72-878C-54C767CC44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27984" y="1347614"/>
            <a:ext cx="3887788" cy="61912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036F56F-E875-D014-551C-35E1DFC263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27984" y="1966739"/>
            <a:ext cx="3887788" cy="2762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10" name="Espace réservé du texte 11">
            <a:extLst>
              <a:ext uri="{FF2B5EF4-FFF2-40B4-BE49-F238E27FC236}">
                <a16:creationId xmlns:a16="http://schemas.microsoft.com/office/drawing/2014/main" id="{98136E84-0E6C-6990-CFE3-102E24F1C1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73BA19EF-4011-AE6D-22AF-948CE755A4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6F73C886-BD84-30DB-3144-8806F4770D1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097874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uverture_Cercle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capture d’écran, Bleu électrique, bleu, violet&#10;&#10;Le contenu généré par l’IA peut être incorrect.">
            <a:extLst>
              <a:ext uri="{FF2B5EF4-FFF2-40B4-BE49-F238E27FC236}">
                <a16:creationId xmlns:a16="http://schemas.microsoft.com/office/drawing/2014/main" id="{772D5ACC-F35E-A714-8ADC-80DE6B118F8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5536" y="2211710"/>
            <a:ext cx="612068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accent3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 style des sous-titres du masque</a:t>
            </a:r>
            <a:endParaRPr lang="fr-CA" dirty="0"/>
          </a:p>
        </p:txBody>
      </p:sp>
      <p:sp>
        <p:nvSpPr>
          <p:cNvPr id="9" name="Titre 8"/>
          <p:cNvSpPr>
            <a:spLocks noGrp="1"/>
          </p:cNvSpPr>
          <p:nvPr>
            <p:ph type="title"/>
          </p:nvPr>
        </p:nvSpPr>
        <p:spPr>
          <a:xfrm>
            <a:off x="395536" y="1434305"/>
            <a:ext cx="612068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CA" dirty="0"/>
          </a:p>
        </p:txBody>
      </p:sp>
      <p:sp>
        <p:nvSpPr>
          <p:cNvPr id="2" name="Espace réservé du texte 7">
            <a:extLst>
              <a:ext uri="{FF2B5EF4-FFF2-40B4-BE49-F238E27FC236}">
                <a16:creationId xmlns:a16="http://schemas.microsoft.com/office/drawing/2014/main" id="{451DDCC9-6FA8-D028-646A-276BE94F86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5536" y="3055200"/>
            <a:ext cx="6192688" cy="36933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None/>
              <a:defRPr sz="1000" b="1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fr-CA" dirty="0"/>
              <a:t>Présenté par : </a:t>
            </a:r>
          </a:p>
        </p:txBody>
      </p:sp>
      <p:sp>
        <p:nvSpPr>
          <p:cNvPr id="5" name="Espace réservé du texte 7">
            <a:extLst>
              <a:ext uri="{FF2B5EF4-FFF2-40B4-BE49-F238E27FC236}">
                <a16:creationId xmlns:a16="http://schemas.microsoft.com/office/drawing/2014/main" id="{118EE655-A69C-FCA5-AA12-4C095A7401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5536" y="3512263"/>
            <a:ext cx="6192688" cy="36933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fr-CA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7751577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7FDCBA3F-660B-5925-A289-200380D85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1443608"/>
            <a:ext cx="2949575" cy="4080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CA642D2D-9BAA-E3E8-F217-7DD84A85E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923678"/>
            <a:ext cx="2949575" cy="24784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" name="Espace réservé du contenu 5">
            <a:extLst>
              <a:ext uri="{FF2B5EF4-FFF2-40B4-BE49-F238E27FC236}">
                <a16:creationId xmlns:a16="http://schemas.microsoft.com/office/drawing/2014/main" id="{BD519BD6-5F05-F52C-19AF-58BD8D5F9A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51920" y="1443608"/>
            <a:ext cx="4536504" cy="295853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2" name="Espace réservé du texte 11">
            <a:extLst>
              <a:ext uri="{FF2B5EF4-FFF2-40B4-BE49-F238E27FC236}">
                <a16:creationId xmlns:a16="http://schemas.microsoft.com/office/drawing/2014/main" id="{E6EBFC0C-6681-2AC1-3D4B-2727B170E1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DA7DC8EC-BC44-EF08-17BB-F76FBCB1C1B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E301EB59-94BC-5071-E92A-9F4982ACCB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</p:spTree>
    <p:extLst>
      <p:ext uri="{BB962C8B-B14F-4D97-AF65-F5344CB8AC3E}">
        <p14:creationId xmlns:p14="http://schemas.microsoft.com/office/powerpoint/2010/main" val="2094308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A0D24AB-732F-A91A-30A4-80AE6AC375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1419622"/>
            <a:ext cx="4629150" cy="29761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FFB9C23A-9C94-B1D7-65F7-51FE539FB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1443608"/>
            <a:ext cx="2949575" cy="4080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B355A042-F176-7C7F-3365-5185A8BB86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923678"/>
            <a:ext cx="2949575" cy="24784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u texte 11">
            <a:extLst>
              <a:ext uri="{FF2B5EF4-FFF2-40B4-BE49-F238E27FC236}">
                <a16:creationId xmlns:a16="http://schemas.microsoft.com/office/drawing/2014/main" id="{0C456CEE-747E-611B-A6BB-6F2CBB7134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B196B6CC-CF2B-96C5-D2BB-33611227E1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C9A44764-23AF-2238-200C-81ADFFB7B5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8004074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B5EE86-FD03-6366-0D40-616B182F2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11">
            <a:extLst>
              <a:ext uri="{FF2B5EF4-FFF2-40B4-BE49-F238E27FC236}">
                <a16:creationId xmlns:a16="http://schemas.microsoft.com/office/drawing/2014/main" id="{1ACA827D-FE87-4970-1AC9-62C53A3147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1300EEE6-598D-05B4-001F-640DB6AF6A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04BEB28B-DC8F-BCA3-47F3-3ADD249F9E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86512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9E568C-A0C0-6EB5-DC90-44AC5793A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1443608"/>
            <a:ext cx="2949575" cy="4080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81C5B41E-09AB-998E-F3AA-CE096360E41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1923678"/>
            <a:ext cx="7885112" cy="2478460"/>
          </a:xfrm>
          <a:prstGeom prst="rect">
            <a:avLst/>
          </a:prstGeom>
        </p:spPr>
        <p:txBody>
          <a:bodyPr numCol="2" spcCol="540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Cliquez pour modifier les styles du texte du masque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Cliquez pour modifier les styles du texte du masque</a:t>
            </a:r>
          </a:p>
          <a:p>
            <a:pPr lvl="0"/>
            <a:endParaRPr lang="fr-FR" dirty="0"/>
          </a:p>
        </p:txBody>
      </p:sp>
      <p:sp>
        <p:nvSpPr>
          <p:cNvPr id="9" name="Espace réservé du texte 11">
            <a:extLst>
              <a:ext uri="{FF2B5EF4-FFF2-40B4-BE49-F238E27FC236}">
                <a16:creationId xmlns:a16="http://schemas.microsoft.com/office/drawing/2014/main" id="{AF870812-1A17-F9CA-7B22-773A5317D2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3" name="Espace réservé du texte 7">
            <a:extLst>
              <a:ext uri="{FF2B5EF4-FFF2-40B4-BE49-F238E27FC236}">
                <a16:creationId xmlns:a16="http://schemas.microsoft.com/office/drawing/2014/main" id="{C1ADA42C-285F-FA3F-5002-D309A418FB8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42921B64-C7B0-B894-8278-1AA192835B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754571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7622D76-894D-AD1F-EC10-550A6729AF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52C815A-933C-BE6D-E91F-0AB38952D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texte 11">
            <a:extLst>
              <a:ext uri="{FF2B5EF4-FFF2-40B4-BE49-F238E27FC236}">
                <a16:creationId xmlns:a16="http://schemas.microsoft.com/office/drawing/2014/main" id="{9E0C42DB-65BF-BE1A-9AFE-2B92DEACE1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8C8D0AAA-5C26-0DBA-CE3A-7BD8AF3E69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A01673E7-BED0-D6FE-E18A-0E0909A803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219340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2E46C65-A086-B040-D74A-542EAA35D2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1560" y="1347614"/>
            <a:ext cx="3686249" cy="61912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65FF221-DC3B-FE1A-C8FF-95C2E2371E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1560" y="1966739"/>
            <a:ext cx="3686249" cy="27622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08EE838-7F54-8C72-878C-54C767CC44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27984" y="1347614"/>
            <a:ext cx="3887788" cy="61912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036F56F-E875-D014-551C-35E1DFC263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27984" y="1966739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CF63C8BB-EAC4-5222-3862-0B7FEE6D53A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DC22D775-B5F4-FFBE-91E0-7D7BC5B343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A4BD55A5-A79E-9CAA-BDAD-154A806CB63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5057549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7FDCBA3F-660B-5925-A289-200380D85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1443608"/>
            <a:ext cx="2949575" cy="4080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CA642D2D-9BAA-E3E8-F217-7DD84A85E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923678"/>
            <a:ext cx="2949575" cy="24784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" name="Espace réservé du contenu 5">
            <a:extLst>
              <a:ext uri="{FF2B5EF4-FFF2-40B4-BE49-F238E27FC236}">
                <a16:creationId xmlns:a16="http://schemas.microsoft.com/office/drawing/2014/main" id="{BD519BD6-5F05-F52C-19AF-58BD8D5F9A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51920" y="1443608"/>
            <a:ext cx="4536504" cy="29585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3" name="Espace réservé du texte 11">
            <a:extLst>
              <a:ext uri="{FF2B5EF4-FFF2-40B4-BE49-F238E27FC236}">
                <a16:creationId xmlns:a16="http://schemas.microsoft.com/office/drawing/2014/main" id="{F3047F35-D972-8164-1A76-3DD671C94C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4" name="Espace réservé du texte 7">
            <a:extLst>
              <a:ext uri="{FF2B5EF4-FFF2-40B4-BE49-F238E27FC236}">
                <a16:creationId xmlns:a16="http://schemas.microsoft.com/office/drawing/2014/main" id="{1DA7BE32-DEA1-4AD9-C0D5-0B2E0323B90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843328B3-BECF-02D4-F9D4-4E465009283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094502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A0D24AB-732F-A91A-30A4-80AE6AC375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51920" y="1443608"/>
            <a:ext cx="4665018" cy="29521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FFB9C23A-9C94-B1D7-65F7-51FE539FB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1443608"/>
            <a:ext cx="2949575" cy="4080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B355A042-F176-7C7F-3365-5185A8BB86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923678"/>
            <a:ext cx="2949575" cy="24784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u texte 11">
            <a:extLst>
              <a:ext uri="{FF2B5EF4-FFF2-40B4-BE49-F238E27FC236}">
                <a16:creationId xmlns:a16="http://schemas.microsoft.com/office/drawing/2014/main" id="{63804738-8C33-0FA1-5C21-7780913D91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213E1A14-3CFC-50D9-1B3D-8A95575E86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2F492DE2-822E-0A16-8ECD-D81C63A2C2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8749357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B5EE86-FD03-6366-0D40-616B182F2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9" name="Espace réservé du texte 11">
            <a:extLst>
              <a:ext uri="{FF2B5EF4-FFF2-40B4-BE49-F238E27FC236}">
                <a16:creationId xmlns:a16="http://schemas.microsoft.com/office/drawing/2014/main" id="{754809AF-9D8E-B935-FF0E-DF4954A0AF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5" name="Espace réservé du texte 7">
            <a:extLst>
              <a:ext uri="{FF2B5EF4-FFF2-40B4-BE49-F238E27FC236}">
                <a16:creationId xmlns:a16="http://schemas.microsoft.com/office/drawing/2014/main" id="{11DA51E2-F3CA-246E-A51E-723F475107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42A2E5EA-1973-7718-B376-082A31F8EA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8735564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9E568C-A0C0-6EB5-DC90-44AC5793A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1443608"/>
            <a:ext cx="2949575" cy="4080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81C5B41E-09AB-998E-F3AA-CE096360E41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1923678"/>
            <a:ext cx="7885112" cy="2478460"/>
          </a:xfrm>
          <a:prstGeom prst="rect">
            <a:avLst/>
          </a:prstGeom>
        </p:spPr>
        <p:txBody>
          <a:bodyPr numCol="2" spcCol="540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Cliquez pour modifier les styles du texte du masque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Cliquez pour modifier les styles du texte du masque</a:t>
            </a:r>
          </a:p>
          <a:p>
            <a:pPr lvl="0"/>
            <a:endParaRPr lang="fr-FR" dirty="0"/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33494170-6C82-08AB-C1F6-05D0DD8867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3E9F3ED7-4736-7249-E74F-0653F58FA9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DDF53DFF-A7D5-CC34-B726-66D5E497DB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290166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uverture_Coeu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Graphique, capture d’écran, Bleu électrique, graphisme&#10;&#10;Le contenu généré par l’IA peut être incorrect.">
            <a:extLst>
              <a:ext uri="{FF2B5EF4-FFF2-40B4-BE49-F238E27FC236}">
                <a16:creationId xmlns:a16="http://schemas.microsoft.com/office/drawing/2014/main" id="{8E707F15-4C2E-EC95-6962-C80A5E2528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275856" y="2652160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accent3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 style des sous-titres du masque</a:t>
            </a:r>
            <a:endParaRPr lang="fr-CA" dirty="0"/>
          </a:p>
        </p:txBody>
      </p:sp>
      <p:sp>
        <p:nvSpPr>
          <p:cNvPr id="9" name="Titre 8"/>
          <p:cNvSpPr>
            <a:spLocks noGrp="1"/>
          </p:cNvSpPr>
          <p:nvPr>
            <p:ph type="title"/>
          </p:nvPr>
        </p:nvSpPr>
        <p:spPr>
          <a:xfrm>
            <a:off x="3275856" y="1874755"/>
            <a:ext cx="5400600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CA" dirty="0"/>
          </a:p>
        </p:txBody>
      </p:sp>
      <p:sp>
        <p:nvSpPr>
          <p:cNvPr id="2" name="Espace réservé du texte 7">
            <a:extLst>
              <a:ext uri="{FF2B5EF4-FFF2-40B4-BE49-F238E27FC236}">
                <a16:creationId xmlns:a16="http://schemas.microsoft.com/office/drawing/2014/main" id="{C7ABDA54-8962-1053-D0B1-3E0C454B0C4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5536" y="4083918"/>
            <a:ext cx="6192688" cy="36933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None/>
              <a:defRPr sz="1000" b="1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fr-CA" dirty="0"/>
              <a:t>Présenté par : </a:t>
            </a:r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48979945-946C-25C9-8421-48A2336615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5536" y="4540981"/>
            <a:ext cx="6192688" cy="36933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fr-CA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8756884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7622D76-894D-AD1F-EC10-550A6729AF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52C815A-933C-BE6D-E91F-0AB38952D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texte 11">
            <a:extLst>
              <a:ext uri="{FF2B5EF4-FFF2-40B4-BE49-F238E27FC236}">
                <a16:creationId xmlns:a16="http://schemas.microsoft.com/office/drawing/2014/main" id="{7EA601D3-EDE4-1342-8DB0-826E65F2C9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2E87F2A8-AB5C-E595-4B2A-AC4D9A971A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5FE0C06C-2C86-C603-E88C-1AFAA7587B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2899993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2E46C65-A086-B040-D74A-542EAA35D2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1560" y="1347614"/>
            <a:ext cx="3686249" cy="61912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65FF221-DC3B-FE1A-C8FF-95C2E2371E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1560" y="1966739"/>
            <a:ext cx="3686249" cy="27622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08EE838-7F54-8C72-878C-54C767CC44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27984" y="1347614"/>
            <a:ext cx="3887788" cy="61912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036F56F-E875-D014-551C-35E1DFC263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27984" y="1966739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A626CF9C-9902-5D46-7261-78846EC0EE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016B714D-26CC-FBCD-EEDD-2B59578C9C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4EF59B57-25D4-8012-65BB-287F2F1758B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473141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7FDCBA3F-660B-5925-A289-200380D85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1443608"/>
            <a:ext cx="2949575" cy="4080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CA642D2D-9BAA-E3E8-F217-7DD84A85E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923678"/>
            <a:ext cx="2949575" cy="24784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" name="Espace réservé du contenu 5">
            <a:extLst>
              <a:ext uri="{FF2B5EF4-FFF2-40B4-BE49-F238E27FC236}">
                <a16:creationId xmlns:a16="http://schemas.microsoft.com/office/drawing/2014/main" id="{BD519BD6-5F05-F52C-19AF-58BD8D5F9A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51920" y="1443608"/>
            <a:ext cx="4536504" cy="29585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3" name="Espace réservé du texte 11">
            <a:extLst>
              <a:ext uri="{FF2B5EF4-FFF2-40B4-BE49-F238E27FC236}">
                <a16:creationId xmlns:a16="http://schemas.microsoft.com/office/drawing/2014/main" id="{736E3B41-5BD1-922F-EE25-C32A5A9DF7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4" name="Espace réservé du texte 7">
            <a:extLst>
              <a:ext uri="{FF2B5EF4-FFF2-40B4-BE49-F238E27FC236}">
                <a16:creationId xmlns:a16="http://schemas.microsoft.com/office/drawing/2014/main" id="{F8CD0BA8-FE96-FDBC-CD46-990CAFB6D8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31321283-DC80-C179-BDC6-2542003DC9D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1810512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A0D24AB-732F-A91A-30A4-80AE6AC375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51920" y="1443608"/>
            <a:ext cx="4665018" cy="29521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FFB9C23A-9C94-B1D7-65F7-51FE539FB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1443608"/>
            <a:ext cx="2949575" cy="4080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B355A042-F176-7C7F-3365-5185A8BB86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923678"/>
            <a:ext cx="2949575" cy="24784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u texte 11">
            <a:extLst>
              <a:ext uri="{FF2B5EF4-FFF2-40B4-BE49-F238E27FC236}">
                <a16:creationId xmlns:a16="http://schemas.microsoft.com/office/drawing/2014/main" id="{B5867A4D-A440-29FE-B97A-5A1541C9C6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55526"/>
            <a:ext cx="7885113" cy="503238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EAFB82C1-1511-2C7E-5FF3-518DC42C1E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9898F83F-E3B0-9735-F382-79569830A5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4702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D211A3-7575-492B-8E98-5F9B497A4866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0195738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rmeture_foncé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pture d’écran, Bleu électrique, bleu, violet&#10;&#10;Le contenu généré par l’IA peut être incorrect.">
            <a:extLst>
              <a:ext uri="{FF2B5EF4-FFF2-40B4-BE49-F238E27FC236}">
                <a16:creationId xmlns:a16="http://schemas.microsoft.com/office/drawing/2014/main" id="{19C1B958-AAC5-60DC-510C-CB518882AC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6994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rmeture pâ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FAE0F82E-5007-1808-0828-168650EF4A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3150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>
            <a:extLst>
              <a:ext uri="{FF2B5EF4-FFF2-40B4-BE49-F238E27FC236}">
                <a16:creationId xmlns:a16="http://schemas.microsoft.com/office/drawing/2014/main" id="{B036531A-45A6-DAFB-9807-990BDEB0F9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568" y="3061123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accent2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fr-CA" dirty="0"/>
          </a:p>
        </p:txBody>
      </p:sp>
      <p:sp>
        <p:nvSpPr>
          <p:cNvPr id="6" name="Titre 8">
            <a:extLst>
              <a:ext uri="{FF2B5EF4-FFF2-40B4-BE49-F238E27FC236}">
                <a16:creationId xmlns:a16="http://schemas.microsoft.com/office/drawing/2014/main" id="{B8BCF40C-9859-15B1-1EDB-0239D6CB0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2283718"/>
            <a:ext cx="6120680" cy="53841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4" name="Espace réservé du texte 7">
            <a:extLst>
              <a:ext uri="{FF2B5EF4-FFF2-40B4-BE49-F238E27FC236}">
                <a16:creationId xmlns:a16="http://schemas.microsoft.com/office/drawing/2014/main" id="{DCA2241F-4BBB-8B0B-620C-B486DDBF4B1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5816" y="233187"/>
            <a:ext cx="5760640" cy="164998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buNone/>
              <a:defRPr sz="1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fr-CA" dirty="0"/>
              <a:t>Santé Québec Territoire</a:t>
            </a:r>
          </a:p>
        </p:txBody>
      </p:sp>
      <p:sp>
        <p:nvSpPr>
          <p:cNvPr id="2" name="Espace réservé du texte 7">
            <a:extLst>
              <a:ext uri="{FF2B5EF4-FFF2-40B4-BE49-F238E27FC236}">
                <a16:creationId xmlns:a16="http://schemas.microsoft.com/office/drawing/2014/main" id="{FE9F0CC6-B2AE-FCA0-59A3-43EE0CEFB7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3568" y="3795886"/>
            <a:ext cx="5616624" cy="36933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None/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Présenté par : </a:t>
            </a:r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0BC15B0D-B167-FB64-817A-99BB91765DB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3568" y="4252949"/>
            <a:ext cx="5616624" cy="36933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Date</a:t>
            </a:r>
          </a:p>
        </p:txBody>
      </p:sp>
      <p:pic>
        <p:nvPicPr>
          <p:cNvPr id="8" name="Image 7" descr="Une image contenant capture d’écran, Graphique, logo, conception&#10;&#10;Le contenu généré par l’IA peut être incorrect.">
            <a:extLst>
              <a:ext uri="{FF2B5EF4-FFF2-40B4-BE49-F238E27FC236}">
                <a16:creationId xmlns:a16="http://schemas.microsoft.com/office/drawing/2014/main" id="{1A11B54E-E2F2-175F-1490-76B3C1A07F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807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capture d’écran, Graphique, graphisme, Bleu Majorelle&#10;&#10;Le contenu généré par l’IA peut être incorrect.">
            <a:extLst>
              <a:ext uri="{FF2B5EF4-FFF2-40B4-BE49-F238E27FC236}">
                <a16:creationId xmlns:a16="http://schemas.microsoft.com/office/drawing/2014/main" id="{B6928C83-F29A-F84E-22C6-016E4CBAB9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B036531A-45A6-DAFB-9807-990BDEB0F9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9752" y="1981003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accent2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fr-CA" dirty="0"/>
          </a:p>
        </p:txBody>
      </p:sp>
      <p:sp>
        <p:nvSpPr>
          <p:cNvPr id="6" name="Titre 8">
            <a:extLst>
              <a:ext uri="{FF2B5EF4-FFF2-40B4-BE49-F238E27FC236}">
                <a16:creationId xmlns:a16="http://schemas.microsoft.com/office/drawing/2014/main" id="{B8BCF40C-9859-15B1-1EDB-0239D6CB0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9752" y="1203598"/>
            <a:ext cx="6120680" cy="53841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2" name="Espace réservé du texte 7">
            <a:extLst>
              <a:ext uri="{FF2B5EF4-FFF2-40B4-BE49-F238E27FC236}">
                <a16:creationId xmlns:a16="http://schemas.microsoft.com/office/drawing/2014/main" id="{20ECF505-FA04-DBEC-6ACB-6F7C02B3713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39752" y="2859782"/>
            <a:ext cx="5616624" cy="36933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None/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Présenté par : </a:t>
            </a:r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3542A7DA-B10D-4A43-5932-660DEA22F0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39752" y="3316845"/>
            <a:ext cx="5616624" cy="36933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742264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Fonc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capture d’écran, ligne, bleu, Bleu électrique&#10;&#10;Le contenu généré par l’IA peut être incorrect.">
            <a:extLst>
              <a:ext uri="{FF2B5EF4-FFF2-40B4-BE49-F238E27FC236}">
                <a16:creationId xmlns:a16="http://schemas.microsoft.com/office/drawing/2014/main" id="{E65600EF-B934-30C0-52C9-63F4A08CAC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Espace réservé du titre 1">
            <a:extLst>
              <a:ext uri="{FF2B5EF4-FFF2-40B4-BE49-F238E27FC236}">
                <a16:creationId xmlns:a16="http://schemas.microsoft.com/office/drawing/2014/main" id="{0C23CB09-4FB3-A3E9-73A3-70E918F58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699542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49E891B8-F1C8-713B-DC0E-D63B4C444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779661"/>
            <a:ext cx="7886700" cy="28455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4E57A44B-4856-2CF5-9C83-39B77CCE0A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1D064B1-F160-67E1-732F-93E46E1F67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DBC63-AA34-4C27-924A-AC3A8202F7B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91556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Pâ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BA402FC3-C31D-202C-4079-69BC432B6B7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9" name="Espace réservé du titre 1">
            <a:extLst>
              <a:ext uri="{FF2B5EF4-FFF2-40B4-BE49-F238E27FC236}">
                <a16:creationId xmlns:a16="http://schemas.microsoft.com/office/drawing/2014/main" id="{4F7F7FCA-746C-2457-F94B-5F1D1EDF0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699542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3" name="Espace réservé du texte 7">
            <a:extLst>
              <a:ext uri="{FF2B5EF4-FFF2-40B4-BE49-F238E27FC236}">
                <a16:creationId xmlns:a16="http://schemas.microsoft.com/office/drawing/2014/main" id="{F51E455D-1D61-424B-B868-ACC8FD673F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3568" y="4769070"/>
            <a:ext cx="3600400" cy="16499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CA" dirty="0"/>
              <a:t>Nom du document si désiré</a:t>
            </a:r>
          </a:p>
        </p:txBody>
      </p:sp>
      <p:sp>
        <p:nvSpPr>
          <p:cNvPr id="5" name="Espace réservé du numéro de diapositive 2">
            <a:extLst>
              <a:ext uri="{FF2B5EF4-FFF2-40B4-BE49-F238E27FC236}">
                <a16:creationId xmlns:a16="http://schemas.microsoft.com/office/drawing/2014/main" id="{1F76C5EE-DF93-B127-1BF1-A86AFB5E6EFF}"/>
              </a:ext>
            </a:extLst>
          </p:cNvPr>
          <p:cNvSpPr txBox="1">
            <a:spLocks/>
          </p:cNvSpPr>
          <p:nvPr userDrawn="1"/>
        </p:nvSpPr>
        <p:spPr>
          <a:xfrm>
            <a:off x="6656884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5DDBC63-AA34-4C27-924A-AC3A8202F7BB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3747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clat_Rayon-Fonc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bleu, capture d’écran, Bleu Majorelle, Bleu électrique&#10;&#10;Le contenu généré par l’IA peut être incorrect.">
            <a:extLst>
              <a:ext uri="{FF2B5EF4-FFF2-40B4-BE49-F238E27FC236}">
                <a16:creationId xmlns:a16="http://schemas.microsoft.com/office/drawing/2014/main" id="{4FD6AD8D-810C-EECF-C8F9-5B4818FACE3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B036531A-45A6-DAFB-9807-990BDEB0F9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3728" y="1707654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accent3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fr-CA" dirty="0"/>
          </a:p>
        </p:txBody>
      </p:sp>
      <p:sp>
        <p:nvSpPr>
          <p:cNvPr id="6" name="Titre 8">
            <a:extLst>
              <a:ext uri="{FF2B5EF4-FFF2-40B4-BE49-F238E27FC236}">
                <a16:creationId xmlns:a16="http://schemas.microsoft.com/office/drawing/2014/main" id="{B8BCF40C-9859-15B1-1EDB-0239D6CB0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728" y="2336784"/>
            <a:ext cx="6120680" cy="53841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2" name="Espace réservé du numéro de diapositive 2">
            <a:extLst>
              <a:ext uri="{FF2B5EF4-FFF2-40B4-BE49-F238E27FC236}">
                <a16:creationId xmlns:a16="http://schemas.microsoft.com/office/drawing/2014/main" id="{AA7769A4-A5BE-B603-5BF7-2DC327139B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DBC63-AA34-4C27-924A-AC3A8202F7B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91937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clat_Rayon-Pâ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7C890D7-E156-0EF5-089B-368CD01121F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B036531A-45A6-DAFB-9807-990BDEB0F9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3728" y="1707654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accent2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fr-CA" dirty="0"/>
          </a:p>
        </p:txBody>
      </p:sp>
      <p:sp>
        <p:nvSpPr>
          <p:cNvPr id="6" name="Titre 8">
            <a:extLst>
              <a:ext uri="{FF2B5EF4-FFF2-40B4-BE49-F238E27FC236}">
                <a16:creationId xmlns:a16="http://schemas.microsoft.com/office/drawing/2014/main" id="{B8BCF40C-9859-15B1-1EDB-0239D6CB0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728" y="2336784"/>
            <a:ext cx="6120680" cy="53841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2" name="Espace réservé du numéro de diapositive 2">
            <a:extLst>
              <a:ext uri="{FF2B5EF4-FFF2-40B4-BE49-F238E27FC236}">
                <a16:creationId xmlns:a16="http://schemas.microsoft.com/office/drawing/2014/main" id="{DE6814EC-8638-37FA-0014-523CCCDEFA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DBC63-AA34-4C27-924A-AC3A8202F7B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52188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FC230702-C6D3-01A8-3612-1178BC18A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F8DBFAE-1CBA-DCEE-5AE3-AD83B1540F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C7F270-4C5D-4C3E-854D-1D8EF8519A95}" type="slidenum">
              <a:rPr lang="fr-CA" smtClean="0"/>
              <a:t>‹n°›</a:t>
            </a:fld>
            <a:endParaRPr lang="fr-CA"/>
          </a:p>
        </p:txBody>
      </p:sp>
      <p:sp>
        <p:nvSpPr>
          <p:cNvPr id="4" name="Espace réservé du titre 3">
            <a:extLst>
              <a:ext uri="{FF2B5EF4-FFF2-40B4-BE49-F238E27FC236}">
                <a16:creationId xmlns:a16="http://schemas.microsoft.com/office/drawing/2014/main" id="{D1AB1915-4DD4-BC8B-A9C4-6363E2374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A9215E4-AE34-817E-3FC8-9DA08A134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44507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716" r:id="rId2"/>
    <p:sldLayoutId id="2147483663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C9EDA1E-B518-6139-B8F8-B65C678FDC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D0203EA-AA3A-C025-6BC5-B0871D7EEF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C88C96-95C4-4274-9461-FB922A73C6B3}" type="slidenum">
              <a:rPr lang="fr-CA" smtClean="0"/>
              <a:t>‹n°›</a:t>
            </a:fld>
            <a:endParaRPr lang="fr-CA"/>
          </a:p>
        </p:txBody>
      </p:sp>
      <p:sp>
        <p:nvSpPr>
          <p:cNvPr id="4" name="Espace réservé du titre 3">
            <a:extLst>
              <a:ext uri="{FF2B5EF4-FFF2-40B4-BE49-F238E27FC236}">
                <a16:creationId xmlns:a16="http://schemas.microsoft.com/office/drawing/2014/main" id="{E6B9149F-0E70-40ED-4F83-E87639EB2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783B3DE-3BB7-F811-A52B-32A81E733A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27284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5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A3FE906-B1E2-01B8-5412-743282A7AD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6D2565E-A96A-6939-21ED-5823C6E899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DBC63-AA34-4C27-924A-AC3A8202F7BB}" type="slidenum">
              <a:rPr lang="fr-CA" smtClean="0"/>
              <a:t>‹n°›</a:t>
            </a:fld>
            <a:endParaRPr lang="fr-CA"/>
          </a:p>
        </p:txBody>
      </p:sp>
      <p:sp>
        <p:nvSpPr>
          <p:cNvPr id="4" name="Espace réservé du titre 3">
            <a:extLst>
              <a:ext uri="{FF2B5EF4-FFF2-40B4-BE49-F238E27FC236}">
                <a16:creationId xmlns:a16="http://schemas.microsoft.com/office/drawing/2014/main" id="{4B336BDF-07EF-E1E6-BCA6-4148118DB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0D51910-D807-FE4E-0655-83CC3222B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0630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Segoe UI Semibold" panose="020B0702040204020203" pitchFamily="34" charset="0"/>
          <a:ea typeface="+mj-ea"/>
          <a:cs typeface="Segoe UI Semibold" panose="020B07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BCA9F42-B2A8-8A60-BDBA-543A23113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9FEC6AD-A968-25BB-D469-DB4A3F7EE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8801140-9E1E-81A5-4251-74695B36DD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C3140EB-CF1D-8DCB-52A4-73820F8FE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2578B6-897A-4EF0-ABF2-29635ABB839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57190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658ADD6-8BBC-1260-4323-89DA1D896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76EAB6D-03F4-FFD0-1219-4741B235ED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68D242C-196D-4E3F-ED48-3F54B0E957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2">
            <a:extLst>
              <a:ext uri="{FF2B5EF4-FFF2-40B4-BE49-F238E27FC236}">
                <a16:creationId xmlns:a16="http://schemas.microsoft.com/office/drawing/2014/main" id="{5CA0F450-43D9-8524-16E4-DCF058DD83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6884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DBC63-AA34-4C27-924A-AC3A8202F7B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89791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20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Segoe UI Semibold" panose="020B0702040204020203" pitchFamily="34" charset="0"/>
          <a:ea typeface="+mj-ea"/>
          <a:cs typeface="Segoe UI Semibold" panose="020B07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EBF17C1-0FFA-71B0-8E1A-F8E279AD11CB}"/>
              </a:ext>
            </a:extLst>
          </p:cNvPr>
          <p:cNvSpPr/>
          <p:nvPr userDrawn="1"/>
        </p:nvSpPr>
        <p:spPr>
          <a:xfrm>
            <a:off x="-252536" y="-200532"/>
            <a:ext cx="9396536" cy="1296144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64A0E8C-B70E-23CE-3468-A9FB35D69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406032-7C20-00CD-8691-317C63C1DC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A4D14FB-B222-B480-2D62-E704A4E89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BAE3037-8D04-D319-603E-D171970418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5D0576-A8E4-4E4B-99CA-05A108836EA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41718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93" r:id="rId2"/>
    <p:sldLayoutId id="2147483687" r:id="rId3"/>
    <p:sldLayoutId id="2147483688" r:id="rId4"/>
    <p:sldLayoutId id="2147483691" r:id="rId5"/>
    <p:sldLayoutId id="2147483692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bg1"/>
          </a:solidFill>
          <a:latin typeface="Segoe UI Semibold" panose="020B0702040204020203" pitchFamily="34" charset="0"/>
          <a:ea typeface="+mj-ea"/>
          <a:cs typeface="Segoe UI Semibold" panose="020B07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EBF17C1-0FFA-71B0-8E1A-F8E279AD11CB}"/>
              </a:ext>
            </a:extLst>
          </p:cNvPr>
          <p:cNvSpPr/>
          <p:nvPr userDrawn="1"/>
        </p:nvSpPr>
        <p:spPr>
          <a:xfrm>
            <a:off x="-180528" y="-200532"/>
            <a:ext cx="9324528" cy="129614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CB7F214-8781-9FEF-EF53-5B9685244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CE9412C-422E-5DF7-128E-82C0ABFD47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E36E40B-FABB-BE45-76EF-753AAB7767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7CBE2B6-223C-961D-53DE-122DE20A15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4AFED5-3BA1-474B-A3EA-BFF25473A6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37535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Segoe UI Semibold" panose="020B0702040204020203" pitchFamily="34" charset="0"/>
          <a:ea typeface="+mj-ea"/>
          <a:cs typeface="Segoe UI Semibold" panose="020B07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B8F7199-E27A-FD96-423D-F9F708990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56DD826-5C41-4A23-6441-B1C218223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5D44BC1-72D3-AAC7-A2D5-624539EE86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8DC1283-133C-CE73-E7B8-9E19825D62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998DE6-33BA-4F10-AADA-FCABBFACEF0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12931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Segoe UI Semibold" panose="020B0702040204020203" pitchFamily="34" charset="0"/>
          <a:ea typeface="+mj-ea"/>
          <a:cs typeface="Segoe UI Semibold" panose="020B07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C62D7A8-797D-6E91-7AA4-C607436CD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endParaRPr lang="fr-CA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B664A42-FEFD-B8FA-3AE7-425E1F7343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fld id="{DCAC3819-3592-4AB6-AC7E-7D88C40B59E0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065831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15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4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4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4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4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4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slideLayout" Target="../slideLayouts/slideLayout16.xml"/><Relationship Id="rId4" Type="http://schemas.openxmlformats.org/officeDocument/2006/relationships/tags" Target="../tags/tag5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Layout" Target="../slideLayouts/slideLayout17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69.xml"/><Relationship Id="rId4" Type="http://schemas.openxmlformats.org/officeDocument/2006/relationships/tags" Target="../tags/tag6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tags" Target="../tags/tag72.xml"/><Relationship Id="rId7" Type="http://schemas.openxmlformats.org/officeDocument/2006/relationships/tags" Target="../tags/tag76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4" Type="http://schemas.openxmlformats.org/officeDocument/2006/relationships/tags" Target="../tags/tag7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7" Type="http://schemas.openxmlformats.org/officeDocument/2006/relationships/slideLayout" Target="../slideLayouts/slideLayout20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7" Type="http://schemas.openxmlformats.org/officeDocument/2006/relationships/slideLayout" Target="../slideLayouts/slideLayout21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5" Type="http://schemas.openxmlformats.org/officeDocument/2006/relationships/slideLayout" Target="../slideLayouts/slideLayout22.xml"/><Relationship Id="rId4" Type="http://schemas.openxmlformats.org/officeDocument/2006/relationships/tags" Target="../tags/tag9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slideLayout" Target="../slideLayouts/slideLayout23.xml"/><Relationship Id="rId5" Type="http://schemas.openxmlformats.org/officeDocument/2006/relationships/tags" Target="../tags/tag97.xml"/><Relationship Id="rId4" Type="http://schemas.openxmlformats.org/officeDocument/2006/relationships/tags" Target="../tags/tag9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slideLayout" Target="../slideLayouts/slideLayout24.xml"/><Relationship Id="rId5" Type="http://schemas.openxmlformats.org/officeDocument/2006/relationships/tags" Target="../tags/tag102.xml"/><Relationship Id="rId4" Type="http://schemas.openxmlformats.org/officeDocument/2006/relationships/tags" Target="../tags/tag10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tags" Target="../tags/tag105.xml"/><Relationship Id="rId7" Type="http://schemas.openxmlformats.org/officeDocument/2006/relationships/tags" Target="../tags/tag109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tags" Target="../tags/tag108.xml"/><Relationship Id="rId5" Type="http://schemas.openxmlformats.org/officeDocument/2006/relationships/tags" Target="../tags/tag107.xml"/><Relationship Id="rId4" Type="http://schemas.openxmlformats.org/officeDocument/2006/relationships/tags" Target="../tags/tag10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7" Type="http://schemas.openxmlformats.org/officeDocument/2006/relationships/slideLayout" Target="../slideLayouts/slideLayout26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tags" Target="../tags/tag115.xml"/><Relationship Id="rId5" Type="http://schemas.openxmlformats.org/officeDocument/2006/relationships/tags" Target="../tags/tag114.xml"/><Relationship Id="rId4" Type="http://schemas.openxmlformats.org/officeDocument/2006/relationships/tags" Target="../tags/tag1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118.xml"/><Relationship Id="rId7" Type="http://schemas.openxmlformats.org/officeDocument/2006/relationships/slideLayout" Target="../slideLayouts/slideLayout27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tags" Target="../tags/tag1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5" Type="http://schemas.openxmlformats.org/officeDocument/2006/relationships/slideLayout" Target="../slideLayouts/slideLayout28.xml"/><Relationship Id="rId4" Type="http://schemas.openxmlformats.org/officeDocument/2006/relationships/tags" Target="../tags/tag1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128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130.xml"/><Relationship Id="rId4" Type="http://schemas.openxmlformats.org/officeDocument/2006/relationships/tags" Target="../tags/tag1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slideLayout" Target="../slideLayouts/slideLayout30.xml"/><Relationship Id="rId5" Type="http://schemas.openxmlformats.org/officeDocument/2006/relationships/tags" Target="../tags/tag135.xml"/><Relationship Id="rId4" Type="http://schemas.openxmlformats.org/officeDocument/2006/relationships/tags" Target="../tags/tag13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tags" Target="../tags/tag138.xml"/><Relationship Id="rId7" Type="http://schemas.openxmlformats.org/officeDocument/2006/relationships/tags" Target="../tags/tag142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tags" Target="../tags/tag13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145.xml"/><Relationship Id="rId7" Type="http://schemas.openxmlformats.org/officeDocument/2006/relationships/slideLayout" Target="../slideLayouts/slideLayout32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7" Type="http://schemas.openxmlformats.org/officeDocument/2006/relationships/slideLayout" Target="../slideLayouts/slideLayout33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4" Type="http://schemas.openxmlformats.org/officeDocument/2006/relationships/tags" Target="../tags/tag15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5" Type="http://schemas.openxmlformats.org/officeDocument/2006/relationships/slideLayout" Target="../slideLayouts/slideLayout14.xml"/><Relationship Id="rId4" Type="http://schemas.openxmlformats.org/officeDocument/2006/relationships/tags" Target="../tags/tag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5" Type="http://schemas.openxmlformats.org/officeDocument/2006/relationships/slideLayout" Target="../slideLayouts/slideLayout15.xml"/><Relationship Id="rId4" Type="http://schemas.openxmlformats.org/officeDocument/2006/relationships/tags" Target="../tags/tag3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09859D96-08F9-CA4C-DC79-6DF6B5D2CDF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372" y="627534"/>
            <a:ext cx="2789634" cy="408062"/>
          </a:xfrm>
        </p:spPr>
        <p:txBody>
          <a:bodyPr/>
          <a:lstStyle/>
          <a:p>
            <a:r>
              <a:rPr lang="fr-CA" dirty="0"/>
              <a:t>Diapositives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41982C24-6F05-B122-AB4A-D077BFB9BD92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0238" y="987574"/>
            <a:ext cx="3797746" cy="3024336"/>
          </a:xfrm>
        </p:spPr>
        <p:txBody>
          <a:bodyPr numCol="1"/>
          <a:lstStyle/>
          <a:p>
            <a:pPr fontAlgn="t">
              <a:lnSpc>
                <a:spcPts val="1500"/>
              </a:lnSpc>
            </a:pPr>
            <a:r>
              <a:rPr lang="fr-CA" dirty="0">
                <a:latin typeface="Segoe UI" panose="020B0502040204020203" pitchFamily="34" charset="0"/>
              </a:rPr>
              <a:t>Les compositions de diapositives disponibles apparaissent à gauche de l’écran, regroupées par catégories : </a:t>
            </a:r>
            <a:r>
              <a:rPr lang="fr-CA" b="1" dirty="0">
                <a:latin typeface="Segoe UI" panose="020B0502040204020203" pitchFamily="34" charset="0"/>
              </a:rPr>
              <a:t>Couverture</a:t>
            </a:r>
            <a:r>
              <a:rPr lang="fr-CA" dirty="0">
                <a:latin typeface="Segoe UI" panose="020B0502040204020203" pitchFamily="34" charset="0"/>
              </a:rPr>
              <a:t>, </a:t>
            </a:r>
            <a:r>
              <a:rPr lang="fr-CA" b="1" dirty="0">
                <a:latin typeface="Segoe UI" panose="020B0502040204020203" pitchFamily="34" charset="0"/>
              </a:rPr>
              <a:t>Table des matières</a:t>
            </a:r>
            <a:r>
              <a:rPr lang="fr-CA" dirty="0">
                <a:latin typeface="Segoe UI" panose="020B0502040204020203" pitchFamily="34" charset="0"/>
              </a:rPr>
              <a:t>, </a:t>
            </a:r>
            <a:r>
              <a:rPr lang="fr-CA" b="1" dirty="0">
                <a:latin typeface="Segoe UI" panose="020B0502040204020203" pitchFamily="34" charset="0"/>
              </a:rPr>
              <a:t>Pages de section</a:t>
            </a:r>
            <a:r>
              <a:rPr lang="fr-CA" dirty="0">
                <a:latin typeface="Segoe UI" panose="020B0502040204020203" pitchFamily="34" charset="0"/>
              </a:rPr>
              <a:t>, </a:t>
            </a:r>
            <a:r>
              <a:rPr lang="fr-CA" b="1" dirty="0">
                <a:latin typeface="Segoe UI" panose="020B0502040204020203" pitchFamily="34" charset="0"/>
              </a:rPr>
              <a:t>Pages éclat</a:t>
            </a:r>
            <a:r>
              <a:rPr lang="fr-CA" dirty="0">
                <a:latin typeface="Segoe UI" panose="020B0502040204020203" pitchFamily="34" charset="0"/>
              </a:rPr>
              <a:t> et </a:t>
            </a:r>
            <a:r>
              <a:rPr lang="fr-CA" b="1" dirty="0">
                <a:latin typeface="Segoe UI" panose="020B0502040204020203" pitchFamily="34" charset="0"/>
              </a:rPr>
              <a:t>Pages de contenu</a:t>
            </a:r>
            <a:r>
              <a:rPr lang="fr-CA" dirty="0">
                <a:latin typeface="Segoe UI" panose="020B0502040204020203" pitchFamily="34" charset="0"/>
              </a:rPr>
              <a:t>.</a:t>
            </a:r>
          </a:p>
          <a:p>
            <a:pPr fontAlgn="t">
              <a:lnSpc>
                <a:spcPts val="1500"/>
              </a:lnSpc>
            </a:pPr>
            <a:r>
              <a:rPr lang="fr-CA" dirty="0">
                <a:latin typeface="Segoe UI" panose="020B0502040204020203" pitchFamily="34" charset="0"/>
              </a:rPr>
              <a:t>Elles sont présentées afin que vous puissiez en prendre connaissance et choisir la disposition la plus appropriée à votre présentation. Il n’est </a:t>
            </a:r>
            <a:r>
              <a:rPr lang="fr-CA" b="1" dirty="0">
                <a:latin typeface="Segoe UI" panose="020B0502040204020203" pitchFamily="34" charset="0"/>
              </a:rPr>
              <a:t>pas nécessaire</a:t>
            </a:r>
            <a:r>
              <a:rPr lang="fr-CA" dirty="0">
                <a:latin typeface="Segoe UI" panose="020B0502040204020203" pitchFamily="34" charset="0"/>
              </a:rPr>
              <a:t> d’utiliser toutes les diapositives proposées.</a:t>
            </a:r>
          </a:p>
          <a:p>
            <a:pPr fontAlgn="t">
              <a:lnSpc>
                <a:spcPts val="1500"/>
              </a:lnSpc>
            </a:pPr>
            <a:r>
              <a:rPr lang="fr-CA" b="1" dirty="0">
                <a:latin typeface="Segoe UI" panose="020B0502040204020203" pitchFamily="34" charset="0"/>
              </a:rPr>
              <a:t>Sélectionnez uniquement les diapositives pertinentes</a:t>
            </a:r>
            <a:r>
              <a:rPr lang="fr-CA" dirty="0">
                <a:latin typeface="Segoe UI" panose="020B0502040204020203" pitchFamily="34" charset="0"/>
              </a:rPr>
              <a:t> à votre contenu et </a:t>
            </a:r>
            <a:r>
              <a:rPr lang="fr-CA" b="1" dirty="0">
                <a:solidFill>
                  <a:schemeClr val="bg2">
                    <a:lumMod val="50000"/>
                  </a:schemeClr>
                </a:solidFill>
                <a:latin typeface="Segoe UI" panose="020B0502040204020203" pitchFamily="34" charset="0"/>
              </a:rPr>
              <a:t>supprimez</a:t>
            </a:r>
            <a:r>
              <a:rPr lang="fr-CA" b="1" dirty="0">
                <a:latin typeface="Segoe UI" panose="020B0502040204020203" pitchFamily="34" charset="0"/>
              </a:rPr>
              <a:t> celles qui ne sont pas requises</a:t>
            </a:r>
            <a:r>
              <a:rPr lang="fr-CA" dirty="0">
                <a:latin typeface="Segoe UI" panose="020B0502040204020203" pitchFamily="34" charset="0"/>
              </a:rPr>
              <a:t>.</a:t>
            </a:r>
          </a:p>
        </p:txBody>
      </p:sp>
      <p:sp>
        <p:nvSpPr>
          <p:cNvPr id="12" name="Espace réservé du texte 7">
            <a:extLst>
              <a:ext uri="{FF2B5EF4-FFF2-40B4-BE49-F238E27FC236}">
                <a16:creationId xmlns:a16="http://schemas.microsoft.com/office/drawing/2014/main" id="{D635C16C-958E-4F91-44CE-69DE577085D5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860032" y="507504"/>
            <a:ext cx="3797746" cy="1728192"/>
          </a:xfrm>
          <a:prstGeom prst="rect">
            <a:avLst/>
          </a:prstGeom>
        </p:spPr>
        <p:txBody>
          <a:bodyPr vert="horz" lIns="91440" tIns="45720" rIns="91440" bIns="45720" numCol="1" spcCol="54000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b="1" dirty="0"/>
              <a:t>Pour ajouter une diapositive</a:t>
            </a:r>
          </a:p>
          <a:p>
            <a:pPr marL="285750" indent="-285750">
              <a:buFontTx/>
              <a:buChar char="-"/>
            </a:pPr>
            <a:r>
              <a:rPr lang="fr-CA" dirty="0"/>
              <a:t>Cliquez sur Nouvelle diapositive dans le menu Accueil.</a:t>
            </a:r>
          </a:p>
          <a:p>
            <a:pPr marL="285750" indent="-285750">
              <a:buFontTx/>
              <a:buChar char="-"/>
            </a:pPr>
            <a:r>
              <a:rPr lang="fr-CA" dirty="0"/>
              <a:t>Choisissez la disposition souhaitée.</a:t>
            </a:r>
          </a:p>
          <a:p>
            <a:pPr marL="285750" indent="-285750">
              <a:buFontTx/>
              <a:buChar char="-"/>
            </a:pPr>
            <a:r>
              <a:rPr lang="fr-CA" dirty="0"/>
              <a:t>Assurez-vous que le thème Santé Québec est appliqué.</a:t>
            </a:r>
          </a:p>
        </p:txBody>
      </p:sp>
      <p:pic>
        <p:nvPicPr>
          <p:cNvPr id="19" name="Image 18" descr="Une image contenant texte, capture d’écran, logiciel, affichage&#10;&#10;Le contenu généré par l’IA peut être incorrect.">
            <a:extLst>
              <a:ext uri="{FF2B5EF4-FFF2-40B4-BE49-F238E27FC236}">
                <a16:creationId xmlns:a16="http://schemas.microsoft.com/office/drawing/2014/main" id="{CDBD6D7A-663F-7ADC-F42F-14714DC1B6E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185975"/>
            <a:ext cx="2052182" cy="249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831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61612B8-B867-B185-F710-C8C6183AA129}"/>
              </a:ext>
            </a:extLst>
          </p:cNvPr>
          <p:cNvSpPr>
            <a:spLocks noGrp="1"/>
          </p:cNvSpPr>
          <p:nvPr>
            <p:ph type="body" sz="quarter" idx="12"/>
            <p:custDataLst>
              <p:tags r:id="rId1"/>
            </p:custDataLst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94091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DFE52ED6-641D-BBE4-B901-3F1E3B287C1F}"/>
              </a:ext>
            </a:extLst>
          </p:cNvPr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5E4C353-6365-626A-A823-FCBC9FF3D8AA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C34707-B86F-17C6-54D2-0D1F58398A26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/>
        <p:txBody>
          <a:bodyPr/>
          <a:lstStyle/>
          <a:p>
            <a:fld id="{55DDBC63-AA34-4C27-924A-AC3A8202F7BB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38939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3B0E45FB-BF04-5B40-59AC-CAE2E6F854C1}"/>
              </a:ext>
            </a:extLst>
          </p:cNvPr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099CB396-D09E-29FF-F3FB-DCFEE0D03CDF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28483E5-C4DD-06A8-6E1A-24E2C9003B94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/>
        <p:txBody>
          <a:bodyPr/>
          <a:lstStyle/>
          <a:p>
            <a:fld id="{55DDBC63-AA34-4C27-924A-AC3A8202F7BB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00928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451D3896-3C13-78BD-4E65-6FDCC727B4DF}"/>
              </a:ext>
            </a:extLst>
          </p:cNvPr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D2EBAD8-0C2E-2841-5138-584D74A55958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72A08D2-C26E-6AF7-D70D-1E525C40A137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/>
        <p:txBody>
          <a:bodyPr/>
          <a:lstStyle/>
          <a:p>
            <a:fld id="{55DDBC63-AA34-4C27-924A-AC3A8202F7BB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63869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6A48B946-BD45-6972-3FE6-94A2B8A8834B}"/>
              </a:ext>
            </a:extLst>
          </p:cNvPr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51810BD-FCEF-9424-C347-7E7F2278A5E2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8D1EAF1-4AC9-38BF-D710-2D94A72E2C5F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/>
        <p:txBody>
          <a:bodyPr/>
          <a:lstStyle/>
          <a:p>
            <a:fld id="{55DDBC63-AA34-4C27-924A-AC3A8202F7BB}" type="slidenum">
              <a:rPr lang="fr-CA" smtClean="0"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22173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785DB579-B239-2450-86A2-3929DE05F4E0}"/>
              </a:ext>
            </a:extLst>
          </p:cNvPr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91359F62-22F5-4A53-B63D-8B09455B037F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2BF2449-084E-2C57-9ECE-7AC8F016010B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/>
        <p:txBody>
          <a:bodyPr/>
          <a:lstStyle/>
          <a:p>
            <a:fld id="{55DDBC63-AA34-4C27-924A-AC3A8202F7BB}" type="slidenum">
              <a:rPr lang="fr-CA" smtClean="0"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38630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4007065B-E70E-77D9-A6E3-7CEA4EFD6C24}"/>
              </a:ext>
            </a:extLst>
          </p:cNvPr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9F7507D-EB76-E5AD-A4BE-5DC178AF2209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447BC4-DB25-606D-75A0-BED5386F3AB6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/>
        <p:txBody>
          <a:bodyPr/>
          <a:lstStyle/>
          <a:p>
            <a:fld id="{55DDBC63-AA34-4C27-924A-AC3A8202F7BB}" type="slidenum">
              <a:rPr lang="fr-CA" smtClean="0"/>
              <a:t>16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1708042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8C6A644C-6979-62B8-2C9C-A28B5817E747}"/>
              </a:ext>
            </a:extLst>
          </p:cNvPr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B74F053-4B60-3F5E-C4F5-49DA687761FB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FB4DC15-72C6-C0C4-C633-C6340DD7E391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3"/>
            </p:custDataLst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32287A-A631-D9D1-FC3E-9C0CABC77442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17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17862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1CB05-6E6F-1DF5-CABE-31FE1E523E0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30238" y="1443608"/>
            <a:ext cx="4013770" cy="408062"/>
          </a:xfrm>
        </p:spPr>
        <p:txBody>
          <a:bodyPr/>
          <a:lstStyle/>
          <a:p>
            <a:endParaRPr lang="fr-CA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2E79772-B31D-5039-4CAE-0C19A123423D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7D19F3A-1B72-2E42-5D2B-BDC8383421D6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3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C750A8F-51A5-17B8-3105-258A32E9208D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4"/>
            </p:custDataLst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34F06F1-B31D-760D-C0AF-72BE4C5A75B8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18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43986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D517AF9A-2EE1-45BE-3DC0-315911ACCBAA}"/>
              </a:ext>
            </a:extLst>
          </p:cNvPr>
          <p:cNvSpPr>
            <a:spLocks noGrp="1"/>
          </p:cNvSpPr>
          <p:nvPr>
            <p:ph sz="half" idx="1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5E206D-5AA7-6D4A-3E6F-D7187501051D}"/>
              </a:ext>
            </a:extLst>
          </p:cNvPr>
          <p:cNvSpPr>
            <a:spLocks noGrp="1"/>
          </p:cNvSpPr>
          <p:nvPr>
            <p:ph sz="half" idx="2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E655E28-1FC0-EA13-8C20-073C783B89D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34F3283D-A2C6-21EE-7D07-DE20031ACE89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4"/>
            </p:custDataLst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DC95694-08D5-0F49-20A3-12CC3E5C4E6C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19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44844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E5124289-4DAE-9835-CAA8-2DCD9E72FD64}"/>
              </a:ext>
            </a:extLst>
          </p:cNvPr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46AC2BD-A0BE-1D6E-80E4-D9C92A0AE994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568CB09-BE35-7A92-9FF2-DEE6B300E7CA}"/>
              </a:ext>
            </a:extLst>
          </p:cNvPr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>
          <a:xfrm>
            <a:off x="395536" y="3055200"/>
            <a:ext cx="6120680" cy="369332"/>
          </a:xfrm>
        </p:spPr>
        <p:txBody>
          <a:bodyPr/>
          <a:lstStyle/>
          <a:p>
            <a:endParaRPr lang="fr-CA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BEDCF22-8EB2-784A-01B0-29E863B00942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395536" y="3512263"/>
            <a:ext cx="6120680" cy="369332"/>
          </a:xfrm>
        </p:spPr>
        <p:txBody>
          <a:bodyPr/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311760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4A51B5DF-8A90-BDD0-3577-AF0ADE282174}"/>
              </a:ext>
            </a:extLst>
          </p:cNvPr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60E6C3-CCC6-A51E-5AE6-9257F7EA0E61}"/>
              </a:ext>
            </a:extLst>
          </p:cNvPr>
          <p:cNvSpPr>
            <a:spLocks noGrp="1"/>
          </p:cNvSpPr>
          <p:nvPr>
            <p:ph sz="half" idx="2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1D463C-BCAC-2078-F279-9240C3F1A34C}"/>
              </a:ext>
            </a:extLst>
          </p:cNvPr>
          <p:cNvSpPr>
            <a:spLocks noGrp="1"/>
          </p:cNvSpPr>
          <p:nvPr>
            <p:ph type="body" sz="quarter" idx="3"/>
            <p:custDataLst>
              <p:tags r:id="rId3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A0ECE5C2-066C-AEDE-6D31-0123DAEBA3D9}"/>
              </a:ext>
            </a:extLst>
          </p:cNvPr>
          <p:cNvSpPr>
            <a:spLocks noGrp="1"/>
          </p:cNvSpPr>
          <p:nvPr>
            <p:ph sz="quarter" idx="4"/>
            <p:custDataLst>
              <p:tags r:id="rId4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C0A1C07-BE68-E8F4-4240-5DDF06D315A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AE1EE291-B612-D0F1-8715-16CBD59FA5A9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6"/>
            </p:custDataLst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F03B576-00B5-6FEB-5E17-344A03797390}"/>
              </a:ext>
            </a:extLst>
          </p:cNvPr>
          <p:cNvSpPr>
            <a:spLocks noGrp="1"/>
          </p:cNvSpPr>
          <p:nvPr>
            <p:ph type="sldNum" sz="quarter" idx="15"/>
            <p:custDataLst>
              <p:tags r:id="rId7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20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838927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E1C9B1-15A6-AD9F-B8B7-371C18FCB08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2A42C0-8E64-451F-F320-9BD1B54D447F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C3B1873-22F3-C832-567E-1520FA88016A}"/>
              </a:ext>
            </a:extLst>
          </p:cNvPr>
          <p:cNvSpPr>
            <a:spLocks noGrp="1"/>
          </p:cNvSpPr>
          <p:nvPr>
            <p:ph sz="quarter" idx="4"/>
            <p:custDataLst>
              <p:tags r:id="rId3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C72748E-FC4D-9004-7396-F8812339777C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D97604D-81E4-CF69-727A-7E1CD12F0936}"/>
              </a:ext>
            </a:extLst>
          </p:cNvPr>
          <p:cNvSpPr>
            <a:spLocks noGrp="1"/>
          </p:cNvSpPr>
          <p:nvPr>
            <p:ph type="sldNum" sz="quarter" idx="14"/>
            <p:custDataLst>
              <p:tags r:id="rId5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21</a:t>
            </a:fld>
            <a:endParaRPr lang="fr-CA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54BC47F8-88E8-C1D8-8BC2-A0833FF8C173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6"/>
            </p:custDataLst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008400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EE231D1E-0CE5-9AAB-3117-49321B6C9BA1}"/>
              </a:ext>
            </a:extLst>
          </p:cNvPr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061E3AE9-B461-9346-F2C1-CDA0467B23F5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486D1DB-EB2A-AFA2-C8F0-928FA1990EA3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F1BF7CD-3318-C3CB-8CE5-49114E24F84C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600AF5A-CF52-54DF-A4F3-CC6A2331A4FA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5"/>
            </p:custDataLst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72756853-8ED9-5988-6670-E96C85F7FDE5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22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94084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536892EE-1900-39AC-09B8-4306DC38C940}"/>
              </a:ext>
            </a:extLst>
          </p:cNvPr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EA2F31F-6C0A-6FD9-F625-EC5C1CD8E1A6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1A184C6-6A50-CDC9-1C8A-35B6AFD7BB98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3"/>
            </p:custDataLst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E4D4680-86B0-2113-3E2F-D793D4459CB0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23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306330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CCAB6E-78B1-B7B0-F159-5D40932F483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16AC39-F503-7734-E13E-ECD2375A9324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38F78A1-623F-722C-53A2-983705E55769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46F72CD-E829-D79E-C232-788393556B00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4"/>
            </p:custDataLst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8DD5001-E071-1FAC-9AE9-0B3621D9BAFA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24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111470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AF93E6E4-3AB4-D06F-DBE4-6FDB7C9BB1E7}"/>
              </a:ext>
            </a:extLst>
          </p:cNvPr>
          <p:cNvSpPr>
            <a:spLocks noGrp="1"/>
          </p:cNvSpPr>
          <p:nvPr>
            <p:ph sz="half" idx="1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319A4F2-826A-E1DE-2982-9CDD4C1DDF2A}"/>
              </a:ext>
            </a:extLst>
          </p:cNvPr>
          <p:cNvSpPr>
            <a:spLocks noGrp="1"/>
          </p:cNvSpPr>
          <p:nvPr>
            <p:ph sz="half" idx="2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3C91B24-4A6D-F402-D714-727C126EE79A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E5B3752-9797-E2F1-C7BA-6A3D08E0E94B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4"/>
            </p:custDataLst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08FB3D9-2FE6-544F-84CB-99CD274DCE95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25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822524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2B585C6B-B7E3-F1E7-3C2A-24BF7B470CEE}"/>
              </a:ext>
            </a:extLst>
          </p:cNvPr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CB3B505-FC05-A0D3-C684-EFB2EC62B86E}"/>
              </a:ext>
            </a:extLst>
          </p:cNvPr>
          <p:cNvSpPr>
            <a:spLocks noGrp="1"/>
          </p:cNvSpPr>
          <p:nvPr>
            <p:ph sz="half" idx="2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459A162-E137-8D81-90F6-43E1CA9A9119}"/>
              </a:ext>
            </a:extLst>
          </p:cNvPr>
          <p:cNvSpPr>
            <a:spLocks noGrp="1"/>
          </p:cNvSpPr>
          <p:nvPr>
            <p:ph type="body" sz="quarter" idx="3"/>
            <p:custDataLst>
              <p:tags r:id="rId3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E2A68760-D59A-18E3-4682-DD3C5FEA65E3}"/>
              </a:ext>
            </a:extLst>
          </p:cNvPr>
          <p:cNvSpPr>
            <a:spLocks noGrp="1"/>
          </p:cNvSpPr>
          <p:nvPr>
            <p:ph sz="quarter" idx="4"/>
            <p:custDataLst>
              <p:tags r:id="rId4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7E5157A-C3D1-9682-F928-028824F7704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90A58325-AE7B-4040-5B3F-1CCF564616F3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6"/>
            </p:custDataLst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2347260-4BEC-36A8-0A44-D1FF5F0F3D1B}"/>
              </a:ext>
            </a:extLst>
          </p:cNvPr>
          <p:cNvSpPr>
            <a:spLocks noGrp="1"/>
          </p:cNvSpPr>
          <p:nvPr>
            <p:ph type="sldNum" sz="quarter" idx="15"/>
            <p:custDataLst>
              <p:tags r:id="rId7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26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0971266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3997E2-ADA9-64AB-65A2-569FA19B29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A522835-CD74-517B-50D4-B2BF823F0507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CD83864-7BB5-5CB7-1005-98654C49E142}"/>
              </a:ext>
            </a:extLst>
          </p:cNvPr>
          <p:cNvSpPr>
            <a:spLocks noGrp="1"/>
          </p:cNvSpPr>
          <p:nvPr>
            <p:ph sz="quarter" idx="4"/>
            <p:custDataLst>
              <p:tags r:id="rId3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6E7A4594-7143-2B88-0869-6AE95EC61B9D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7060CADB-FE02-29DC-5E47-12B93417F487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5"/>
            </p:custDataLst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FA85D17C-3359-8602-8CC4-80312A1F027B}"/>
              </a:ext>
            </a:extLst>
          </p:cNvPr>
          <p:cNvSpPr>
            <a:spLocks noGrp="1"/>
          </p:cNvSpPr>
          <p:nvPr>
            <p:ph type="sldNum" sz="quarter" idx="15"/>
            <p:custDataLst>
              <p:tags r:id="rId6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27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272416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DA86EA13-4F97-EC83-2C38-D15C571FE4DB}"/>
              </a:ext>
            </a:extLst>
          </p:cNvPr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11DBEB2D-1BFD-5B50-16CD-B990E34BEF40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9F02FD-B9D2-F096-0EE6-2EC7ED9C587B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35FDE595-D967-4431-3843-8D61B541AB65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18C51B7-F9DA-E8EE-C69D-E6BA34B12CEC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5"/>
            </p:custDataLst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DD265F23-784E-56F2-62A5-734D44E1E6E8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28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9923960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7DBB3999-4E72-F54F-703E-EC7308FA7583}"/>
              </a:ext>
            </a:extLst>
          </p:cNvPr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738DFB6-E867-767B-9AF3-86B1093EEFF4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967D61D-5AE0-C00E-26DA-BEEAF2417A0B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3"/>
            </p:custDataLst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8F0C5C3-60F0-C879-2C4A-26A7443CE34D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29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612859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F3187435-DB57-C48D-1B53-73C8AC8D4F71}"/>
              </a:ext>
            </a:extLst>
          </p:cNvPr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8DBE65A-B977-92C0-3F33-C11A45B719AE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67E388-8BE8-3F5F-F2E2-FC1DE4332C36}"/>
              </a:ext>
            </a:extLst>
          </p:cNvPr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06E967D-1E7D-487D-12B7-D8D6E339F22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531891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D19905-4568-52C7-83BC-8812D237D68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F208B4B-19D6-6598-9B83-22B956B527DE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07FE1FF-D4EA-B649-4E41-3284B6399DC0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6164EF9C-3731-824A-18CC-D8B649D59F50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4"/>
            </p:custDataLst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3390462-8322-C665-F797-692983AAE66E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30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8084346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195810C8-4283-0C65-A9F8-2796E91E740F}"/>
              </a:ext>
            </a:extLst>
          </p:cNvPr>
          <p:cNvSpPr>
            <a:spLocks noGrp="1"/>
          </p:cNvSpPr>
          <p:nvPr>
            <p:ph sz="half" idx="1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BA56A7B-DB08-05DA-F7A8-B79760861F0A}"/>
              </a:ext>
            </a:extLst>
          </p:cNvPr>
          <p:cNvSpPr>
            <a:spLocks noGrp="1"/>
          </p:cNvSpPr>
          <p:nvPr>
            <p:ph sz="half" idx="2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01150DB-FD54-6756-1D42-5AA773C8996C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292E0AB-217E-1238-67B6-91EDA1319A56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4"/>
            </p:custDataLst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4CFD460-6CA9-85F9-C7B1-77638C088954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31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033291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C70789E-D290-924D-9683-135BB2CBE1F2}"/>
              </a:ext>
            </a:extLst>
          </p:cNvPr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0BDA92-4995-7DF9-92AF-62347208AFC0}"/>
              </a:ext>
            </a:extLst>
          </p:cNvPr>
          <p:cNvSpPr>
            <a:spLocks noGrp="1"/>
          </p:cNvSpPr>
          <p:nvPr>
            <p:ph sz="half" idx="2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00AC32C-9E71-C567-DF87-738EE45C72D7}"/>
              </a:ext>
            </a:extLst>
          </p:cNvPr>
          <p:cNvSpPr>
            <a:spLocks noGrp="1"/>
          </p:cNvSpPr>
          <p:nvPr>
            <p:ph type="body" sz="quarter" idx="3"/>
            <p:custDataLst>
              <p:tags r:id="rId3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B2E172F-01C2-0B4E-E579-5E7A6266A89C}"/>
              </a:ext>
            </a:extLst>
          </p:cNvPr>
          <p:cNvSpPr>
            <a:spLocks noGrp="1"/>
          </p:cNvSpPr>
          <p:nvPr>
            <p:ph sz="quarter" idx="4"/>
            <p:custDataLst>
              <p:tags r:id="rId4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B0B403B-BC63-5CB4-AE19-578B097E265C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115F7481-0402-9569-CF21-99AC6A85D82A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6"/>
            </p:custDataLst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39B570F-9BFA-AB0E-266A-155556C77417}"/>
              </a:ext>
            </a:extLst>
          </p:cNvPr>
          <p:cNvSpPr>
            <a:spLocks noGrp="1"/>
          </p:cNvSpPr>
          <p:nvPr>
            <p:ph type="sldNum" sz="quarter" idx="15"/>
            <p:custDataLst>
              <p:tags r:id="rId7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32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115906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3DF351-1E20-E272-45AB-D550E6B7547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4BC5ABB-D3A9-8261-245E-79DDD28AAC49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C961EDB-53D2-7CC6-AAC0-FB04A1DABBC1}"/>
              </a:ext>
            </a:extLst>
          </p:cNvPr>
          <p:cNvSpPr>
            <a:spLocks noGrp="1"/>
          </p:cNvSpPr>
          <p:nvPr>
            <p:ph sz="quarter" idx="4"/>
            <p:custDataLst>
              <p:tags r:id="rId3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A36E0E0-56C9-9263-CC64-1707B578D618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0D40A78E-0D25-9221-F10C-DA9A20D1AC06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5"/>
            </p:custDataLst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4D3865EB-98ED-E385-E717-25C9A9B59A3D}"/>
              </a:ext>
            </a:extLst>
          </p:cNvPr>
          <p:cNvSpPr>
            <a:spLocks noGrp="1"/>
          </p:cNvSpPr>
          <p:nvPr>
            <p:ph type="sldNum" sz="quarter" idx="15"/>
            <p:custDataLst>
              <p:tags r:id="rId6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33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3807754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2726D297-B9BA-D5B1-87DA-5220ECE61468}"/>
              </a:ext>
            </a:extLst>
          </p:cNvPr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3EA567E-67C5-2FF8-E8B8-3B852FAFD49C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1D16550-F25B-726B-A8EA-C05575925631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85B9634-90CA-6496-85D5-9A355391752F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CDD10FC-B24D-2B87-9E59-FA2FAD339639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5"/>
            </p:custDataLst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754D82C2-B2C0-E0F9-3CDB-F11B77A2AF15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/>
        <p:txBody>
          <a:bodyPr/>
          <a:lstStyle/>
          <a:p>
            <a:fld id="{A7D211A3-7575-492B-8E98-5F9B497A4866}" type="slidenum">
              <a:rPr lang="fr-CA" smtClean="0"/>
              <a:pPr/>
              <a:t>34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265029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47812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3472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26552900-ADA8-EA8C-31FD-49E7C705D0E1}"/>
              </a:ext>
            </a:extLst>
          </p:cNvPr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463AA92-36F5-A3BD-CE0C-2EAB038B52B3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E8966B2-5C64-D6AF-78C3-7125A7FA675B}"/>
              </a:ext>
            </a:extLst>
          </p:cNvPr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B183F0EA-7B0F-5A3E-C898-CA73041C919F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58351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FA1C8A9F-DEE4-0CAA-6085-BE0BE3EEC3ED}"/>
              </a:ext>
            </a:extLst>
          </p:cNvPr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43F74A8B-DBD9-CBF6-51D3-B3AC5A295202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AA959AB-E4E9-C168-71D9-7C8F12C623D7}"/>
              </a:ext>
            </a:extLst>
          </p:cNvPr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228714D-402D-AA7B-5013-ECED0B429F69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5840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s-titre 7">
            <a:extLst>
              <a:ext uri="{FF2B5EF4-FFF2-40B4-BE49-F238E27FC236}">
                <a16:creationId xmlns:a16="http://schemas.microsoft.com/office/drawing/2014/main" id="{3C7728C0-59CD-6446-A9A2-D41537DD11D1}"/>
              </a:ext>
            </a:extLst>
          </p:cNvPr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CF5237E5-3467-03B0-FFE7-E585973DCE6F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5226704D-53A2-CCF1-5DB5-341304B67747}"/>
              </a:ext>
            </a:extLst>
          </p:cNvPr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C36312A-E1DC-1F36-C7FD-E46BAD1E95EB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96967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31FA05-D795-727F-6A0E-BF76A1BAED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048ED0-8243-21D3-B595-4763DB85BC1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D390319-B319-A831-2021-3079ABB4A603}"/>
              </a:ext>
            </a:extLst>
          </p:cNvPr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614D625-1571-F1E1-7D81-044D32387049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/>
        <p:txBody>
          <a:bodyPr/>
          <a:lstStyle/>
          <a:p>
            <a:fld id="{55DDBC63-AA34-4C27-924A-AC3A8202F7BB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11256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6F4476-FC32-9A22-ACC3-52A0B44B30F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8F9B52-5F22-5307-2E07-DB42A18DDFC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59466C1-A804-469A-A503-6BCA32431841}"/>
              </a:ext>
            </a:extLst>
          </p:cNvPr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5FBAC3E-B364-E867-82DD-455722EEE4E9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/>
        <p:txBody>
          <a:bodyPr/>
          <a:lstStyle/>
          <a:p>
            <a:fld id="{55DDBC63-AA34-4C27-924A-AC3A8202F7BB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34855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B67962-D669-5DCE-272B-1D23E3CC3F3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4392BF-6007-DDFF-AC73-D721FC13565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4EB7B7C-6CD1-FC5A-04B1-51B3C5009CA8}"/>
              </a:ext>
            </a:extLst>
          </p:cNvPr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/>
        <p:txBody>
          <a:bodyPr>
            <a:normAutofit fontScale="77500" lnSpcReduction="20000"/>
          </a:bodyPr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27F6D28-113D-F799-6354-DD9300C82B42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/>
        <p:txBody>
          <a:bodyPr/>
          <a:lstStyle/>
          <a:p>
            <a:fld id="{55DDBC63-AA34-4C27-924A-AC3A8202F7BB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492225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Santé Québec - Couverture foncé">
  <a:themeElements>
    <a:clrScheme name="Sante Quebec 2026">
      <a:dk1>
        <a:srgbClr val="170A72"/>
      </a:dk1>
      <a:lt1>
        <a:sysClr val="window" lastClr="FFFFFF"/>
      </a:lt1>
      <a:dk2>
        <a:srgbClr val="000000"/>
      </a:dk2>
      <a:lt2>
        <a:srgbClr val="E8FCFA"/>
      </a:lt2>
      <a:accent1>
        <a:srgbClr val="0080D7"/>
      </a:accent1>
      <a:accent2>
        <a:srgbClr val="08A0A0"/>
      </a:accent2>
      <a:accent3>
        <a:srgbClr val="90F1E9"/>
      </a:accent3>
      <a:accent4>
        <a:srgbClr val="059954"/>
      </a:accent4>
      <a:accent5>
        <a:srgbClr val="CCEB1C"/>
      </a:accent5>
      <a:accent6>
        <a:srgbClr val="FF4F30"/>
      </a:accent6>
      <a:hlink>
        <a:srgbClr val="0080D7"/>
      </a:hlink>
      <a:folHlink>
        <a:srgbClr val="08A0A0"/>
      </a:folHlink>
    </a:clrScheme>
    <a:fontScheme name="SQc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000" b="1" dirty="0">
            <a:solidFill>
              <a:schemeClr val="tx1">
                <a:lumMod val="40000"/>
                <a:lumOff val="60000"/>
              </a:schemeClr>
            </a:solidFill>
            <a:latin typeface="Segoe UI Light" panose="020B0502040204020203" pitchFamily="34" charset="0"/>
            <a:cs typeface="Segoe UI Light" panose="020B050204020402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ésentation2" id="{BC1CC8A2-63FC-4B15-9C74-6D77AB04E01B}" vid="{F8FC4645-DFF9-4F6D-BE7E-21EBC9A99B2C}"/>
    </a:ext>
  </a:extLst>
</a:theme>
</file>

<file path=ppt/theme/theme10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Qc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anté Québec - Couverture blanc">
  <a:themeElements>
    <a:clrScheme name="Sante Quebec 2026">
      <a:dk1>
        <a:srgbClr val="170A72"/>
      </a:dk1>
      <a:lt1>
        <a:sysClr val="window" lastClr="FFFFFF"/>
      </a:lt1>
      <a:dk2>
        <a:srgbClr val="000000"/>
      </a:dk2>
      <a:lt2>
        <a:srgbClr val="E8FCFA"/>
      </a:lt2>
      <a:accent1>
        <a:srgbClr val="0080D7"/>
      </a:accent1>
      <a:accent2>
        <a:srgbClr val="08A0A0"/>
      </a:accent2>
      <a:accent3>
        <a:srgbClr val="90F1E9"/>
      </a:accent3>
      <a:accent4>
        <a:srgbClr val="059954"/>
      </a:accent4>
      <a:accent5>
        <a:srgbClr val="CCEB1C"/>
      </a:accent5>
      <a:accent6>
        <a:srgbClr val="FF4F30"/>
      </a:accent6>
      <a:hlink>
        <a:srgbClr val="0080D7"/>
      </a:hlink>
      <a:folHlink>
        <a:srgbClr val="08A0A0"/>
      </a:folHlink>
    </a:clrScheme>
    <a:fontScheme name="SQc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ésentation2" id="{BC1CC8A2-63FC-4B15-9C74-6D77AB04E01B}" vid="{97419077-9546-4E94-B185-BF2E9D7DA5C2}"/>
    </a:ext>
  </a:extLst>
</a:theme>
</file>

<file path=ppt/theme/theme3.xml><?xml version="1.0" encoding="utf-8"?>
<a:theme xmlns:a="http://schemas.openxmlformats.org/drawingml/2006/main" name="2_Santé Québec - Sections">
  <a:themeElements>
    <a:clrScheme name="SQc Thème 2026">
      <a:dk1>
        <a:srgbClr val="170A72"/>
      </a:dk1>
      <a:lt1>
        <a:sysClr val="window" lastClr="FFFFFF"/>
      </a:lt1>
      <a:dk2>
        <a:srgbClr val="0B0439"/>
      </a:dk2>
      <a:lt2>
        <a:srgbClr val="E8FCFA"/>
      </a:lt2>
      <a:accent1>
        <a:srgbClr val="0080D7"/>
      </a:accent1>
      <a:accent2>
        <a:srgbClr val="08A0A0"/>
      </a:accent2>
      <a:accent3>
        <a:srgbClr val="90F1E9"/>
      </a:accent3>
      <a:accent4>
        <a:srgbClr val="1C8540"/>
      </a:accent4>
      <a:accent5>
        <a:srgbClr val="FFCF00"/>
      </a:accent5>
      <a:accent6>
        <a:srgbClr val="FF4F30"/>
      </a:accent6>
      <a:hlink>
        <a:srgbClr val="7A7AEB"/>
      </a:hlink>
      <a:folHlink>
        <a:srgbClr val="0080D7"/>
      </a:folHlink>
    </a:clrScheme>
    <a:fontScheme name="SQc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ésentation2" id="{BC1CC8A2-63FC-4B15-9C74-6D77AB04E01B}" vid="{877580E9-CAB0-47C5-B6BA-4E0E6A80C36B}"/>
    </a:ext>
  </a:extLst>
</a:theme>
</file>

<file path=ppt/theme/theme4.xml><?xml version="1.0" encoding="utf-8"?>
<a:theme xmlns:a="http://schemas.openxmlformats.org/drawingml/2006/main" name="1_Santé Québec - Page éclat">
  <a:themeElements>
    <a:clrScheme name="Sante Quebec 2026">
      <a:dk1>
        <a:srgbClr val="170A72"/>
      </a:dk1>
      <a:lt1>
        <a:sysClr val="window" lastClr="FFFFFF"/>
      </a:lt1>
      <a:dk2>
        <a:srgbClr val="000000"/>
      </a:dk2>
      <a:lt2>
        <a:srgbClr val="E8FCFA"/>
      </a:lt2>
      <a:accent1>
        <a:srgbClr val="0080D7"/>
      </a:accent1>
      <a:accent2>
        <a:srgbClr val="08A0A0"/>
      </a:accent2>
      <a:accent3>
        <a:srgbClr val="90F1E9"/>
      </a:accent3>
      <a:accent4>
        <a:srgbClr val="059954"/>
      </a:accent4>
      <a:accent5>
        <a:srgbClr val="CCEB1C"/>
      </a:accent5>
      <a:accent6>
        <a:srgbClr val="FF4F30"/>
      </a:accent6>
      <a:hlink>
        <a:srgbClr val="0080D7"/>
      </a:hlink>
      <a:folHlink>
        <a:srgbClr val="08A0A0"/>
      </a:folHlink>
    </a:clrScheme>
    <a:fontScheme name="SQc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ésentation2" id="{BC1CC8A2-63FC-4B15-9C74-6D77AB04E01B}" vid="{B8078FFB-9A83-4D36-AC77-878C810F3E98}"/>
    </a:ext>
  </a:extLst>
</a:theme>
</file>

<file path=ppt/theme/theme5.xml><?xml version="1.0" encoding="utf-8"?>
<a:theme xmlns:a="http://schemas.openxmlformats.org/drawingml/2006/main" name="3_Santé Québec - Tabledesmatieres">
  <a:themeElements>
    <a:clrScheme name="SQc Thème 2026">
      <a:dk1>
        <a:srgbClr val="170A72"/>
      </a:dk1>
      <a:lt1>
        <a:sysClr val="window" lastClr="FFFFFF"/>
      </a:lt1>
      <a:dk2>
        <a:srgbClr val="0B0439"/>
      </a:dk2>
      <a:lt2>
        <a:srgbClr val="E8FCFA"/>
      </a:lt2>
      <a:accent1>
        <a:srgbClr val="0080D7"/>
      </a:accent1>
      <a:accent2>
        <a:srgbClr val="08A0A0"/>
      </a:accent2>
      <a:accent3>
        <a:srgbClr val="90F1E9"/>
      </a:accent3>
      <a:accent4>
        <a:srgbClr val="1C8540"/>
      </a:accent4>
      <a:accent5>
        <a:srgbClr val="FFCF00"/>
      </a:accent5>
      <a:accent6>
        <a:srgbClr val="FF4F30"/>
      </a:accent6>
      <a:hlink>
        <a:srgbClr val="7A7AEB"/>
      </a:hlink>
      <a:folHlink>
        <a:srgbClr val="0080D7"/>
      </a:folHlink>
    </a:clrScheme>
    <a:fontScheme name="SQc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ésentation2" id="{BC1CC8A2-63FC-4B15-9C74-6D77AB04E01B}" vid="{43A65BB0-4C0E-43C0-8B6C-DE8E7C71D317}"/>
    </a:ext>
  </a:extLst>
</a:theme>
</file>

<file path=ppt/theme/theme6.xml><?xml version="1.0" encoding="utf-8"?>
<a:theme xmlns:a="http://schemas.openxmlformats.org/drawingml/2006/main" name="Pages_Intérieures_Bande_Bleue">
  <a:themeElements>
    <a:clrScheme name="SCQ2026">
      <a:dk1>
        <a:srgbClr val="04041A"/>
      </a:dk1>
      <a:lt1>
        <a:sysClr val="window" lastClr="FFFFFF"/>
      </a:lt1>
      <a:dk2>
        <a:srgbClr val="170A72"/>
      </a:dk2>
      <a:lt2>
        <a:srgbClr val="E8FCFA"/>
      </a:lt2>
      <a:accent1>
        <a:srgbClr val="0080D7"/>
      </a:accent1>
      <a:accent2>
        <a:srgbClr val="08A0A0"/>
      </a:accent2>
      <a:accent3>
        <a:srgbClr val="90F1E9"/>
      </a:accent3>
      <a:accent4>
        <a:srgbClr val="1C8540"/>
      </a:accent4>
      <a:accent5>
        <a:srgbClr val="FFCF00"/>
      </a:accent5>
      <a:accent6>
        <a:srgbClr val="FF4F30"/>
      </a:accent6>
      <a:hlink>
        <a:srgbClr val="7A7AEB"/>
      </a:hlink>
      <a:folHlink>
        <a:srgbClr val="0080D7"/>
      </a:folHlink>
    </a:clrScheme>
    <a:fontScheme name="SQc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ésentation2" id="{BC1CC8A2-63FC-4B15-9C74-6D77AB04E01B}" vid="{27E3C610-1913-44A4-84FF-D89DCDFDEDF4}"/>
    </a:ext>
  </a:extLst>
</a:theme>
</file>

<file path=ppt/theme/theme7.xml><?xml version="1.0" encoding="utf-8"?>
<a:theme xmlns:a="http://schemas.openxmlformats.org/drawingml/2006/main" name="Pages_Interieures_Bande_Menthe">
  <a:themeElements>
    <a:clrScheme name="Sante Quebec 2026">
      <a:dk1>
        <a:srgbClr val="170A72"/>
      </a:dk1>
      <a:lt1>
        <a:sysClr val="window" lastClr="FFFFFF"/>
      </a:lt1>
      <a:dk2>
        <a:srgbClr val="000000"/>
      </a:dk2>
      <a:lt2>
        <a:srgbClr val="E8FCFA"/>
      </a:lt2>
      <a:accent1>
        <a:srgbClr val="0080D7"/>
      </a:accent1>
      <a:accent2>
        <a:srgbClr val="08A0A0"/>
      </a:accent2>
      <a:accent3>
        <a:srgbClr val="90F1E9"/>
      </a:accent3>
      <a:accent4>
        <a:srgbClr val="059954"/>
      </a:accent4>
      <a:accent5>
        <a:srgbClr val="CCEB1C"/>
      </a:accent5>
      <a:accent6>
        <a:srgbClr val="FF4F30"/>
      </a:accent6>
      <a:hlink>
        <a:srgbClr val="0080D7"/>
      </a:hlink>
      <a:folHlink>
        <a:srgbClr val="08A0A0"/>
      </a:folHlink>
    </a:clrScheme>
    <a:fontScheme name="SQc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ésentation2" id="{BC1CC8A2-63FC-4B15-9C74-6D77AB04E01B}" vid="{37918CB9-82A3-40A0-8B7A-7C7A95966105}"/>
    </a:ext>
  </a:extLst>
</a:theme>
</file>

<file path=ppt/theme/theme8.xml><?xml version="1.0" encoding="utf-8"?>
<a:theme xmlns:a="http://schemas.openxmlformats.org/drawingml/2006/main" name="Pages_intérieures_vides">
  <a:themeElements>
    <a:clrScheme name="Sante Quebec 2026">
      <a:dk1>
        <a:srgbClr val="170A72"/>
      </a:dk1>
      <a:lt1>
        <a:sysClr val="window" lastClr="FFFFFF"/>
      </a:lt1>
      <a:dk2>
        <a:srgbClr val="000000"/>
      </a:dk2>
      <a:lt2>
        <a:srgbClr val="E8FCFA"/>
      </a:lt2>
      <a:accent1>
        <a:srgbClr val="0080D7"/>
      </a:accent1>
      <a:accent2>
        <a:srgbClr val="08A0A0"/>
      </a:accent2>
      <a:accent3>
        <a:srgbClr val="90F1E9"/>
      </a:accent3>
      <a:accent4>
        <a:srgbClr val="059954"/>
      </a:accent4>
      <a:accent5>
        <a:srgbClr val="CCEB1C"/>
      </a:accent5>
      <a:accent6>
        <a:srgbClr val="FF4F30"/>
      </a:accent6>
      <a:hlink>
        <a:srgbClr val="0080D7"/>
      </a:hlink>
      <a:folHlink>
        <a:srgbClr val="08A0A0"/>
      </a:folHlink>
    </a:clrScheme>
    <a:fontScheme name="SQc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ésentation2" id="{BC1CC8A2-63FC-4B15-9C74-6D77AB04E01B}" vid="{90348F22-7E22-4965-9B34-137E1831B3ED}"/>
    </a:ext>
  </a:extLst>
</a:theme>
</file>

<file path=ppt/theme/theme9.xml><?xml version="1.0" encoding="utf-8"?>
<a:theme xmlns:a="http://schemas.openxmlformats.org/drawingml/2006/main" name="Fermeture">
  <a:themeElements>
    <a:clrScheme name="SCQ2026">
      <a:dk1>
        <a:srgbClr val="04041A"/>
      </a:dk1>
      <a:lt1>
        <a:sysClr val="window" lastClr="FFFFFF"/>
      </a:lt1>
      <a:dk2>
        <a:srgbClr val="170A72"/>
      </a:dk2>
      <a:lt2>
        <a:srgbClr val="E8FCFA"/>
      </a:lt2>
      <a:accent1>
        <a:srgbClr val="0080D7"/>
      </a:accent1>
      <a:accent2>
        <a:srgbClr val="08A0A0"/>
      </a:accent2>
      <a:accent3>
        <a:srgbClr val="90F1E9"/>
      </a:accent3>
      <a:accent4>
        <a:srgbClr val="1C8540"/>
      </a:accent4>
      <a:accent5>
        <a:srgbClr val="FFCF00"/>
      </a:accent5>
      <a:accent6>
        <a:srgbClr val="FF4F30"/>
      </a:accent6>
      <a:hlink>
        <a:srgbClr val="7A7AEB"/>
      </a:hlink>
      <a:folHlink>
        <a:srgbClr val="0080D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ésentation2" id="{BC1CC8A2-63FC-4B15-9C74-6D77AB04E01B}" vid="{5C405298-3511-4698-8AB7-BA1DC9D1103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8D44708471D74F95F48EB06BF66AC5" ma:contentTypeVersion="13" ma:contentTypeDescription="Create a new document." ma:contentTypeScope="" ma:versionID="bc9e45a15fe196433ccdceb28c17c569">
  <xsd:schema xmlns:xsd="http://www.w3.org/2001/XMLSchema" xmlns:xs="http://www.w3.org/2001/XMLSchema" xmlns:p="http://schemas.microsoft.com/office/2006/metadata/properties" xmlns:ns2="222956e4-3b4a-4bb7-a588-068bcce6dbbb" xmlns:ns3="6024dc51-7318-477a-ae4f-9839df991160" targetNamespace="http://schemas.microsoft.com/office/2006/metadata/properties" ma:root="true" ma:fieldsID="d873cbb11f31d9d52f14d245715d7cb3" ns2:_="" ns3:_="">
    <xsd:import namespace="222956e4-3b4a-4bb7-a588-068bcce6dbbb"/>
    <xsd:import namespace="6024dc51-7318-477a-ae4f-9839df9911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2956e4-3b4a-4bb7-a588-068bcce6db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0125e5a-fbbd-4a39-926c-a359310fd2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24dc51-7318-477a-ae4f-9839df991160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59a49a79-5dd1-425a-bdfa-51b683d41423}" ma:internalName="TaxCatchAll" ma:showField="CatchAllData" ma:web="6024dc51-7318-477a-ae4f-9839df99116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22956e4-3b4a-4bb7-a588-068bcce6dbbb">
      <Terms xmlns="http://schemas.microsoft.com/office/infopath/2007/PartnerControls"/>
    </lcf76f155ced4ddcb4097134ff3c332f>
    <TaxCatchAll xmlns="6024dc51-7318-477a-ae4f-9839df991160" xsi:nil="true"/>
  </documentManagement>
</p:properties>
</file>

<file path=customXml/itemProps1.xml><?xml version="1.0" encoding="utf-8"?>
<ds:datastoreItem xmlns:ds="http://schemas.openxmlformats.org/officeDocument/2006/customXml" ds:itemID="{B0704A9D-1D2B-4555-9F37-EBA697914B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2956e4-3b4a-4bb7-a588-068bcce6dbbb"/>
    <ds:schemaRef ds:uri="6024dc51-7318-477a-ae4f-9839df9911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D22C6F8-AB48-49F8-8DFA-45B2258552A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9581DD3-A2D5-417B-84DD-696A21B687E8}">
  <ds:schemaRefs>
    <ds:schemaRef ds:uri="http://purl.org/dc/dcmitype/"/>
    <ds:schemaRef ds:uri="6024dc51-7318-477a-ae4f-9839df991160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222956e4-3b4a-4bb7-a588-068bcce6dbbb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ModelePPT_SanteQuebec (1)</Template>
  <TotalTime>13</TotalTime>
  <Words>136</Words>
  <Application>Microsoft Office PowerPoint</Application>
  <PresentationFormat>Affichage à l'écran (16:9)</PresentationFormat>
  <Paragraphs>36</Paragraphs>
  <Slides>36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9</vt:i4>
      </vt:variant>
      <vt:variant>
        <vt:lpstr>Titres des diapositives</vt:lpstr>
      </vt:variant>
      <vt:variant>
        <vt:i4>36</vt:i4>
      </vt:variant>
    </vt:vector>
  </HeadingPairs>
  <TitlesOfParts>
    <vt:vector size="49" baseType="lpstr">
      <vt:lpstr>Arial</vt:lpstr>
      <vt:lpstr>Segoe UI Semibold</vt:lpstr>
      <vt:lpstr>Segoe UI</vt:lpstr>
      <vt:lpstr>Segoe UI Light</vt:lpstr>
      <vt:lpstr>Santé Québec - Couverture foncé</vt:lpstr>
      <vt:lpstr>1_Santé Québec - Couverture blanc</vt:lpstr>
      <vt:lpstr>2_Santé Québec - Sections</vt:lpstr>
      <vt:lpstr>1_Santé Québec - Page éclat</vt:lpstr>
      <vt:lpstr>3_Santé Québec - Tabledesmatieres</vt:lpstr>
      <vt:lpstr>Pages_Intérieures_Bande_Bleue</vt:lpstr>
      <vt:lpstr>Pages_Interieures_Bande_Menthe</vt:lpstr>
      <vt:lpstr>Pages_intérieures_vides</vt:lpstr>
      <vt:lpstr>Fermeture</vt:lpstr>
      <vt:lpstr>Diapositives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>Sante Quebec</Manager>
  <Company>CISSS de la Montérégie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Diapositives</dc:title>
  <dc:creator>Caroline Morin</dc:creator>
  <cp:keywords>Modele</cp:keywords>
  <cp:lastModifiedBy>Marie-Ève Poirier  (CISSSMO16 COMM)</cp:lastModifiedBy>
  <cp:revision>5</cp:revision>
  <dcterms:created xsi:type="dcterms:W3CDTF">2026-06-16T12:52:58Z</dcterms:created>
  <dcterms:modified xsi:type="dcterms:W3CDTF">2026-09-16T18:29:34Z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a7d8d5d-78e2-4a62-9fcd-016eb5e4c57c_Enabled">
    <vt:lpwstr>true</vt:lpwstr>
  </property>
  <property fmtid="{D5CDD505-2E9C-101B-9397-08002B2CF9AE}" pid="3" name="MSIP_Label_6a7d8d5d-78e2-4a62-9fcd-016eb5e4c57c_SetDate">
    <vt:lpwstr>2025-01-23T15:34:31Z</vt:lpwstr>
  </property>
  <property fmtid="{D5CDD505-2E9C-101B-9397-08002B2CF9AE}" pid="4" name="MSIP_Label_6a7d8d5d-78e2-4a62-9fcd-016eb5e4c57c_Method">
    <vt:lpwstr>Standard</vt:lpwstr>
  </property>
  <property fmtid="{D5CDD505-2E9C-101B-9397-08002B2CF9AE}" pid="5" name="MSIP_Label_6a7d8d5d-78e2-4a62-9fcd-016eb5e4c57c_Name">
    <vt:lpwstr>Général</vt:lpwstr>
  </property>
  <property fmtid="{D5CDD505-2E9C-101B-9397-08002B2CF9AE}" pid="6" name="MSIP_Label_6a7d8d5d-78e2-4a62-9fcd-016eb5e4c57c_SiteId">
    <vt:lpwstr>06e1fe28-5f8b-4075-bf6c-ae24be1a7992</vt:lpwstr>
  </property>
  <property fmtid="{D5CDD505-2E9C-101B-9397-08002B2CF9AE}" pid="7" name="MSIP_Label_6a7d8d5d-78e2-4a62-9fcd-016eb5e4c57c_ActionId">
    <vt:lpwstr>c3065e55-df78-43a2-a763-8baffbce5696</vt:lpwstr>
  </property>
  <property fmtid="{D5CDD505-2E9C-101B-9397-08002B2CF9AE}" pid="8" name="MSIP_Label_6a7d8d5d-78e2-4a62-9fcd-016eb5e4c57c_ContentBits">
    <vt:lpwstr>0</vt:lpwstr>
  </property>
  <property fmtid="{D5CDD505-2E9C-101B-9397-08002B2CF9AE}" pid="9" name="ContentTypeId">
    <vt:lpwstr>0x0101008B8D44708471D74F95F48EB06BF66AC5</vt:lpwstr>
  </property>
  <property fmtid="{D5CDD505-2E9C-101B-9397-08002B2CF9AE}" pid="10" name="MediaServiceImageTags">
    <vt:lpwstr/>
  </property>
  <property fmtid="{D5CDD505-2E9C-101B-9397-08002B2CF9AE}" pid="11" name="Order">
    <vt:r8>562000</vt:r8>
  </property>
  <property fmtid="{D5CDD505-2E9C-101B-9397-08002B2CF9AE}" pid="12" name="xd_Signature">
    <vt:bool>false</vt:bool>
  </property>
  <property fmtid="{D5CDD505-2E9C-101B-9397-08002B2CF9AE}" pid="13" name="xd_ProgID">
    <vt:lpwstr/>
  </property>
  <property fmtid="{D5CDD505-2E9C-101B-9397-08002B2CF9AE}" pid="14" name="_SourceUrl">
    <vt:lpwstr/>
  </property>
  <property fmtid="{D5CDD505-2E9C-101B-9397-08002B2CF9AE}" pid="15" name="_SharedFileIndex">
    <vt:lpwstr/>
  </property>
  <property fmtid="{D5CDD505-2E9C-101B-9397-08002B2CF9AE}" pid="16" name="ComplianceAssetId">
    <vt:lpwstr/>
  </property>
  <property fmtid="{D5CDD505-2E9C-101B-9397-08002B2CF9AE}" pid="17" name="TemplateUrl">
    <vt:lpwstr/>
  </property>
  <property fmtid="{D5CDD505-2E9C-101B-9397-08002B2CF9AE}" pid="18" name="_ExtendedDescription">
    <vt:lpwstr/>
  </property>
  <property fmtid="{D5CDD505-2E9C-101B-9397-08002B2CF9AE}" pid="19" name="TriggerFlowInfo">
    <vt:lpwstr/>
  </property>
</Properties>
</file>