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62" r:id="rId2"/>
    <p:sldId id="263" r:id="rId3"/>
    <p:sldId id="264" r:id="rId4"/>
    <p:sldId id="265" r:id="rId5"/>
    <p:sldId id="266" r:id="rId6"/>
    <p:sldId id="282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FFDEDC"/>
    <a:srgbClr val="9ADFD6"/>
    <a:srgbClr val="BFE0EF"/>
    <a:srgbClr val="F95F53"/>
    <a:srgbClr val="008196"/>
    <a:srgbClr val="006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2023-11-02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68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011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94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7594600" cy="4351338"/>
          </a:xfrm>
        </p:spPr>
        <p:txBody>
          <a:bodyPr/>
          <a:lstStyle>
            <a:lvl1pPr>
              <a:defRPr>
                <a:solidFill>
                  <a:srgbClr val="003C85"/>
                </a:solidFill>
              </a:defRPr>
            </a:lvl1pPr>
            <a:lvl2pPr>
              <a:defRPr>
                <a:solidFill>
                  <a:srgbClr val="003C85"/>
                </a:solidFill>
              </a:defRPr>
            </a:lvl2pPr>
            <a:lvl3pPr>
              <a:defRPr>
                <a:solidFill>
                  <a:srgbClr val="003C85"/>
                </a:solidFill>
              </a:defRPr>
            </a:lvl3pPr>
            <a:lvl4pPr>
              <a:defRPr>
                <a:solidFill>
                  <a:srgbClr val="003C85"/>
                </a:solidFill>
              </a:defRPr>
            </a:lvl4pPr>
            <a:lvl5pPr>
              <a:defRPr>
                <a:solidFill>
                  <a:srgbClr val="003C85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9ADFD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100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DEDC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240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BFE0EF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50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8008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8008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472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28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116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043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436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727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485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2" r:id="rId12"/>
    <p:sldLayoutId id="2147483651" r:id="rId13"/>
    <p:sldLayoutId id="2147483660" r:id="rId14"/>
    <p:sldLayoutId id="2147483661" r:id="rId15"/>
    <p:sldLayoutId id="2147483666" r:id="rId16"/>
    <p:sldLayoutId id="2147483667" r:id="rId17"/>
    <p:sldLayoutId id="2147483668" r:id="rId18"/>
    <p:sldLayoutId id="2147483652" r:id="rId19"/>
    <p:sldLayoutId id="2147483653" r:id="rId20"/>
    <p:sldLayoutId id="2147483655" r:id="rId2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4421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209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936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7046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5765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06085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97463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85278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5622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968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97463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7871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7002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769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375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8434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630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Palette de couleurs</a:t>
            </a:r>
            <a:endParaRPr lang="fr-CA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930486"/>
              </p:ext>
            </p:extLst>
          </p:nvPr>
        </p:nvGraphicFramePr>
        <p:xfrm>
          <a:off x="838200" y="1825625"/>
          <a:ext cx="1051560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389831006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72122062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198318797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88440173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57231432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4772907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77963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1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1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5F5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>
                        <a:solidFill>
                          <a:srgbClr val="003C85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DF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498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DF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64406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9773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842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161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29348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40</Words>
  <Application>Microsoft Office PowerPoint</Application>
  <PresentationFormat>Grand écran</PresentationFormat>
  <Paragraphs>36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Palette de couleurs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Morin Caroline</cp:lastModifiedBy>
  <cp:revision>40</cp:revision>
  <dcterms:created xsi:type="dcterms:W3CDTF">2022-10-03T19:05:08Z</dcterms:created>
  <dcterms:modified xsi:type="dcterms:W3CDTF">2023-11-02T15:40:53Z</dcterms:modified>
</cp:coreProperties>
</file>