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9"/>
  </p:notesMasterIdLst>
  <p:sldIdLst>
    <p:sldId id="261" r:id="rId2"/>
    <p:sldId id="262" r:id="rId3"/>
    <p:sldId id="263" r:id="rId4"/>
    <p:sldId id="264" r:id="rId5"/>
    <p:sldId id="265" r:id="rId6"/>
    <p:sldId id="267" r:id="rId7"/>
    <p:sldId id="266" r:id="rId8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C85"/>
    <a:srgbClr val="FFDEDC"/>
    <a:srgbClr val="9ADFD6"/>
    <a:srgbClr val="BFE0EF"/>
    <a:srgbClr val="F95F53"/>
    <a:srgbClr val="0061AE"/>
    <a:srgbClr val="0081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3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D6753C-214B-43C8-AE18-F727F0505C5D}" type="datetimeFigureOut">
              <a:rPr lang="fr-CA" smtClean="0"/>
              <a:t>2023-11-02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462E95-36F6-4F24-8037-F32CEE4EC00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06583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524000" y="1581150"/>
            <a:ext cx="7286625" cy="3100388"/>
          </a:xfrm>
        </p:spPr>
        <p:txBody>
          <a:bodyPr anchor="b">
            <a:normAutofit/>
          </a:bodyPr>
          <a:lstStyle>
            <a:lvl1pPr algn="l">
              <a:defRPr sz="5400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CA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4773613"/>
            <a:ext cx="7286625" cy="1655762"/>
          </a:xfrm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 smtClean="0"/>
              <a:t>Modifier le style des sous-titres du masque</a:t>
            </a:r>
            <a:endParaRPr lang="fr-CA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10101" y="777834"/>
            <a:ext cx="2743200" cy="34452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CA" dirty="0" smtClean="0"/>
              <a:t>XX mois année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465330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66256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1380929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249635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811352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128299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89323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3145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fr-FR" dirty="0" smtClean="0"/>
              <a:t>Modifiez le style du titre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3C8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30773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3C8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90253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3C8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75737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Modifiez le style du titre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A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78092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18129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43807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fr-FR" dirty="0" smtClean="0"/>
              <a:t>Modifiez le style du titre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0" y="4565471"/>
            <a:ext cx="310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3C8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0E6BFDD-DC63-4867-A7BD-B76920326FC0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501544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2" r:id="rId3"/>
    <p:sldLayoutId id="2147483651" r:id="rId4"/>
    <p:sldLayoutId id="2147483660" r:id="rId5"/>
    <p:sldLayoutId id="214748366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rgbClr val="003C85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CA" cap="all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10101" y="777834"/>
            <a:ext cx="2743200" cy="34452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CA" dirty="0" smtClean="0"/>
              <a:t>XX mois année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496317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586367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113284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780004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53712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Palette de couleurs</a:t>
            </a:r>
            <a:endParaRPr lang="fr-CA" dirty="0"/>
          </a:p>
        </p:txBody>
      </p:sp>
      <p:graphicFrame>
        <p:nvGraphicFramePr>
          <p:cNvPr id="5" name="Espace réservé du contenu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4077035"/>
              </p:ext>
            </p:extLst>
          </p:nvPr>
        </p:nvGraphicFramePr>
        <p:xfrm>
          <a:off x="838200" y="1825625"/>
          <a:ext cx="10515603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2229">
                  <a:extLst>
                    <a:ext uri="{9D8B030D-6E8A-4147-A177-3AD203B41FA5}">
                      <a16:colId xmlns:a16="http://schemas.microsoft.com/office/drawing/2014/main" val="1829799231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905319879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1737759686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919632502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1056233139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2613620208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115007838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CA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Texte</a:t>
                      </a:r>
                      <a:endParaRPr lang="fr-CA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C8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A" sz="16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Texte</a:t>
                      </a:r>
                      <a:endParaRPr lang="fr-CA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61A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A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Texte</a:t>
                      </a:r>
                      <a:endParaRPr lang="fr-CA" dirty="0"/>
                    </a:p>
                  </a:txBody>
                  <a:tcPr>
                    <a:lnL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819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A" sz="18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Texte</a:t>
                      </a:r>
                      <a:endParaRPr lang="fr-CA" dirty="0"/>
                    </a:p>
                  </a:txBody>
                  <a:tcPr>
                    <a:lnL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5F5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A" sz="1800" dirty="0" smtClean="0">
                          <a:solidFill>
                            <a:srgbClr val="003C8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Texte</a:t>
                      </a:r>
                      <a:endParaRPr lang="fr-CA" dirty="0">
                        <a:solidFill>
                          <a:srgbClr val="003C85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DFD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A" sz="1800" dirty="0" smtClean="0">
                          <a:solidFill>
                            <a:srgbClr val="003C8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Texte</a:t>
                      </a:r>
                      <a:endParaRPr lang="fr-CA" dirty="0">
                        <a:solidFill>
                          <a:srgbClr val="003C85"/>
                        </a:solidFill>
                      </a:endParaRPr>
                    </a:p>
                  </a:txBody>
                  <a:tcPr>
                    <a:lnL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E0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fr-CA" sz="1800" dirty="0" smtClean="0">
                          <a:solidFill>
                            <a:srgbClr val="003C85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Texte</a:t>
                      </a:r>
                      <a:endParaRPr lang="fr-CA" dirty="0"/>
                    </a:p>
                  </a:txBody>
                  <a:tcPr>
                    <a:lnL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E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44484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0" lang="fr-CA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3C85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Texte</a:t>
                      </a:r>
                      <a:endParaRPr lang="fr-CA" b="0" dirty="0"/>
                    </a:p>
                  </a:txBody>
                  <a:tcPr>
                    <a:lnL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E0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fr-CA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3C85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Texte</a:t>
                      </a:r>
                      <a:endParaRPr lang="fr-CA" b="0" dirty="0"/>
                    </a:p>
                  </a:txBody>
                  <a:tcPr>
                    <a:lnL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E0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fr-CA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3C85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Texte</a:t>
                      </a:r>
                      <a:endParaRPr lang="fr-CA" b="0" dirty="0"/>
                    </a:p>
                  </a:txBody>
                  <a:tcPr>
                    <a:lnL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ADFD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fr-CA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3C85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Texte</a:t>
                      </a:r>
                      <a:endParaRPr lang="fr-CA" b="0" dirty="0"/>
                    </a:p>
                  </a:txBody>
                  <a:tcPr>
                    <a:lnL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DED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fr-CA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3C85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Texte</a:t>
                      </a:r>
                      <a:endParaRPr lang="fr-CA" b="0" dirty="0"/>
                    </a:p>
                  </a:txBody>
                  <a:tcPr>
                    <a:lnL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fr-CA" sz="1800" b="0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003C85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Texte</a:t>
                      </a:r>
                      <a:endParaRPr lang="fr-CA" b="0" dirty="0"/>
                    </a:p>
                  </a:txBody>
                  <a:tcPr>
                    <a:lnL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fr-CA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3C85"/>
                          </a:solidFill>
                          <a:effectLst/>
                          <a:uLnTx/>
                          <a:uFillTx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Texte</a:t>
                      </a:r>
                      <a:endParaRPr lang="fr-CA" b="0" dirty="0"/>
                    </a:p>
                  </a:txBody>
                  <a:tcPr>
                    <a:lnL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3C8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0387524"/>
                  </a:ext>
                </a:extLst>
              </a:tr>
            </a:tbl>
          </a:graphicData>
        </a:graphic>
      </p:graphicFrame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89958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4132155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312</TotalTime>
  <Words>26</Words>
  <Application>Microsoft Office PowerPoint</Application>
  <PresentationFormat>Grand écran</PresentationFormat>
  <Paragraphs>22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0" baseType="lpstr">
      <vt:lpstr>Arial</vt:lpstr>
      <vt:lpstr>Calibri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Palette de couleurs</vt:lpstr>
      <vt:lpstr>Présentation PowerPoint</vt:lpstr>
    </vt:vector>
  </TitlesOfParts>
  <Company>CISSS de la Montérégie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Morin Caroline</dc:creator>
  <cp:lastModifiedBy>Morin Caroline</cp:lastModifiedBy>
  <cp:revision>25</cp:revision>
  <dcterms:created xsi:type="dcterms:W3CDTF">2022-10-03T19:05:08Z</dcterms:created>
  <dcterms:modified xsi:type="dcterms:W3CDTF">2023-11-02T15:46:50Z</dcterms:modified>
</cp:coreProperties>
</file>