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4.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6.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7.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8.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6" r:id="rId4"/>
    <p:sldMasterId id="2147483708" r:id="rId5"/>
    <p:sldMasterId id="2147483679" r:id="rId6"/>
    <p:sldMasterId id="2147483672" r:id="rId7"/>
    <p:sldMasterId id="2147483717" r:id="rId8"/>
    <p:sldMasterId id="2147483683" r:id="rId9"/>
    <p:sldMasterId id="2147483694" r:id="rId10"/>
    <p:sldMasterId id="2147483701" r:id="rId11"/>
    <p:sldMasterId id="2147483721" r:id="rId12"/>
  </p:sldMasterIdLst>
  <p:notesMasterIdLst>
    <p:notesMasterId r:id="rId29"/>
  </p:notesMasterIdLst>
  <p:handoutMasterIdLst>
    <p:handoutMasterId r:id="rId30"/>
  </p:handoutMasterIdLst>
  <p:sldIdLst>
    <p:sldId id="257" r:id="rId13"/>
    <p:sldId id="293" r:id="rId14"/>
    <p:sldId id="294"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309" r:id="rId28"/>
  </p:sldIdLst>
  <p:sldSz cx="9144000" cy="5143500" type="screen16x9"/>
  <p:notesSz cx="6858000" cy="9144000"/>
  <p:embeddedFontLst>
    <p:embeddedFont>
      <p:font typeface="Segoe UI" panose="020B0502040204020203" pitchFamily="34" charset="0"/>
      <p:regular r:id="rId31"/>
      <p:bold r:id="rId32"/>
      <p:italic r:id="rId33"/>
      <p:boldItalic r:id="rId34"/>
    </p:embeddedFont>
    <p:embeddedFont>
      <p:font typeface="Segoe UI Light" panose="020B0502040204020203" pitchFamily="34" charset="0"/>
      <p:regular r:id="rId35"/>
      <p:italic r:id="rId36"/>
    </p:embeddedFont>
    <p:embeddedFont>
      <p:font typeface="Segoe UI Semibold" panose="020B0702040204020203" pitchFamily="34" charset="0"/>
      <p:bold r:id="rId37"/>
      <p:boldItalic r:id="rId38"/>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VERTURE" id="{D7D2511A-028A-47CE-B28B-69BF0EE8EE6F}">
          <p14:sldIdLst>
            <p14:sldId id="257"/>
            <p14:sldId id="293"/>
            <p14:sldId id="294"/>
            <p14:sldId id="297"/>
            <p14:sldId id="298"/>
            <p14:sldId id="299"/>
            <p14:sldId id="300"/>
            <p14:sldId id="301"/>
            <p14:sldId id="302"/>
            <p14:sldId id="303"/>
            <p14:sldId id="304"/>
            <p14:sldId id="305"/>
            <p14:sldId id="306"/>
            <p14:sldId id="307"/>
            <p14:sldId id="308"/>
            <p14:sldId id="309"/>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98BD"/>
    <a:srgbClr val="FFFFFF"/>
    <a:srgbClr val="E7E6E6"/>
    <a:srgbClr val="DDED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B88073-6CE0-5ED2-7968-7D8D49FEEBE7}" v="334" dt="2026-08-19T20:43:45.639"/>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FD4443E-F989-4FC4-A0C8-D5A2AF1F390B}" styleName="Style foncé 1 - Accentuation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4672" autoAdjust="0"/>
  </p:normalViewPr>
  <p:slideViewPr>
    <p:cSldViewPr>
      <p:cViewPr>
        <p:scale>
          <a:sx n="118" d="100"/>
          <a:sy n="118" d="100"/>
        </p:scale>
        <p:origin x="379" y="-72"/>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notesViewPr>
    <p:cSldViewPr>
      <p:cViewPr varScale="1">
        <p:scale>
          <a:sx n="84" d="100"/>
          <a:sy n="84" d="100"/>
        </p:scale>
        <p:origin x="391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presProps" Target="presProps.xml"/><Relationship Id="rId21" Type="http://schemas.openxmlformats.org/officeDocument/2006/relationships/slide" Target="slides/slide9.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notesMaster" Target="notesMasters/notesMaster1.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font" Target="fonts/font6.fntdata"/><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handoutMaster" Target="handoutMasters/handoutMaster1.xml"/><Relationship Id="rId35" Type="http://schemas.openxmlformats.org/officeDocument/2006/relationships/font" Target="fonts/font5.fntdata"/><Relationship Id="rId43"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font" Target="fonts/font3.fntdata"/><Relationship Id="rId38" Type="http://schemas.openxmlformats.org/officeDocument/2006/relationships/font" Target="fonts/font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dirty="0">
              <a:latin typeface="Segoe UI Semibold" panose="020B0702040204020203" pitchFamily="34" charset="0"/>
              <a:cs typeface="Segoe UI Semibold" panose="020B0702040204020203" pitchFamily="34" charset="0"/>
            </a:endParaRP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73A0879-7916-45FF-8FE5-3F7293563BCD}" type="datetimeFigureOut">
              <a:rPr lang="fr-CA" smtClean="0">
                <a:latin typeface="Segoe UI" panose="020B0502040204020203" pitchFamily="34" charset="0"/>
                <a:cs typeface="Segoe UI" panose="020B0502040204020203" pitchFamily="34" charset="0"/>
              </a:rPr>
              <a:t>2026-08-19</a:t>
            </a:fld>
            <a:endParaRPr lang="fr-CA" dirty="0">
              <a:latin typeface="Segoe UI" panose="020B0502040204020203" pitchFamily="34" charset="0"/>
              <a:cs typeface="Segoe UI" panose="020B0502040204020203" pitchFamily="34" charset="0"/>
            </a:endParaRP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dirty="0">
              <a:latin typeface="Segoe UI Semibold" panose="020B0702040204020203" pitchFamily="34" charset="0"/>
              <a:cs typeface="Segoe UI Semibold" panose="020B0702040204020203" pitchFamily="34" charset="0"/>
            </a:endParaRP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49B1930-BE7E-4B0B-B902-746FDD8AD182}" type="slidenum">
              <a:rPr lang="fr-CA" smtClean="0">
                <a:latin typeface="Segoe UI" panose="020B0502040204020203" pitchFamily="34" charset="0"/>
                <a:cs typeface="Segoe UI" panose="020B0502040204020203" pitchFamily="34" charset="0"/>
              </a:rPr>
              <a:t>‹n°›</a:t>
            </a:fld>
            <a:endParaRPr lang="fr-CA"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3127866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BEEE66-C8B9-4D0E-A422-666A56C55835}" type="datetimeFigureOut">
              <a:rPr lang="fr-CA" smtClean="0"/>
              <a:t>2026-08-19</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FA134E-8311-414B-A8C4-2E295DACBF60}" type="slidenum">
              <a:rPr lang="fr-CA" smtClean="0"/>
              <a:t>‹n°›</a:t>
            </a:fld>
            <a:endParaRPr lang="fr-CA"/>
          </a:p>
        </p:txBody>
      </p:sp>
    </p:spTree>
    <p:extLst>
      <p:ext uri="{BB962C8B-B14F-4D97-AF65-F5344CB8AC3E}">
        <p14:creationId xmlns:p14="http://schemas.microsoft.com/office/powerpoint/2010/main" val="588963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ouverture_Cercle1">
    <p:bg>
      <p:bgPr>
        <a:solidFill>
          <a:srgbClr val="FFFFFF"/>
        </a:solidFill>
        <a:effectLst/>
      </p:bgPr>
    </p:bg>
    <p:spTree>
      <p:nvGrpSpPr>
        <p:cNvPr id="1" name=""/>
        <p:cNvGrpSpPr/>
        <p:nvPr/>
      </p:nvGrpSpPr>
      <p:grpSpPr>
        <a:xfrm>
          <a:off x="0" y="0"/>
          <a:ext cx="0" cy="0"/>
          <a:chOff x="0" y="0"/>
          <a:chExt cx="0" cy="0"/>
        </a:xfrm>
      </p:grpSpPr>
      <p:pic>
        <p:nvPicPr>
          <p:cNvPr id="8" name="Image 7" descr="Une image contenant capture d’écran, Bleu électrique, Graphique, bleu&#10;&#10;Le contenu généré par l’IA peut être incorrect.">
            <a:extLst>
              <a:ext uri="{FF2B5EF4-FFF2-40B4-BE49-F238E27FC236}">
                <a16:creationId xmlns:a16="http://schemas.microsoft.com/office/drawing/2014/main" id="{69297045-1C09-2FEF-BEB3-16BBE9CA507F}"/>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Sous-titre 2"/>
          <p:cNvSpPr>
            <a:spLocks noGrp="1"/>
          </p:cNvSpPr>
          <p:nvPr>
            <p:ph type="subTitle" idx="1"/>
          </p:nvPr>
        </p:nvSpPr>
        <p:spPr>
          <a:xfrm>
            <a:off x="395536" y="2211710"/>
            <a:ext cx="6120680" cy="400110"/>
          </a:xfrm>
          <a:prstGeom prst="rect">
            <a:avLst/>
          </a:prstGeom>
        </p:spPr>
        <p:txBody>
          <a:bodyPr wrap="square">
            <a:spAutoFit/>
          </a:bodyPr>
          <a:lstStyle>
            <a:lvl1pPr marL="0" indent="0" algn="l">
              <a:buNone/>
              <a:defRPr sz="2000">
                <a:solidFill>
                  <a:schemeClr val="accent3"/>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fr-CA" dirty="0"/>
          </a:p>
        </p:txBody>
      </p:sp>
      <p:sp>
        <p:nvSpPr>
          <p:cNvPr id="9" name="Titre 8"/>
          <p:cNvSpPr>
            <a:spLocks noGrp="1"/>
          </p:cNvSpPr>
          <p:nvPr>
            <p:ph type="title"/>
          </p:nvPr>
        </p:nvSpPr>
        <p:spPr>
          <a:xfrm>
            <a:off x="395536" y="1434305"/>
            <a:ext cx="6120680" cy="584775"/>
          </a:xfrm>
          <a:prstGeom prst="rect">
            <a:avLst/>
          </a:prstGeom>
        </p:spPr>
        <p:txBody>
          <a:bodyPr wrap="square">
            <a:spAutoFit/>
          </a:bodyPr>
          <a:lstStyle>
            <a:lvl1pPr algn="l">
              <a:defRPr sz="3200" b="0">
                <a:solidFill>
                  <a:schemeClr val="bg1"/>
                </a:solidFill>
              </a:defRPr>
            </a:lvl1pPr>
          </a:lstStyle>
          <a:p>
            <a:r>
              <a:rPr lang="fr-FR"/>
              <a:t>Modifiez le style du titre</a:t>
            </a:r>
            <a:endParaRPr lang="fr-CA" dirty="0"/>
          </a:p>
        </p:txBody>
      </p:sp>
      <p:sp>
        <p:nvSpPr>
          <p:cNvPr id="2" name="Espace réservé du texte 7">
            <a:extLst>
              <a:ext uri="{FF2B5EF4-FFF2-40B4-BE49-F238E27FC236}">
                <a16:creationId xmlns:a16="http://schemas.microsoft.com/office/drawing/2014/main" id="{5C048FF5-14F8-2490-8327-247C516C7BBC}"/>
              </a:ext>
            </a:extLst>
          </p:cNvPr>
          <p:cNvSpPr>
            <a:spLocks noGrp="1"/>
          </p:cNvSpPr>
          <p:nvPr>
            <p:ph type="body" sz="quarter" idx="12" hasCustomPrompt="1"/>
          </p:nvPr>
        </p:nvSpPr>
        <p:spPr>
          <a:xfrm>
            <a:off x="395536" y="3055200"/>
            <a:ext cx="6192688" cy="369332"/>
          </a:xfrm>
          <a:prstGeom prst="rect">
            <a:avLst/>
          </a:prstGeom>
        </p:spPr>
        <p:txBody>
          <a:bodyPr/>
          <a:lstStyle>
            <a:lvl1pPr>
              <a:lnSpc>
                <a:spcPct val="150000"/>
              </a:lnSpc>
              <a:spcBef>
                <a:spcPts val="0"/>
              </a:spcBef>
              <a:buNone/>
              <a:defRPr sz="1000" b="1">
                <a:solidFill>
                  <a:schemeClr val="tx1">
                    <a:lumMod val="20000"/>
                    <a:lumOff val="80000"/>
                  </a:schemeClr>
                </a:solidFill>
              </a:defRPr>
            </a:lvl1pPr>
          </a:lstStyle>
          <a:p>
            <a:pPr lvl="0"/>
            <a:r>
              <a:rPr lang="fr-CA" dirty="0"/>
              <a:t>Présenté par : </a:t>
            </a:r>
          </a:p>
        </p:txBody>
      </p:sp>
      <p:sp>
        <p:nvSpPr>
          <p:cNvPr id="7" name="Espace réservé du texte 7">
            <a:extLst>
              <a:ext uri="{FF2B5EF4-FFF2-40B4-BE49-F238E27FC236}">
                <a16:creationId xmlns:a16="http://schemas.microsoft.com/office/drawing/2014/main" id="{167782D2-ABC8-BCED-EF06-A4600D9EB6DA}"/>
              </a:ext>
            </a:extLst>
          </p:cNvPr>
          <p:cNvSpPr>
            <a:spLocks noGrp="1"/>
          </p:cNvSpPr>
          <p:nvPr>
            <p:ph type="body" sz="quarter" idx="13" hasCustomPrompt="1"/>
          </p:nvPr>
        </p:nvSpPr>
        <p:spPr>
          <a:xfrm>
            <a:off x="395536" y="3512263"/>
            <a:ext cx="6192688" cy="369332"/>
          </a:xfrm>
          <a:prstGeom prst="rect">
            <a:avLst/>
          </a:prstGeom>
        </p:spPr>
        <p:txBody>
          <a:bodyPr/>
          <a:lstStyle>
            <a:lvl1pPr>
              <a:lnSpc>
                <a:spcPct val="150000"/>
              </a:lnSpc>
              <a:spcBef>
                <a:spcPts val="0"/>
              </a:spcBef>
              <a:buNone/>
              <a:defRPr sz="1000">
                <a:solidFill>
                  <a:schemeClr val="tx1">
                    <a:lumMod val="20000"/>
                    <a:lumOff val="80000"/>
                  </a:schemeClr>
                </a:solidFill>
              </a:defRPr>
            </a:lvl1pPr>
          </a:lstStyle>
          <a:p>
            <a:pPr lvl="0"/>
            <a:r>
              <a:rPr lang="fr-CA" dirty="0"/>
              <a:t>Date</a:t>
            </a:r>
          </a:p>
        </p:txBody>
      </p:sp>
      <p:sp>
        <p:nvSpPr>
          <p:cNvPr id="11" name="ZoneTexte 10">
            <a:extLst>
              <a:ext uri="{FF2B5EF4-FFF2-40B4-BE49-F238E27FC236}">
                <a16:creationId xmlns:a16="http://schemas.microsoft.com/office/drawing/2014/main" id="{1426F9C1-90D7-7F08-F32E-2CD3F641BA2B}"/>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lumMod val="20000"/>
                    <a:lumOff val="80000"/>
                  </a:schemeClr>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9460239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ouverture_Cercle1">
    <p:bg>
      <p:bgPr>
        <a:solidFill>
          <a:srgbClr val="FFFFFF"/>
        </a:solidFill>
        <a:effectLst/>
      </p:bgPr>
    </p:bg>
    <p:spTree>
      <p:nvGrpSpPr>
        <p:cNvPr id="1" name=""/>
        <p:cNvGrpSpPr/>
        <p:nvPr/>
      </p:nvGrpSpPr>
      <p:grpSpPr>
        <a:xfrm>
          <a:off x="0" y="0"/>
          <a:ext cx="0" cy="0"/>
          <a:chOff x="0" y="0"/>
          <a:chExt cx="0" cy="0"/>
        </a:xfrm>
      </p:grpSpPr>
      <p:pic>
        <p:nvPicPr>
          <p:cNvPr id="11" name="Image 10" descr="Une image contenant capture d’écran, Bleu électrique, bleu, violet&#10;&#10;Le contenu généré par l’IA peut être incorrect.">
            <a:extLst>
              <a:ext uri="{FF2B5EF4-FFF2-40B4-BE49-F238E27FC236}">
                <a16:creationId xmlns:a16="http://schemas.microsoft.com/office/drawing/2014/main" id="{772D5ACC-F35E-A714-8ADC-80DE6B118F80}"/>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Sous-titre 2"/>
          <p:cNvSpPr>
            <a:spLocks noGrp="1"/>
          </p:cNvSpPr>
          <p:nvPr>
            <p:ph type="subTitle" idx="1"/>
          </p:nvPr>
        </p:nvSpPr>
        <p:spPr>
          <a:xfrm>
            <a:off x="395536" y="2211710"/>
            <a:ext cx="6120680" cy="400110"/>
          </a:xfrm>
          <a:prstGeom prst="rect">
            <a:avLst/>
          </a:prstGeom>
        </p:spPr>
        <p:txBody>
          <a:bodyPr wrap="square">
            <a:spAutoFit/>
          </a:bodyPr>
          <a:lstStyle>
            <a:lvl1pPr marL="0" indent="0" algn="l">
              <a:buNone/>
              <a:defRPr sz="2000">
                <a:solidFill>
                  <a:schemeClr val="accent3"/>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fr-CA" dirty="0"/>
          </a:p>
        </p:txBody>
      </p:sp>
      <p:sp>
        <p:nvSpPr>
          <p:cNvPr id="9" name="Titre 8"/>
          <p:cNvSpPr>
            <a:spLocks noGrp="1"/>
          </p:cNvSpPr>
          <p:nvPr>
            <p:ph type="title"/>
          </p:nvPr>
        </p:nvSpPr>
        <p:spPr>
          <a:xfrm>
            <a:off x="395536" y="1434305"/>
            <a:ext cx="6120680" cy="584775"/>
          </a:xfrm>
          <a:prstGeom prst="rect">
            <a:avLst/>
          </a:prstGeom>
        </p:spPr>
        <p:txBody>
          <a:bodyPr wrap="square">
            <a:spAutoFit/>
          </a:bodyPr>
          <a:lstStyle>
            <a:lvl1pPr algn="l">
              <a:defRPr sz="3200" b="0">
                <a:solidFill>
                  <a:schemeClr val="bg1"/>
                </a:solidFill>
              </a:defRPr>
            </a:lvl1pPr>
          </a:lstStyle>
          <a:p>
            <a:r>
              <a:rPr lang="fr-FR"/>
              <a:t>Modifiez le style du titre</a:t>
            </a:r>
            <a:endParaRPr lang="fr-CA" dirty="0"/>
          </a:p>
        </p:txBody>
      </p:sp>
      <p:sp>
        <p:nvSpPr>
          <p:cNvPr id="2" name="Espace réservé du texte 7">
            <a:extLst>
              <a:ext uri="{FF2B5EF4-FFF2-40B4-BE49-F238E27FC236}">
                <a16:creationId xmlns:a16="http://schemas.microsoft.com/office/drawing/2014/main" id="{451DDCC9-6FA8-D028-646A-276BE94F861F}"/>
              </a:ext>
            </a:extLst>
          </p:cNvPr>
          <p:cNvSpPr>
            <a:spLocks noGrp="1"/>
          </p:cNvSpPr>
          <p:nvPr>
            <p:ph type="body" sz="quarter" idx="12" hasCustomPrompt="1"/>
          </p:nvPr>
        </p:nvSpPr>
        <p:spPr>
          <a:xfrm>
            <a:off x="395536" y="3055200"/>
            <a:ext cx="6192688" cy="369332"/>
          </a:xfrm>
          <a:prstGeom prst="rect">
            <a:avLst/>
          </a:prstGeom>
        </p:spPr>
        <p:txBody>
          <a:bodyPr/>
          <a:lstStyle>
            <a:lvl1pPr>
              <a:lnSpc>
                <a:spcPct val="150000"/>
              </a:lnSpc>
              <a:spcBef>
                <a:spcPts val="0"/>
              </a:spcBef>
              <a:buNone/>
              <a:defRPr sz="1000" b="1">
                <a:solidFill>
                  <a:schemeClr val="tx1">
                    <a:lumMod val="20000"/>
                    <a:lumOff val="80000"/>
                  </a:schemeClr>
                </a:solidFill>
              </a:defRPr>
            </a:lvl1pPr>
          </a:lstStyle>
          <a:p>
            <a:pPr lvl="0"/>
            <a:r>
              <a:rPr lang="fr-CA" dirty="0"/>
              <a:t>Présenté par : </a:t>
            </a:r>
          </a:p>
        </p:txBody>
      </p:sp>
      <p:sp>
        <p:nvSpPr>
          <p:cNvPr id="5" name="Espace réservé du texte 7">
            <a:extLst>
              <a:ext uri="{FF2B5EF4-FFF2-40B4-BE49-F238E27FC236}">
                <a16:creationId xmlns:a16="http://schemas.microsoft.com/office/drawing/2014/main" id="{118EE655-A69C-FCA5-AA12-4C095A74019E}"/>
              </a:ext>
            </a:extLst>
          </p:cNvPr>
          <p:cNvSpPr>
            <a:spLocks noGrp="1"/>
          </p:cNvSpPr>
          <p:nvPr>
            <p:ph type="body" sz="quarter" idx="13" hasCustomPrompt="1"/>
          </p:nvPr>
        </p:nvSpPr>
        <p:spPr>
          <a:xfrm>
            <a:off x="395536" y="3512263"/>
            <a:ext cx="6192688" cy="369332"/>
          </a:xfrm>
          <a:prstGeom prst="rect">
            <a:avLst/>
          </a:prstGeom>
        </p:spPr>
        <p:txBody>
          <a:bodyPr/>
          <a:lstStyle>
            <a:lvl1pPr>
              <a:lnSpc>
                <a:spcPct val="150000"/>
              </a:lnSpc>
              <a:spcBef>
                <a:spcPts val="0"/>
              </a:spcBef>
              <a:buNone/>
              <a:defRPr sz="1000">
                <a:solidFill>
                  <a:schemeClr val="tx1">
                    <a:lumMod val="20000"/>
                    <a:lumOff val="80000"/>
                  </a:schemeClr>
                </a:solidFill>
              </a:defRPr>
            </a:lvl1pPr>
          </a:lstStyle>
          <a:p>
            <a:pPr lvl="0"/>
            <a:r>
              <a:rPr lang="fr-CA" dirty="0"/>
              <a:t>Date</a:t>
            </a:r>
          </a:p>
        </p:txBody>
      </p:sp>
      <p:sp>
        <p:nvSpPr>
          <p:cNvPr id="6" name="ZoneTexte 5">
            <a:extLst>
              <a:ext uri="{FF2B5EF4-FFF2-40B4-BE49-F238E27FC236}">
                <a16:creationId xmlns:a16="http://schemas.microsoft.com/office/drawing/2014/main" id="{8BCFE059-5AC6-3FC5-541E-D55CB0E06426}"/>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lumMod val="20000"/>
                    <a:lumOff val="80000"/>
                  </a:schemeClr>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77515770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uverture_Coeur">
    <p:bg>
      <p:bgPr>
        <a:solidFill>
          <a:srgbClr val="FFFFFF"/>
        </a:solidFill>
        <a:effectLst/>
      </p:bgPr>
    </p:bg>
    <p:spTree>
      <p:nvGrpSpPr>
        <p:cNvPr id="1" name=""/>
        <p:cNvGrpSpPr/>
        <p:nvPr/>
      </p:nvGrpSpPr>
      <p:grpSpPr>
        <a:xfrm>
          <a:off x="0" y="0"/>
          <a:ext cx="0" cy="0"/>
          <a:chOff x="0" y="0"/>
          <a:chExt cx="0" cy="0"/>
        </a:xfrm>
      </p:grpSpPr>
      <p:pic>
        <p:nvPicPr>
          <p:cNvPr id="5" name="Image 4" descr="Une image contenant Graphique, capture d’écran, Bleu électrique, graphisme&#10;&#10;Le contenu généré par l’IA peut être incorrect.">
            <a:extLst>
              <a:ext uri="{FF2B5EF4-FFF2-40B4-BE49-F238E27FC236}">
                <a16:creationId xmlns:a16="http://schemas.microsoft.com/office/drawing/2014/main" id="{8E707F15-4C2E-EC95-6962-C80A5E2528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Sous-titre 2"/>
          <p:cNvSpPr>
            <a:spLocks noGrp="1"/>
          </p:cNvSpPr>
          <p:nvPr>
            <p:ph type="subTitle" idx="1"/>
          </p:nvPr>
        </p:nvSpPr>
        <p:spPr>
          <a:xfrm>
            <a:off x="3275856" y="2652160"/>
            <a:ext cx="5400600" cy="369332"/>
          </a:xfrm>
          <a:prstGeom prst="rect">
            <a:avLst/>
          </a:prstGeom>
        </p:spPr>
        <p:txBody>
          <a:bodyPr wrap="square">
            <a:spAutoFit/>
          </a:bodyPr>
          <a:lstStyle>
            <a:lvl1pPr marL="0" indent="0" algn="l">
              <a:buNone/>
              <a:defRPr sz="2000">
                <a:solidFill>
                  <a:schemeClr val="accent3"/>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Modifier le style des sous-titres du masque</a:t>
            </a:r>
            <a:endParaRPr lang="fr-CA" dirty="0"/>
          </a:p>
        </p:txBody>
      </p:sp>
      <p:sp>
        <p:nvSpPr>
          <p:cNvPr id="9" name="Titre 8"/>
          <p:cNvSpPr>
            <a:spLocks noGrp="1"/>
          </p:cNvSpPr>
          <p:nvPr>
            <p:ph type="title"/>
          </p:nvPr>
        </p:nvSpPr>
        <p:spPr>
          <a:xfrm>
            <a:off x="3275856" y="1874755"/>
            <a:ext cx="5400600" cy="535531"/>
          </a:xfrm>
          <a:prstGeom prst="rect">
            <a:avLst/>
          </a:prstGeom>
        </p:spPr>
        <p:txBody>
          <a:bodyPr wrap="square">
            <a:spAutoFit/>
          </a:bodyPr>
          <a:lstStyle>
            <a:lvl1pPr algn="l">
              <a:defRPr sz="3200" b="0">
                <a:solidFill>
                  <a:schemeClr val="bg1"/>
                </a:solidFill>
              </a:defRPr>
            </a:lvl1pPr>
          </a:lstStyle>
          <a:p>
            <a:r>
              <a:rPr lang="fr-FR"/>
              <a:t>Modifiez le style du titre</a:t>
            </a:r>
            <a:endParaRPr lang="fr-CA" dirty="0"/>
          </a:p>
        </p:txBody>
      </p:sp>
      <p:sp>
        <p:nvSpPr>
          <p:cNvPr id="2" name="Espace réservé du texte 7">
            <a:extLst>
              <a:ext uri="{FF2B5EF4-FFF2-40B4-BE49-F238E27FC236}">
                <a16:creationId xmlns:a16="http://schemas.microsoft.com/office/drawing/2014/main" id="{C7ABDA54-8962-1053-D0B1-3E0C454B0C41}"/>
              </a:ext>
            </a:extLst>
          </p:cNvPr>
          <p:cNvSpPr>
            <a:spLocks noGrp="1"/>
          </p:cNvSpPr>
          <p:nvPr>
            <p:ph type="body" sz="quarter" idx="12" hasCustomPrompt="1"/>
          </p:nvPr>
        </p:nvSpPr>
        <p:spPr>
          <a:xfrm>
            <a:off x="395536" y="4083918"/>
            <a:ext cx="6192688" cy="369332"/>
          </a:xfrm>
          <a:prstGeom prst="rect">
            <a:avLst/>
          </a:prstGeom>
        </p:spPr>
        <p:txBody>
          <a:bodyPr/>
          <a:lstStyle>
            <a:lvl1pPr>
              <a:lnSpc>
                <a:spcPct val="150000"/>
              </a:lnSpc>
              <a:spcBef>
                <a:spcPts val="0"/>
              </a:spcBef>
              <a:buNone/>
              <a:defRPr sz="1000" b="1">
                <a:solidFill>
                  <a:schemeClr val="tx1">
                    <a:lumMod val="20000"/>
                    <a:lumOff val="80000"/>
                  </a:schemeClr>
                </a:solidFill>
              </a:defRPr>
            </a:lvl1pPr>
          </a:lstStyle>
          <a:p>
            <a:pPr lvl="0"/>
            <a:r>
              <a:rPr lang="fr-CA" dirty="0"/>
              <a:t>Présenté par : </a:t>
            </a:r>
          </a:p>
        </p:txBody>
      </p:sp>
      <p:sp>
        <p:nvSpPr>
          <p:cNvPr id="6" name="Espace réservé du texte 7">
            <a:extLst>
              <a:ext uri="{FF2B5EF4-FFF2-40B4-BE49-F238E27FC236}">
                <a16:creationId xmlns:a16="http://schemas.microsoft.com/office/drawing/2014/main" id="{48979945-946C-25C9-8421-48A233661501}"/>
              </a:ext>
            </a:extLst>
          </p:cNvPr>
          <p:cNvSpPr>
            <a:spLocks noGrp="1"/>
          </p:cNvSpPr>
          <p:nvPr>
            <p:ph type="body" sz="quarter" idx="13" hasCustomPrompt="1"/>
          </p:nvPr>
        </p:nvSpPr>
        <p:spPr>
          <a:xfrm>
            <a:off x="395536" y="4540981"/>
            <a:ext cx="6192688" cy="369332"/>
          </a:xfrm>
          <a:prstGeom prst="rect">
            <a:avLst/>
          </a:prstGeom>
        </p:spPr>
        <p:txBody>
          <a:bodyPr/>
          <a:lstStyle>
            <a:lvl1pPr>
              <a:lnSpc>
                <a:spcPct val="150000"/>
              </a:lnSpc>
              <a:spcBef>
                <a:spcPts val="0"/>
              </a:spcBef>
              <a:buNone/>
              <a:defRPr sz="1000">
                <a:solidFill>
                  <a:schemeClr val="tx1">
                    <a:lumMod val="20000"/>
                    <a:lumOff val="80000"/>
                  </a:schemeClr>
                </a:solidFill>
              </a:defRPr>
            </a:lvl1pPr>
          </a:lstStyle>
          <a:p>
            <a:pPr lvl="0"/>
            <a:r>
              <a:rPr lang="fr-CA" dirty="0"/>
              <a:t>Date</a:t>
            </a:r>
          </a:p>
        </p:txBody>
      </p:sp>
      <p:sp>
        <p:nvSpPr>
          <p:cNvPr id="4" name="ZoneTexte 3">
            <a:extLst>
              <a:ext uri="{FF2B5EF4-FFF2-40B4-BE49-F238E27FC236}">
                <a16:creationId xmlns:a16="http://schemas.microsoft.com/office/drawing/2014/main" id="{9CCC92BB-4D5E-F9B1-0D47-6C8124EA8B72}"/>
              </a:ext>
            </a:extLst>
          </p:cNvPr>
          <p:cNvSpPr txBox="1"/>
          <p:nvPr userDrawn="1"/>
        </p:nvSpPr>
        <p:spPr>
          <a:xfrm>
            <a:off x="251520" y="195486"/>
            <a:ext cx="864096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lumMod val="20000"/>
                    <a:lumOff val="80000"/>
                  </a:schemeClr>
                </a:solidFill>
              </a:rPr>
              <a:t>Santé Québec Montérégie-Ouest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000" dirty="0">
              <a:solidFill>
                <a:schemeClr val="tx1">
                  <a:lumMod val="20000"/>
                  <a:lumOff val="80000"/>
                </a:schemeClr>
              </a:solidFill>
            </a:endParaRP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87568845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683568" y="3061123"/>
            <a:ext cx="6120680" cy="369332"/>
          </a:xfrm>
          <a:prstGeom prst="rect">
            <a:avLst/>
          </a:prstGeom>
        </p:spPr>
        <p:txBody>
          <a:bodyPr wrap="square">
            <a:spAutoFit/>
          </a:bodyPr>
          <a:lstStyle>
            <a:lvl1pPr marL="0" indent="0" algn="l">
              <a:buNone/>
              <a:defRPr sz="2000">
                <a:solidFill>
                  <a:schemeClr val="accent2"/>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fr-CA" dirty="0"/>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683568" y="2283718"/>
            <a:ext cx="6120680" cy="538417"/>
          </a:xfrm>
          <a:prstGeom prst="rect">
            <a:avLst/>
          </a:prstGeom>
        </p:spPr>
        <p:txBody>
          <a:bodyPr wrap="square">
            <a:spAutoFit/>
          </a:bodyPr>
          <a:lstStyle>
            <a:lvl1pPr algn="l">
              <a:defRPr sz="3200" b="0">
                <a:solidFill>
                  <a:schemeClr val="tx1"/>
                </a:solidFill>
              </a:defRPr>
            </a:lvl1pPr>
          </a:lstStyle>
          <a:p>
            <a:r>
              <a:rPr lang="fr-FR" dirty="0"/>
              <a:t>Modifiez le style du titre</a:t>
            </a:r>
            <a:endParaRPr lang="fr-CA" dirty="0"/>
          </a:p>
        </p:txBody>
      </p:sp>
      <p:sp>
        <p:nvSpPr>
          <p:cNvPr id="4" name="Espace réservé du texte 7">
            <a:extLst>
              <a:ext uri="{FF2B5EF4-FFF2-40B4-BE49-F238E27FC236}">
                <a16:creationId xmlns:a16="http://schemas.microsoft.com/office/drawing/2014/main" id="{DCA2241F-4BBB-8B0B-620C-B486DDBF4B15}"/>
              </a:ext>
            </a:extLst>
          </p:cNvPr>
          <p:cNvSpPr>
            <a:spLocks noGrp="1"/>
          </p:cNvSpPr>
          <p:nvPr>
            <p:ph type="body" sz="quarter" idx="11" hasCustomPrompt="1"/>
          </p:nvPr>
        </p:nvSpPr>
        <p:spPr>
          <a:xfrm>
            <a:off x="2915816" y="233187"/>
            <a:ext cx="5760640" cy="164998"/>
          </a:xfrm>
          <a:prstGeom prst="rect">
            <a:avLst/>
          </a:prstGeom>
        </p:spPr>
        <p:txBody>
          <a:bodyPr/>
          <a:lstStyle>
            <a:lvl1pPr algn="r">
              <a:spcBef>
                <a:spcPts val="0"/>
              </a:spcBef>
              <a:buNone/>
              <a:defRPr sz="1000">
                <a:solidFill>
                  <a:schemeClr val="tx1">
                    <a:lumMod val="20000"/>
                    <a:lumOff val="80000"/>
                  </a:schemeClr>
                </a:solidFill>
              </a:defRPr>
            </a:lvl1pPr>
          </a:lstStyle>
          <a:p>
            <a:pPr lvl="0"/>
            <a:r>
              <a:rPr lang="fr-CA" dirty="0"/>
              <a:t>Santé Québec Territoire</a:t>
            </a:r>
          </a:p>
        </p:txBody>
      </p:sp>
      <p:sp>
        <p:nvSpPr>
          <p:cNvPr id="2" name="Espace réservé du texte 7">
            <a:extLst>
              <a:ext uri="{FF2B5EF4-FFF2-40B4-BE49-F238E27FC236}">
                <a16:creationId xmlns:a16="http://schemas.microsoft.com/office/drawing/2014/main" id="{FE9F0CC6-B2AE-FCA0-59A3-43EE0CEFB74D}"/>
              </a:ext>
            </a:extLst>
          </p:cNvPr>
          <p:cNvSpPr>
            <a:spLocks noGrp="1"/>
          </p:cNvSpPr>
          <p:nvPr>
            <p:ph type="body" sz="quarter" idx="12" hasCustomPrompt="1"/>
          </p:nvPr>
        </p:nvSpPr>
        <p:spPr>
          <a:xfrm>
            <a:off x="683568" y="3795886"/>
            <a:ext cx="5616624" cy="369332"/>
          </a:xfrm>
          <a:prstGeom prst="rect">
            <a:avLst/>
          </a:prstGeom>
        </p:spPr>
        <p:txBody>
          <a:bodyPr/>
          <a:lstStyle>
            <a:lvl1pPr>
              <a:lnSpc>
                <a:spcPct val="150000"/>
              </a:lnSpc>
              <a:spcBef>
                <a:spcPts val="0"/>
              </a:spcBef>
              <a:buNone/>
              <a:defRPr sz="1000" b="1">
                <a:solidFill>
                  <a:schemeClr val="tx1"/>
                </a:solidFill>
              </a:defRPr>
            </a:lvl1pPr>
          </a:lstStyle>
          <a:p>
            <a:pPr lvl="0"/>
            <a:r>
              <a:rPr lang="fr-CA" dirty="0"/>
              <a:t>Présenté par : </a:t>
            </a:r>
          </a:p>
        </p:txBody>
      </p:sp>
      <p:sp>
        <p:nvSpPr>
          <p:cNvPr id="7" name="Espace réservé du texte 7">
            <a:extLst>
              <a:ext uri="{FF2B5EF4-FFF2-40B4-BE49-F238E27FC236}">
                <a16:creationId xmlns:a16="http://schemas.microsoft.com/office/drawing/2014/main" id="{0BC15B0D-B167-FB64-817A-99BB91765DB7}"/>
              </a:ext>
            </a:extLst>
          </p:cNvPr>
          <p:cNvSpPr>
            <a:spLocks noGrp="1"/>
          </p:cNvSpPr>
          <p:nvPr>
            <p:ph type="body" sz="quarter" idx="13" hasCustomPrompt="1"/>
          </p:nvPr>
        </p:nvSpPr>
        <p:spPr>
          <a:xfrm>
            <a:off x="683568" y="4252949"/>
            <a:ext cx="5616624" cy="369332"/>
          </a:xfrm>
          <a:prstGeom prst="rect">
            <a:avLst/>
          </a:prstGeom>
        </p:spPr>
        <p:txBody>
          <a:bodyPr/>
          <a:lstStyle>
            <a:lvl1pPr>
              <a:lnSpc>
                <a:spcPct val="150000"/>
              </a:lnSpc>
              <a:spcBef>
                <a:spcPts val="0"/>
              </a:spcBef>
              <a:buNone/>
              <a:defRPr sz="1000">
                <a:solidFill>
                  <a:schemeClr val="tx1"/>
                </a:solidFill>
              </a:defRPr>
            </a:lvl1pPr>
          </a:lstStyle>
          <a:p>
            <a:pPr lvl="0"/>
            <a:r>
              <a:rPr lang="fr-CA" dirty="0"/>
              <a:t>Date</a:t>
            </a:r>
          </a:p>
        </p:txBody>
      </p:sp>
      <p:pic>
        <p:nvPicPr>
          <p:cNvPr id="8" name="Image 7" descr="Une image contenant capture d’écran, Graphique, logo, conception&#10;&#10;Le contenu généré par l’IA peut être incorrect.">
            <a:extLst>
              <a:ext uri="{FF2B5EF4-FFF2-40B4-BE49-F238E27FC236}">
                <a16:creationId xmlns:a16="http://schemas.microsoft.com/office/drawing/2014/main" id="{1A11B54E-E2F2-175F-1490-76B3C1A07FAC}"/>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ZoneTexte 2">
            <a:extLst>
              <a:ext uri="{FF2B5EF4-FFF2-40B4-BE49-F238E27FC236}">
                <a16:creationId xmlns:a16="http://schemas.microsoft.com/office/drawing/2014/main" id="{2CF16CC5-118B-B03A-C67B-2E57770BBE12}"/>
              </a:ext>
            </a:extLst>
          </p:cNvPr>
          <p:cNvSpPr txBox="1"/>
          <p:nvPr userDrawn="1"/>
        </p:nvSpPr>
        <p:spPr>
          <a:xfrm>
            <a:off x="251520" y="195486"/>
            <a:ext cx="8568952" cy="24622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CA" sz="1000" dirty="0">
                <a:solidFill>
                  <a:schemeClr val="tx1">
                    <a:lumMod val="20000"/>
                    <a:lumOff val="80000"/>
                  </a:schemeClr>
                </a:solidFill>
              </a:rPr>
              <a:t>Santé Québec Montérégie-Ouest</a:t>
            </a:r>
          </a:p>
        </p:txBody>
      </p:sp>
    </p:spTree>
    <p:extLst>
      <p:ext uri="{BB962C8B-B14F-4D97-AF65-F5344CB8AC3E}">
        <p14:creationId xmlns:p14="http://schemas.microsoft.com/office/powerpoint/2010/main" val="4019807591"/>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sposition personnalisée">
    <p:spTree>
      <p:nvGrpSpPr>
        <p:cNvPr id="1" name=""/>
        <p:cNvGrpSpPr/>
        <p:nvPr/>
      </p:nvGrpSpPr>
      <p:grpSpPr>
        <a:xfrm>
          <a:off x="0" y="0"/>
          <a:ext cx="0" cy="0"/>
          <a:chOff x="0" y="0"/>
          <a:chExt cx="0" cy="0"/>
        </a:xfrm>
      </p:grpSpPr>
      <p:pic>
        <p:nvPicPr>
          <p:cNvPr id="8" name="Image 7" descr="Une image contenant capture d’écran, Graphique, graphisme, Bleu Majorelle&#10;&#10;Le contenu généré par l’IA peut être incorrect.">
            <a:extLst>
              <a:ext uri="{FF2B5EF4-FFF2-40B4-BE49-F238E27FC236}">
                <a16:creationId xmlns:a16="http://schemas.microsoft.com/office/drawing/2014/main" id="{B6928C83-F29A-F84E-22C6-016E4CBAB96B}"/>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2339752" y="1981003"/>
            <a:ext cx="6120680" cy="369332"/>
          </a:xfrm>
          <a:prstGeom prst="rect">
            <a:avLst/>
          </a:prstGeom>
        </p:spPr>
        <p:txBody>
          <a:bodyPr wrap="square">
            <a:spAutoFit/>
          </a:bodyPr>
          <a:lstStyle>
            <a:lvl1pPr marL="0" indent="0" algn="l">
              <a:buNone/>
              <a:defRPr sz="2000">
                <a:solidFill>
                  <a:schemeClr val="accent2"/>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fr-CA" dirty="0"/>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2339752" y="1203598"/>
            <a:ext cx="6120680" cy="538417"/>
          </a:xfrm>
          <a:prstGeom prst="rect">
            <a:avLst/>
          </a:prstGeom>
        </p:spPr>
        <p:txBody>
          <a:bodyPr wrap="square">
            <a:spAutoFit/>
          </a:bodyPr>
          <a:lstStyle>
            <a:lvl1pPr algn="l">
              <a:defRPr sz="3200" b="0">
                <a:solidFill>
                  <a:schemeClr val="tx1"/>
                </a:solidFill>
              </a:defRPr>
            </a:lvl1pPr>
          </a:lstStyle>
          <a:p>
            <a:r>
              <a:rPr lang="fr-FR" dirty="0"/>
              <a:t>Modifiez le style du titre</a:t>
            </a:r>
            <a:endParaRPr lang="fr-CA" dirty="0"/>
          </a:p>
        </p:txBody>
      </p:sp>
      <p:sp>
        <p:nvSpPr>
          <p:cNvPr id="2" name="Espace réservé du texte 7">
            <a:extLst>
              <a:ext uri="{FF2B5EF4-FFF2-40B4-BE49-F238E27FC236}">
                <a16:creationId xmlns:a16="http://schemas.microsoft.com/office/drawing/2014/main" id="{20ECF505-FA04-DBEC-6ACB-6F7C02B37137}"/>
              </a:ext>
            </a:extLst>
          </p:cNvPr>
          <p:cNvSpPr>
            <a:spLocks noGrp="1"/>
          </p:cNvSpPr>
          <p:nvPr>
            <p:ph type="body" sz="quarter" idx="12" hasCustomPrompt="1"/>
          </p:nvPr>
        </p:nvSpPr>
        <p:spPr>
          <a:xfrm>
            <a:off x="2339752" y="2859782"/>
            <a:ext cx="5616624" cy="369332"/>
          </a:xfrm>
          <a:prstGeom prst="rect">
            <a:avLst/>
          </a:prstGeom>
        </p:spPr>
        <p:txBody>
          <a:bodyPr/>
          <a:lstStyle>
            <a:lvl1pPr>
              <a:lnSpc>
                <a:spcPct val="150000"/>
              </a:lnSpc>
              <a:spcBef>
                <a:spcPts val="0"/>
              </a:spcBef>
              <a:buNone/>
              <a:defRPr sz="1000" b="1">
                <a:solidFill>
                  <a:schemeClr val="tx1"/>
                </a:solidFill>
              </a:defRPr>
            </a:lvl1pPr>
          </a:lstStyle>
          <a:p>
            <a:pPr lvl="0"/>
            <a:r>
              <a:rPr lang="fr-CA" dirty="0"/>
              <a:t>Présenté par : </a:t>
            </a:r>
          </a:p>
        </p:txBody>
      </p:sp>
      <p:sp>
        <p:nvSpPr>
          <p:cNvPr id="7" name="Espace réservé du texte 7">
            <a:extLst>
              <a:ext uri="{FF2B5EF4-FFF2-40B4-BE49-F238E27FC236}">
                <a16:creationId xmlns:a16="http://schemas.microsoft.com/office/drawing/2014/main" id="{3542A7DA-B10D-4A43-5932-660DEA22F0D9}"/>
              </a:ext>
            </a:extLst>
          </p:cNvPr>
          <p:cNvSpPr>
            <a:spLocks noGrp="1"/>
          </p:cNvSpPr>
          <p:nvPr>
            <p:ph type="body" sz="quarter" idx="13" hasCustomPrompt="1"/>
          </p:nvPr>
        </p:nvSpPr>
        <p:spPr>
          <a:xfrm>
            <a:off x="2339752" y="3316845"/>
            <a:ext cx="5616624" cy="369332"/>
          </a:xfrm>
          <a:prstGeom prst="rect">
            <a:avLst/>
          </a:prstGeom>
        </p:spPr>
        <p:txBody>
          <a:bodyPr/>
          <a:lstStyle>
            <a:lvl1pPr>
              <a:lnSpc>
                <a:spcPct val="150000"/>
              </a:lnSpc>
              <a:spcBef>
                <a:spcPts val="0"/>
              </a:spcBef>
              <a:buNone/>
              <a:defRPr sz="1000">
                <a:solidFill>
                  <a:schemeClr val="tx1"/>
                </a:solidFill>
              </a:defRPr>
            </a:lvl1pPr>
          </a:lstStyle>
          <a:p>
            <a:pPr lvl="0"/>
            <a:r>
              <a:rPr lang="fr-CA" dirty="0"/>
              <a:t>Date</a:t>
            </a:r>
          </a:p>
        </p:txBody>
      </p:sp>
      <p:sp>
        <p:nvSpPr>
          <p:cNvPr id="4" name="ZoneTexte 3">
            <a:extLst>
              <a:ext uri="{FF2B5EF4-FFF2-40B4-BE49-F238E27FC236}">
                <a16:creationId xmlns:a16="http://schemas.microsoft.com/office/drawing/2014/main" id="{66FC7830-61CA-0CCB-CAF1-F0D4D729AC88}"/>
              </a:ext>
            </a:extLst>
          </p:cNvPr>
          <p:cNvSpPr txBox="1"/>
          <p:nvPr userDrawn="1"/>
        </p:nvSpPr>
        <p:spPr>
          <a:xfrm>
            <a:off x="251520" y="195486"/>
            <a:ext cx="8568952"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CA" sz="1000" dirty="0">
                <a:solidFill>
                  <a:schemeClr val="tx1"/>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742264619"/>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_Foncé">
    <p:spTree>
      <p:nvGrpSpPr>
        <p:cNvPr id="1" name=""/>
        <p:cNvGrpSpPr/>
        <p:nvPr/>
      </p:nvGrpSpPr>
      <p:grpSpPr>
        <a:xfrm>
          <a:off x="0" y="0"/>
          <a:ext cx="0" cy="0"/>
          <a:chOff x="0" y="0"/>
          <a:chExt cx="0" cy="0"/>
        </a:xfrm>
      </p:grpSpPr>
      <p:pic>
        <p:nvPicPr>
          <p:cNvPr id="8" name="Image 7" descr="Une image contenant capture d’écran, ligne, bleu, Bleu électrique&#10;&#10;Le contenu généré par l’IA peut être incorrect.">
            <a:extLst>
              <a:ext uri="{FF2B5EF4-FFF2-40B4-BE49-F238E27FC236}">
                <a16:creationId xmlns:a16="http://schemas.microsoft.com/office/drawing/2014/main" id="{E65600EF-B934-30C0-52C9-63F4A08CAC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2" name="Espace réservé du titre 1">
            <a:extLst>
              <a:ext uri="{FF2B5EF4-FFF2-40B4-BE49-F238E27FC236}">
                <a16:creationId xmlns:a16="http://schemas.microsoft.com/office/drawing/2014/main" id="{0C23CB09-4FB3-A3E9-73A3-70E918F58963}"/>
              </a:ext>
            </a:extLst>
          </p:cNvPr>
          <p:cNvSpPr>
            <a:spLocks noGrp="1"/>
          </p:cNvSpPr>
          <p:nvPr>
            <p:ph type="title"/>
          </p:nvPr>
        </p:nvSpPr>
        <p:spPr>
          <a:xfrm>
            <a:off x="827584" y="699542"/>
            <a:ext cx="7886700" cy="993775"/>
          </a:xfrm>
          <a:prstGeom prst="rect">
            <a:avLst/>
          </a:prstGeom>
        </p:spPr>
        <p:txBody>
          <a:bodyPr vert="horz" lIns="91440" tIns="45720" rIns="91440" bIns="45720" rtlCol="0" anchor="ctr">
            <a:normAutofit/>
          </a:bodyPr>
          <a:lstStyle>
            <a:lvl1pPr>
              <a:defRPr>
                <a:solidFill>
                  <a:schemeClr val="bg1"/>
                </a:solidFill>
              </a:defRPr>
            </a:lvl1pPr>
          </a:lstStyle>
          <a:p>
            <a:r>
              <a:rPr lang="fr-FR" dirty="0"/>
              <a:t>Modifiez le style du titre</a:t>
            </a:r>
            <a:endParaRPr lang="fr-CA" dirty="0"/>
          </a:p>
        </p:txBody>
      </p:sp>
      <p:sp>
        <p:nvSpPr>
          <p:cNvPr id="13" name="Espace réservé du texte 2">
            <a:extLst>
              <a:ext uri="{FF2B5EF4-FFF2-40B4-BE49-F238E27FC236}">
                <a16:creationId xmlns:a16="http://schemas.microsoft.com/office/drawing/2014/main" id="{49E891B8-F1C8-713B-DC0E-D63B4C444421}"/>
              </a:ext>
            </a:extLst>
          </p:cNvPr>
          <p:cNvSpPr>
            <a:spLocks noGrp="1"/>
          </p:cNvSpPr>
          <p:nvPr>
            <p:ph idx="1"/>
          </p:nvPr>
        </p:nvSpPr>
        <p:spPr>
          <a:xfrm>
            <a:off x="827584" y="1779661"/>
            <a:ext cx="7886700" cy="2845519"/>
          </a:xfrm>
          <a:prstGeom prst="rect">
            <a:avLst/>
          </a:prstGeom>
        </p:spPr>
        <p:txBody>
          <a:bodyPr vert="horz" lIns="91440" tIns="45720" rIns="91440" bIns="45720" rtlCol="0">
            <a:normAutofit/>
          </a:bodyPr>
          <a:lstStyle>
            <a:lvl1pPr>
              <a:defRPr>
                <a:solidFill>
                  <a:schemeClr val="bg1"/>
                </a:solidFill>
              </a:defRPr>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7" name="Espace réservé du texte 7">
            <a:extLst>
              <a:ext uri="{FF2B5EF4-FFF2-40B4-BE49-F238E27FC236}">
                <a16:creationId xmlns:a16="http://schemas.microsoft.com/office/drawing/2014/main" id="{4E57A44B-4856-2CF5-9C83-39B77CCE0A53}"/>
              </a:ext>
            </a:extLst>
          </p:cNvPr>
          <p:cNvSpPr>
            <a:spLocks noGrp="1"/>
          </p:cNvSpPr>
          <p:nvPr>
            <p:ph type="body" sz="quarter" idx="12" hasCustomPrompt="1"/>
          </p:nvPr>
        </p:nvSpPr>
        <p:spPr>
          <a:xfrm>
            <a:off x="683568" y="4769070"/>
            <a:ext cx="3600400" cy="164998"/>
          </a:xfrm>
          <a:prstGeom prst="rect">
            <a:avLst/>
          </a:prstGeom>
        </p:spPr>
        <p:txBody>
          <a:bodyPr/>
          <a:lstStyle>
            <a:lvl1pPr algn="l">
              <a:spcBef>
                <a:spcPts val="0"/>
              </a:spcBef>
              <a:buNone/>
              <a:defRPr sz="800">
                <a:solidFill>
                  <a:schemeClr val="bg1"/>
                </a:solidFill>
              </a:defRPr>
            </a:lvl1pPr>
          </a:lstStyle>
          <a:p>
            <a:pPr lvl="0"/>
            <a:r>
              <a:rPr lang="fr-CA" dirty="0"/>
              <a:t>Nom du document si désiré</a:t>
            </a:r>
          </a:p>
        </p:txBody>
      </p:sp>
      <p:sp>
        <p:nvSpPr>
          <p:cNvPr id="3" name="Espace réservé du numéro de diapositive 2">
            <a:extLst>
              <a:ext uri="{FF2B5EF4-FFF2-40B4-BE49-F238E27FC236}">
                <a16:creationId xmlns:a16="http://schemas.microsoft.com/office/drawing/2014/main" id="{81D064B1-F160-67E1-732F-93E46E1F6732}"/>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
        <p:nvSpPr>
          <p:cNvPr id="2" name="ZoneTexte 1">
            <a:extLst>
              <a:ext uri="{FF2B5EF4-FFF2-40B4-BE49-F238E27FC236}">
                <a16:creationId xmlns:a16="http://schemas.microsoft.com/office/drawing/2014/main" id="{64391297-215B-FB08-B693-23404EDE62B6}"/>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bg1"/>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691556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_Pâl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A402FC3-C31D-202C-4079-69BC432B6B78}"/>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p:blipFill>
        <p:spPr>
          <a:xfrm>
            <a:off x="0" y="0"/>
            <a:ext cx="9144000" cy="5143499"/>
          </a:xfrm>
          <a:prstGeom prst="rect">
            <a:avLst/>
          </a:prstGeom>
        </p:spPr>
      </p:pic>
      <p:sp>
        <p:nvSpPr>
          <p:cNvPr id="9" name="Espace réservé du titre 1">
            <a:extLst>
              <a:ext uri="{FF2B5EF4-FFF2-40B4-BE49-F238E27FC236}">
                <a16:creationId xmlns:a16="http://schemas.microsoft.com/office/drawing/2014/main" id="{4F7F7FCA-746C-2457-F94B-5F1D1EDF03FF}"/>
              </a:ext>
            </a:extLst>
          </p:cNvPr>
          <p:cNvSpPr>
            <a:spLocks noGrp="1"/>
          </p:cNvSpPr>
          <p:nvPr>
            <p:ph type="title"/>
          </p:nvPr>
        </p:nvSpPr>
        <p:spPr>
          <a:xfrm>
            <a:off x="827584" y="699542"/>
            <a:ext cx="7886700" cy="993775"/>
          </a:xfrm>
          <a:prstGeom prst="rect">
            <a:avLst/>
          </a:prstGeom>
        </p:spPr>
        <p:txBody>
          <a:bodyPr vert="horz" lIns="91440" tIns="45720" rIns="91440" bIns="45720" rtlCol="0" anchor="ctr">
            <a:normAutofit/>
          </a:bodyPr>
          <a:lstStyle/>
          <a:p>
            <a:r>
              <a:rPr lang="fr-FR" dirty="0"/>
              <a:t>Modifiez le style du titre</a:t>
            </a:r>
            <a:endParaRPr lang="fr-CA" dirty="0"/>
          </a:p>
        </p:txBody>
      </p:sp>
      <p:sp>
        <p:nvSpPr>
          <p:cNvPr id="3" name="Espace réservé du texte 7">
            <a:extLst>
              <a:ext uri="{FF2B5EF4-FFF2-40B4-BE49-F238E27FC236}">
                <a16:creationId xmlns:a16="http://schemas.microsoft.com/office/drawing/2014/main" id="{F51E455D-1D61-424B-B868-ACC8FD673F3E}"/>
              </a:ext>
            </a:extLst>
          </p:cNvPr>
          <p:cNvSpPr>
            <a:spLocks noGrp="1"/>
          </p:cNvSpPr>
          <p:nvPr>
            <p:ph type="body" sz="quarter" idx="12"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5" name="Espace réservé du numéro de diapositive 2">
            <a:extLst>
              <a:ext uri="{FF2B5EF4-FFF2-40B4-BE49-F238E27FC236}">
                <a16:creationId xmlns:a16="http://schemas.microsoft.com/office/drawing/2014/main" id="{1F76C5EE-DF93-B127-1BF1-A86AFB5E6EFF}"/>
              </a:ext>
            </a:extLst>
          </p:cNvPr>
          <p:cNvSpPr txBox="1">
            <a:spLocks/>
          </p:cNvSpPr>
          <p:nvPr userDrawn="1"/>
        </p:nvSpPr>
        <p:spPr>
          <a:xfrm>
            <a:off x="6656884" y="4767263"/>
            <a:ext cx="2057400" cy="274637"/>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5DDBC63-AA34-4C27-924A-AC3A8202F7BB}" type="slidenum">
              <a:rPr lang="fr-CA" smtClean="0"/>
              <a:pPr/>
              <a:t>‹n°›</a:t>
            </a:fld>
            <a:endParaRPr lang="fr-CA"/>
          </a:p>
        </p:txBody>
      </p:sp>
      <p:sp>
        <p:nvSpPr>
          <p:cNvPr id="4" name="ZoneTexte 3">
            <a:extLst>
              <a:ext uri="{FF2B5EF4-FFF2-40B4-BE49-F238E27FC236}">
                <a16:creationId xmlns:a16="http://schemas.microsoft.com/office/drawing/2014/main" id="{63CB2AF5-D0DC-1F33-CAD7-43693CEF1A3D}"/>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0374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Éclat_Rayon-Foncé">
    <p:spTree>
      <p:nvGrpSpPr>
        <p:cNvPr id="1" name=""/>
        <p:cNvGrpSpPr/>
        <p:nvPr/>
      </p:nvGrpSpPr>
      <p:grpSpPr>
        <a:xfrm>
          <a:off x="0" y="0"/>
          <a:ext cx="0" cy="0"/>
          <a:chOff x="0" y="0"/>
          <a:chExt cx="0" cy="0"/>
        </a:xfrm>
      </p:grpSpPr>
      <p:pic>
        <p:nvPicPr>
          <p:cNvPr id="3" name="Image 2" descr="Une image contenant bleu, capture d’écran, Bleu Majorelle, Bleu électrique&#10;&#10;Le contenu généré par l’IA peut être incorrect.">
            <a:extLst>
              <a:ext uri="{FF2B5EF4-FFF2-40B4-BE49-F238E27FC236}">
                <a16:creationId xmlns:a16="http://schemas.microsoft.com/office/drawing/2014/main" id="{4FD6AD8D-810C-EECF-C8F9-5B4818FACE32}"/>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2123728" y="1707654"/>
            <a:ext cx="6120680" cy="369332"/>
          </a:xfrm>
          <a:prstGeom prst="rect">
            <a:avLst/>
          </a:prstGeom>
        </p:spPr>
        <p:txBody>
          <a:bodyPr wrap="square">
            <a:spAutoFit/>
          </a:bodyPr>
          <a:lstStyle>
            <a:lvl1pPr marL="0" indent="0" algn="l">
              <a:buNone/>
              <a:defRPr sz="2000">
                <a:solidFill>
                  <a:schemeClr val="accent3"/>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fr-CA" dirty="0"/>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2123728" y="2336784"/>
            <a:ext cx="6120680" cy="538417"/>
          </a:xfrm>
          <a:prstGeom prst="rect">
            <a:avLst/>
          </a:prstGeom>
        </p:spPr>
        <p:txBody>
          <a:bodyPr wrap="square">
            <a:spAutoFit/>
          </a:bodyPr>
          <a:lstStyle>
            <a:lvl1pPr algn="l">
              <a:defRPr sz="3200" b="0">
                <a:solidFill>
                  <a:schemeClr val="bg1"/>
                </a:solidFill>
              </a:defRPr>
            </a:lvl1pPr>
          </a:lstStyle>
          <a:p>
            <a:r>
              <a:rPr lang="fr-FR" dirty="0"/>
              <a:t>Modifiez le style du titre</a:t>
            </a:r>
            <a:endParaRPr lang="fr-CA" dirty="0"/>
          </a:p>
        </p:txBody>
      </p:sp>
      <p:sp>
        <p:nvSpPr>
          <p:cNvPr id="2" name="Espace réservé du numéro de diapositive 2">
            <a:extLst>
              <a:ext uri="{FF2B5EF4-FFF2-40B4-BE49-F238E27FC236}">
                <a16:creationId xmlns:a16="http://schemas.microsoft.com/office/drawing/2014/main" id="{AA7769A4-A5BE-B603-5BF7-2DC327139BAC}"/>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2891937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Éclat_Rayon-Pâl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D7C890D7-E156-0EF5-089B-368CD01121FB}"/>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p:blipFill>
        <p:spPr>
          <a:xfrm>
            <a:off x="0" y="0"/>
            <a:ext cx="9144000" cy="5143499"/>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2123728" y="1707654"/>
            <a:ext cx="6120680" cy="369332"/>
          </a:xfrm>
          <a:prstGeom prst="rect">
            <a:avLst/>
          </a:prstGeom>
        </p:spPr>
        <p:txBody>
          <a:bodyPr wrap="square">
            <a:spAutoFit/>
          </a:bodyPr>
          <a:lstStyle>
            <a:lvl1pPr marL="0" indent="0" algn="l">
              <a:buNone/>
              <a:defRPr sz="2000">
                <a:solidFill>
                  <a:schemeClr val="accent2"/>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fr-CA" dirty="0"/>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2123728" y="2336784"/>
            <a:ext cx="6120680" cy="538417"/>
          </a:xfrm>
          <a:prstGeom prst="rect">
            <a:avLst/>
          </a:prstGeom>
        </p:spPr>
        <p:txBody>
          <a:bodyPr wrap="square">
            <a:spAutoFit/>
          </a:bodyPr>
          <a:lstStyle>
            <a:lvl1pPr algn="l">
              <a:defRPr sz="3200" b="0">
                <a:solidFill>
                  <a:schemeClr val="tx1"/>
                </a:solidFill>
              </a:defRPr>
            </a:lvl1pPr>
          </a:lstStyle>
          <a:p>
            <a:r>
              <a:rPr lang="fr-FR" dirty="0"/>
              <a:t>Modifiez le style du titre</a:t>
            </a:r>
            <a:endParaRPr lang="fr-CA" dirty="0"/>
          </a:p>
        </p:txBody>
      </p:sp>
      <p:sp>
        <p:nvSpPr>
          <p:cNvPr id="2" name="Espace réservé du numéro de diapositive 2">
            <a:extLst>
              <a:ext uri="{FF2B5EF4-FFF2-40B4-BE49-F238E27FC236}">
                <a16:creationId xmlns:a16="http://schemas.microsoft.com/office/drawing/2014/main" id="{DE6814EC-8638-37FA-0014-523CCCDEFA85}"/>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10521885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Éclat_Lignes_Foncé">
    <p:spTree>
      <p:nvGrpSpPr>
        <p:cNvPr id="1" name=""/>
        <p:cNvGrpSpPr/>
        <p:nvPr/>
      </p:nvGrpSpPr>
      <p:grpSpPr>
        <a:xfrm>
          <a:off x="0" y="0"/>
          <a:ext cx="0" cy="0"/>
          <a:chOff x="0" y="0"/>
          <a:chExt cx="0" cy="0"/>
        </a:xfrm>
      </p:grpSpPr>
      <p:pic>
        <p:nvPicPr>
          <p:cNvPr id="4" name="Image 3" descr="Une image contenant bleu, Bleu électrique, Bleu Majorelle, capture d’écran&#10;&#10;Le contenu généré par l’IA peut être incorrect.">
            <a:extLst>
              <a:ext uri="{FF2B5EF4-FFF2-40B4-BE49-F238E27FC236}">
                <a16:creationId xmlns:a16="http://schemas.microsoft.com/office/drawing/2014/main" id="{04FCE39B-D9FC-CF86-053F-FCED96A1CA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2123728" y="1707654"/>
            <a:ext cx="6120680" cy="369332"/>
          </a:xfrm>
          <a:prstGeom prst="rect">
            <a:avLst/>
          </a:prstGeom>
        </p:spPr>
        <p:txBody>
          <a:bodyPr wrap="square">
            <a:spAutoFit/>
          </a:bodyPr>
          <a:lstStyle>
            <a:lvl1pPr marL="0" indent="0" algn="l">
              <a:buNone/>
              <a:defRPr sz="2000">
                <a:solidFill>
                  <a:schemeClr val="accent3"/>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fr-CA" dirty="0"/>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2123728" y="2336784"/>
            <a:ext cx="6120680" cy="538417"/>
          </a:xfrm>
          <a:prstGeom prst="rect">
            <a:avLst/>
          </a:prstGeom>
        </p:spPr>
        <p:txBody>
          <a:bodyPr wrap="square">
            <a:spAutoFit/>
          </a:bodyPr>
          <a:lstStyle>
            <a:lvl1pPr algn="l">
              <a:defRPr sz="3200" b="0">
                <a:solidFill>
                  <a:schemeClr val="bg1"/>
                </a:solidFill>
              </a:defRPr>
            </a:lvl1pPr>
          </a:lstStyle>
          <a:p>
            <a:r>
              <a:rPr lang="fr-FR" dirty="0"/>
              <a:t>Modifiez le style du titre</a:t>
            </a:r>
            <a:endParaRPr lang="fr-CA" dirty="0"/>
          </a:p>
        </p:txBody>
      </p:sp>
      <p:sp>
        <p:nvSpPr>
          <p:cNvPr id="2" name="Espace réservé du numéro de diapositive 2">
            <a:extLst>
              <a:ext uri="{FF2B5EF4-FFF2-40B4-BE49-F238E27FC236}">
                <a16:creationId xmlns:a16="http://schemas.microsoft.com/office/drawing/2014/main" id="{81DAA5C4-30CD-FDB4-2F89-A4ACAAB1494C}"/>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3791963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Éclat_Lignes_Blanc">
    <p:spTree>
      <p:nvGrpSpPr>
        <p:cNvPr id="1" name=""/>
        <p:cNvGrpSpPr/>
        <p:nvPr/>
      </p:nvGrpSpPr>
      <p:grpSpPr>
        <a:xfrm>
          <a:off x="0" y="0"/>
          <a:ext cx="0" cy="0"/>
          <a:chOff x="0" y="0"/>
          <a:chExt cx="0" cy="0"/>
        </a:xfrm>
      </p:grpSpPr>
      <p:pic>
        <p:nvPicPr>
          <p:cNvPr id="3" name="Image 2" descr="Une image contenant violet, violette, capture d’écran, bleu&#10;&#10;Le contenu généré par l’IA peut être incorrect.">
            <a:extLst>
              <a:ext uri="{FF2B5EF4-FFF2-40B4-BE49-F238E27FC236}">
                <a16:creationId xmlns:a16="http://schemas.microsoft.com/office/drawing/2014/main" id="{15C43FF3-D083-D320-8241-4B264343E38B}"/>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2123728" y="1707654"/>
            <a:ext cx="6120680" cy="369332"/>
          </a:xfrm>
          <a:prstGeom prst="rect">
            <a:avLst/>
          </a:prstGeom>
        </p:spPr>
        <p:txBody>
          <a:bodyPr wrap="square">
            <a:spAutoFit/>
          </a:bodyPr>
          <a:lstStyle>
            <a:lvl1pPr marL="0" indent="0" algn="l">
              <a:buNone/>
              <a:defRPr sz="2000">
                <a:solidFill>
                  <a:schemeClr val="accent2"/>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fr-CA" dirty="0"/>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2123728" y="2336784"/>
            <a:ext cx="6120680" cy="538417"/>
          </a:xfrm>
          <a:prstGeom prst="rect">
            <a:avLst/>
          </a:prstGeom>
        </p:spPr>
        <p:txBody>
          <a:bodyPr wrap="square">
            <a:spAutoFit/>
          </a:bodyPr>
          <a:lstStyle>
            <a:lvl1pPr algn="l">
              <a:defRPr sz="3200" b="0">
                <a:solidFill>
                  <a:schemeClr val="tx1"/>
                </a:solidFill>
              </a:defRPr>
            </a:lvl1pPr>
          </a:lstStyle>
          <a:p>
            <a:r>
              <a:rPr lang="fr-FR" dirty="0"/>
              <a:t>Modifiez le style du titre</a:t>
            </a:r>
            <a:endParaRPr lang="fr-CA" dirty="0"/>
          </a:p>
        </p:txBody>
      </p:sp>
      <p:sp>
        <p:nvSpPr>
          <p:cNvPr id="2" name="Espace réservé du numéro de diapositive 2">
            <a:extLst>
              <a:ext uri="{FF2B5EF4-FFF2-40B4-BE49-F238E27FC236}">
                <a16:creationId xmlns:a16="http://schemas.microsoft.com/office/drawing/2014/main" id="{703D483A-CF2D-F0FE-7A09-9658E0AA8E4B}"/>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2849682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Éclat_Lignes_Diagonale_Foncé">
    <p:spTree>
      <p:nvGrpSpPr>
        <p:cNvPr id="1" name=""/>
        <p:cNvGrpSpPr/>
        <p:nvPr/>
      </p:nvGrpSpPr>
      <p:grpSpPr>
        <a:xfrm>
          <a:off x="0" y="0"/>
          <a:ext cx="0" cy="0"/>
          <a:chOff x="0" y="0"/>
          <a:chExt cx="0" cy="0"/>
        </a:xfrm>
      </p:grpSpPr>
      <p:pic>
        <p:nvPicPr>
          <p:cNvPr id="3" name="Image 2" descr="Une image contenant capture d’écran, Bleu électrique, bleu, conception&#10;&#10;Le contenu généré par l’IA peut être incorrect.">
            <a:extLst>
              <a:ext uri="{FF2B5EF4-FFF2-40B4-BE49-F238E27FC236}">
                <a16:creationId xmlns:a16="http://schemas.microsoft.com/office/drawing/2014/main" id="{63F23EFD-BB36-665B-B313-FAE592F89B5D}"/>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1043608" y="2158644"/>
            <a:ext cx="6120680" cy="369332"/>
          </a:xfrm>
          <a:prstGeom prst="rect">
            <a:avLst/>
          </a:prstGeom>
        </p:spPr>
        <p:txBody>
          <a:bodyPr wrap="square">
            <a:spAutoFit/>
          </a:bodyPr>
          <a:lstStyle>
            <a:lvl1pPr marL="0" indent="0" algn="l">
              <a:buNone/>
              <a:defRPr sz="2000">
                <a:solidFill>
                  <a:schemeClr val="accent3"/>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fr-CA" dirty="0"/>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1043608" y="2787774"/>
            <a:ext cx="6120680" cy="538417"/>
          </a:xfrm>
          <a:prstGeom prst="rect">
            <a:avLst/>
          </a:prstGeom>
        </p:spPr>
        <p:txBody>
          <a:bodyPr wrap="square">
            <a:spAutoFit/>
          </a:bodyPr>
          <a:lstStyle>
            <a:lvl1pPr algn="l">
              <a:defRPr sz="3200" b="0">
                <a:solidFill>
                  <a:schemeClr val="bg1"/>
                </a:solidFill>
              </a:defRPr>
            </a:lvl1pPr>
          </a:lstStyle>
          <a:p>
            <a:r>
              <a:rPr lang="fr-FR" dirty="0"/>
              <a:t>Modifiez le style du titre</a:t>
            </a:r>
            <a:endParaRPr lang="fr-CA" dirty="0"/>
          </a:p>
        </p:txBody>
      </p:sp>
      <p:sp>
        <p:nvSpPr>
          <p:cNvPr id="2" name="Espace réservé du numéro de diapositive 2">
            <a:extLst>
              <a:ext uri="{FF2B5EF4-FFF2-40B4-BE49-F238E27FC236}">
                <a16:creationId xmlns:a16="http://schemas.microsoft.com/office/drawing/2014/main" id="{FDDFC12B-100E-498F-8B7D-5136C0783D2C}"/>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3460204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Éclat_Lignes_Diagonale_Pâle">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B51182B-28DB-3AAF-B38C-C247A6A403DC}"/>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rcRect/>
          <a:stretch/>
        </p:blipFill>
        <p:spPr>
          <a:xfrm>
            <a:off x="0" y="0"/>
            <a:ext cx="9144000" cy="5143499"/>
          </a:xfrm>
          <a:prstGeom prst="rect">
            <a:avLst/>
          </a:prstGeom>
        </p:spPr>
      </p:pic>
      <p:sp>
        <p:nvSpPr>
          <p:cNvPr id="5" name="Sous-titre 2">
            <a:extLst>
              <a:ext uri="{FF2B5EF4-FFF2-40B4-BE49-F238E27FC236}">
                <a16:creationId xmlns:a16="http://schemas.microsoft.com/office/drawing/2014/main" id="{B036531A-45A6-DAFB-9807-990BDEB0F973}"/>
              </a:ext>
            </a:extLst>
          </p:cNvPr>
          <p:cNvSpPr>
            <a:spLocks noGrp="1"/>
          </p:cNvSpPr>
          <p:nvPr>
            <p:ph type="subTitle" idx="1"/>
          </p:nvPr>
        </p:nvSpPr>
        <p:spPr>
          <a:xfrm>
            <a:off x="1043608" y="2158644"/>
            <a:ext cx="6120680" cy="369332"/>
          </a:xfrm>
          <a:prstGeom prst="rect">
            <a:avLst/>
          </a:prstGeom>
        </p:spPr>
        <p:txBody>
          <a:bodyPr wrap="square">
            <a:spAutoFit/>
          </a:bodyPr>
          <a:lstStyle>
            <a:lvl1pPr marL="0" indent="0" algn="l">
              <a:buNone/>
              <a:defRPr sz="2000">
                <a:solidFill>
                  <a:schemeClr val="accent2"/>
                </a:solidFill>
                <a:latin typeface="Segoe UI Light" panose="020B0502040204020203" pitchFamily="34" charset="0"/>
                <a:cs typeface="Segoe UI Light"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dirty="0"/>
              <a:t>Modifiez le style des sous-titres du masque</a:t>
            </a:r>
            <a:endParaRPr lang="fr-CA" dirty="0"/>
          </a:p>
        </p:txBody>
      </p:sp>
      <p:sp>
        <p:nvSpPr>
          <p:cNvPr id="6" name="Titre 8">
            <a:extLst>
              <a:ext uri="{FF2B5EF4-FFF2-40B4-BE49-F238E27FC236}">
                <a16:creationId xmlns:a16="http://schemas.microsoft.com/office/drawing/2014/main" id="{B8BCF40C-9859-15B1-1EDB-0239D6CB01C0}"/>
              </a:ext>
            </a:extLst>
          </p:cNvPr>
          <p:cNvSpPr>
            <a:spLocks noGrp="1"/>
          </p:cNvSpPr>
          <p:nvPr>
            <p:ph type="title"/>
          </p:nvPr>
        </p:nvSpPr>
        <p:spPr>
          <a:xfrm>
            <a:off x="1043608" y="2787774"/>
            <a:ext cx="6120680" cy="538417"/>
          </a:xfrm>
          <a:prstGeom prst="rect">
            <a:avLst/>
          </a:prstGeom>
        </p:spPr>
        <p:txBody>
          <a:bodyPr wrap="square">
            <a:spAutoFit/>
          </a:bodyPr>
          <a:lstStyle>
            <a:lvl1pPr algn="l">
              <a:defRPr sz="3200" b="0">
                <a:solidFill>
                  <a:schemeClr val="tx1"/>
                </a:solidFill>
              </a:defRPr>
            </a:lvl1pPr>
          </a:lstStyle>
          <a:p>
            <a:r>
              <a:rPr lang="fr-FR" dirty="0"/>
              <a:t>Modifiez le style du titre</a:t>
            </a:r>
            <a:endParaRPr lang="fr-CA" dirty="0"/>
          </a:p>
        </p:txBody>
      </p:sp>
      <p:sp>
        <p:nvSpPr>
          <p:cNvPr id="2" name="Espace réservé du numéro de diapositive 2">
            <a:extLst>
              <a:ext uri="{FF2B5EF4-FFF2-40B4-BE49-F238E27FC236}">
                <a16:creationId xmlns:a16="http://schemas.microsoft.com/office/drawing/2014/main" id="{FA182EB7-95F1-84BD-0045-BEC8165D3A3D}"/>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dirty="0"/>
          </a:p>
        </p:txBody>
      </p:sp>
    </p:spTree>
    <p:extLst>
      <p:ext uri="{BB962C8B-B14F-4D97-AF65-F5344CB8AC3E}">
        <p14:creationId xmlns:p14="http://schemas.microsoft.com/office/powerpoint/2010/main" val="1150082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dM_Foncé">
    <p:bg>
      <p:bgPr>
        <a:solidFill>
          <a:schemeClr val="tx1"/>
        </a:solidFill>
        <a:effectLst/>
      </p:bgPr>
    </p:bg>
    <p:spTree>
      <p:nvGrpSpPr>
        <p:cNvPr id="1" name=""/>
        <p:cNvGrpSpPr/>
        <p:nvPr/>
      </p:nvGrpSpPr>
      <p:grpSpPr>
        <a:xfrm>
          <a:off x="0" y="0"/>
          <a:ext cx="0" cy="0"/>
          <a:chOff x="0" y="0"/>
          <a:chExt cx="0" cy="0"/>
        </a:xfrm>
      </p:grpSpPr>
      <p:sp>
        <p:nvSpPr>
          <p:cNvPr id="12" name="Espace réservé du titre 1">
            <a:extLst>
              <a:ext uri="{FF2B5EF4-FFF2-40B4-BE49-F238E27FC236}">
                <a16:creationId xmlns:a16="http://schemas.microsoft.com/office/drawing/2014/main" id="{0C23CB09-4FB3-A3E9-73A3-70E918F58963}"/>
              </a:ext>
            </a:extLst>
          </p:cNvPr>
          <p:cNvSpPr>
            <a:spLocks noGrp="1"/>
          </p:cNvSpPr>
          <p:nvPr>
            <p:ph type="title" hasCustomPrompt="1"/>
          </p:nvPr>
        </p:nvSpPr>
        <p:spPr>
          <a:xfrm>
            <a:off x="395536" y="741637"/>
            <a:ext cx="8318748" cy="993775"/>
          </a:xfrm>
          <a:prstGeom prst="rect">
            <a:avLst/>
          </a:prstGeom>
        </p:spPr>
        <p:txBody>
          <a:bodyPr vert="horz" lIns="91440" tIns="45720" rIns="91440" bIns="45720" rtlCol="0" anchor="ctr">
            <a:normAutofit/>
          </a:bodyPr>
          <a:lstStyle>
            <a:lvl1pPr>
              <a:defRPr>
                <a:solidFill>
                  <a:schemeClr val="bg1"/>
                </a:solidFill>
              </a:defRPr>
            </a:lvl1pPr>
          </a:lstStyle>
          <a:p>
            <a:r>
              <a:rPr lang="fr-FR" dirty="0"/>
              <a:t>Table des matières</a:t>
            </a:r>
            <a:endParaRPr lang="fr-CA" dirty="0"/>
          </a:p>
        </p:txBody>
      </p:sp>
      <p:sp>
        <p:nvSpPr>
          <p:cNvPr id="13" name="Espace réservé du texte 2">
            <a:extLst>
              <a:ext uri="{FF2B5EF4-FFF2-40B4-BE49-F238E27FC236}">
                <a16:creationId xmlns:a16="http://schemas.microsoft.com/office/drawing/2014/main" id="{49E891B8-F1C8-713B-DC0E-D63B4C444421}"/>
              </a:ext>
            </a:extLst>
          </p:cNvPr>
          <p:cNvSpPr>
            <a:spLocks noGrp="1"/>
          </p:cNvSpPr>
          <p:nvPr>
            <p:ph idx="1"/>
          </p:nvPr>
        </p:nvSpPr>
        <p:spPr>
          <a:xfrm>
            <a:off x="395536" y="1851670"/>
            <a:ext cx="8318748" cy="2249847"/>
          </a:xfrm>
          <a:prstGeom prst="rect">
            <a:avLst/>
          </a:prstGeom>
          <a:noFill/>
        </p:spPr>
        <p:txBody>
          <a:bodyPr vert="horz" wrap="square" lIns="91440" tIns="45720" rIns="91440" bIns="45720" numCol="2" spcCol="360000" rtlCol="0">
            <a:sp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sz="1600" baseline="0">
                <a:solidFill>
                  <a:schemeClr val="accent3"/>
                </a:solidFill>
              </a:defRPr>
            </a:lvl1pPr>
            <a:lvl3pPr>
              <a:defRPr>
                <a:solidFill>
                  <a:schemeClr val="accent3"/>
                </a:solidFill>
              </a:defRPr>
            </a:lvl3pPr>
            <a:lvl4pPr>
              <a:buNone/>
              <a:defRPr/>
            </a:lvl4pPr>
          </a:lstStyle>
          <a:p>
            <a:pPr lvl="0"/>
            <a:r>
              <a:rPr lang="fr-FR" dirty="0"/>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dirty="0"/>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dirty="0"/>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dirty="0"/>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dirty="0"/>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dirty="0"/>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dirty="0"/>
              <a:t>Cliquez pour modifier les styles du texte du masque</a:t>
            </a:r>
          </a:p>
        </p:txBody>
      </p:sp>
      <p:sp>
        <p:nvSpPr>
          <p:cNvPr id="7" name="Espace réservé du texte 7">
            <a:extLst>
              <a:ext uri="{FF2B5EF4-FFF2-40B4-BE49-F238E27FC236}">
                <a16:creationId xmlns:a16="http://schemas.microsoft.com/office/drawing/2014/main" id="{4E57A44B-4856-2CF5-9C83-39B77CCE0A53}"/>
              </a:ext>
            </a:extLst>
          </p:cNvPr>
          <p:cNvSpPr>
            <a:spLocks noGrp="1"/>
          </p:cNvSpPr>
          <p:nvPr>
            <p:ph type="body" sz="quarter" idx="12" hasCustomPrompt="1"/>
          </p:nvPr>
        </p:nvSpPr>
        <p:spPr>
          <a:xfrm>
            <a:off x="395536" y="4803998"/>
            <a:ext cx="3600400" cy="164998"/>
          </a:xfrm>
          <a:prstGeom prst="rect">
            <a:avLst/>
          </a:prstGeom>
        </p:spPr>
        <p:txBody>
          <a:bodyPr/>
          <a:lstStyle>
            <a:lvl1pPr algn="l">
              <a:spcBef>
                <a:spcPts val="0"/>
              </a:spcBef>
              <a:buNone/>
              <a:defRPr sz="800">
                <a:solidFill>
                  <a:schemeClr val="bg1"/>
                </a:solidFill>
              </a:defRPr>
            </a:lvl1pPr>
          </a:lstStyle>
          <a:p>
            <a:pPr lvl="0"/>
            <a:r>
              <a:rPr lang="fr-CA" dirty="0"/>
              <a:t>Nom du document si désiré</a:t>
            </a:r>
          </a:p>
        </p:txBody>
      </p:sp>
      <p:sp>
        <p:nvSpPr>
          <p:cNvPr id="3" name="Espace réservé du numéro de diapositive 2">
            <a:extLst>
              <a:ext uri="{FF2B5EF4-FFF2-40B4-BE49-F238E27FC236}">
                <a16:creationId xmlns:a16="http://schemas.microsoft.com/office/drawing/2014/main" id="{541EB751-E284-141D-F328-847FC2D9C863}"/>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
        <p:nvSpPr>
          <p:cNvPr id="2" name="ZoneTexte 1">
            <a:extLst>
              <a:ext uri="{FF2B5EF4-FFF2-40B4-BE49-F238E27FC236}">
                <a16:creationId xmlns:a16="http://schemas.microsoft.com/office/drawing/2014/main" id="{40F703E5-9D9D-962A-16A4-CE5B67E0EDBB}"/>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bg1"/>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00128595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dM_Pâle">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12" name="Espace réservé du titre 1">
            <a:extLst>
              <a:ext uri="{FF2B5EF4-FFF2-40B4-BE49-F238E27FC236}">
                <a16:creationId xmlns:a16="http://schemas.microsoft.com/office/drawing/2014/main" id="{0C23CB09-4FB3-A3E9-73A3-70E918F58963}"/>
              </a:ext>
            </a:extLst>
          </p:cNvPr>
          <p:cNvSpPr>
            <a:spLocks noGrp="1"/>
          </p:cNvSpPr>
          <p:nvPr>
            <p:ph type="title" hasCustomPrompt="1"/>
          </p:nvPr>
        </p:nvSpPr>
        <p:spPr>
          <a:xfrm>
            <a:off x="395536" y="741637"/>
            <a:ext cx="8318748" cy="993775"/>
          </a:xfrm>
          <a:prstGeom prst="rect">
            <a:avLst/>
          </a:prstGeom>
        </p:spPr>
        <p:txBody>
          <a:bodyPr vert="horz" lIns="91440" tIns="45720" rIns="91440" bIns="45720" rtlCol="0" anchor="ctr">
            <a:normAutofit/>
          </a:bodyPr>
          <a:lstStyle>
            <a:lvl1pPr>
              <a:defRPr>
                <a:solidFill>
                  <a:schemeClr val="accent2"/>
                </a:solidFill>
              </a:defRPr>
            </a:lvl1pPr>
          </a:lstStyle>
          <a:p>
            <a:r>
              <a:rPr lang="fr-FR" dirty="0"/>
              <a:t>Table des matières</a:t>
            </a:r>
            <a:endParaRPr lang="fr-CA" dirty="0"/>
          </a:p>
        </p:txBody>
      </p:sp>
      <p:sp>
        <p:nvSpPr>
          <p:cNvPr id="13" name="Espace réservé du texte 2">
            <a:extLst>
              <a:ext uri="{FF2B5EF4-FFF2-40B4-BE49-F238E27FC236}">
                <a16:creationId xmlns:a16="http://schemas.microsoft.com/office/drawing/2014/main" id="{49E891B8-F1C8-713B-DC0E-D63B4C444421}"/>
              </a:ext>
            </a:extLst>
          </p:cNvPr>
          <p:cNvSpPr>
            <a:spLocks noGrp="1"/>
          </p:cNvSpPr>
          <p:nvPr>
            <p:ph idx="1"/>
          </p:nvPr>
        </p:nvSpPr>
        <p:spPr>
          <a:xfrm>
            <a:off x="395536" y="1851670"/>
            <a:ext cx="8318748" cy="2249847"/>
          </a:xfrm>
          <a:prstGeom prst="rect">
            <a:avLst/>
          </a:prstGeom>
          <a:noFill/>
        </p:spPr>
        <p:txBody>
          <a:bodyPr vert="horz" wrap="square" lIns="91440" tIns="45720" rIns="91440" bIns="45720" numCol="2" spcCol="360000" rtlCol="0">
            <a:sp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sz="1600" baseline="0">
                <a:solidFill>
                  <a:schemeClr val="tx1"/>
                </a:solidFill>
              </a:defRPr>
            </a:lvl1pPr>
            <a:lvl3pPr>
              <a:defRPr>
                <a:solidFill>
                  <a:schemeClr val="accent3"/>
                </a:solidFill>
              </a:defRPr>
            </a:lvl3pPr>
            <a:lvl4pPr>
              <a:buNone/>
              <a:defRPr/>
            </a:lvl4pPr>
          </a:lstStyle>
          <a:p>
            <a:pPr lvl="0"/>
            <a:r>
              <a:rPr lang="fr-FR" dirty="0"/>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dirty="0"/>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dirty="0"/>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dirty="0"/>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dirty="0"/>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dirty="0"/>
              <a:t>Cliquez pour modifier les styles du texte du masque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AutoNum type="arabicPeriod"/>
              <a:tabLst/>
              <a:defRPr/>
            </a:pPr>
            <a:r>
              <a:rPr lang="fr-FR" dirty="0"/>
              <a:t>Cliquez pour modifier les styles du texte du masque</a:t>
            </a:r>
          </a:p>
        </p:txBody>
      </p:sp>
      <p:sp>
        <p:nvSpPr>
          <p:cNvPr id="7" name="Espace réservé du texte 7">
            <a:extLst>
              <a:ext uri="{FF2B5EF4-FFF2-40B4-BE49-F238E27FC236}">
                <a16:creationId xmlns:a16="http://schemas.microsoft.com/office/drawing/2014/main" id="{4E57A44B-4856-2CF5-9C83-39B77CCE0A53}"/>
              </a:ext>
            </a:extLst>
          </p:cNvPr>
          <p:cNvSpPr>
            <a:spLocks noGrp="1"/>
          </p:cNvSpPr>
          <p:nvPr>
            <p:ph type="body" sz="quarter" idx="12" hasCustomPrompt="1"/>
          </p:nvPr>
        </p:nvSpPr>
        <p:spPr>
          <a:xfrm>
            <a:off x="395536" y="480184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3" name="Espace réservé du numéro de diapositive 2">
            <a:extLst>
              <a:ext uri="{FF2B5EF4-FFF2-40B4-BE49-F238E27FC236}">
                <a16:creationId xmlns:a16="http://schemas.microsoft.com/office/drawing/2014/main" id="{226F5067-5EAC-F17B-C17A-1F7239CA3880}"/>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
        <p:nvSpPr>
          <p:cNvPr id="2" name="ZoneTexte 1">
            <a:extLst>
              <a:ext uri="{FF2B5EF4-FFF2-40B4-BE49-F238E27FC236}">
                <a16:creationId xmlns:a16="http://schemas.microsoft.com/office/drawing/2014/main" id="{6B353378-2773-81DE-AA7E-7C11A9286771}"/>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720765822"/>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0B5EE86-FD03-6366-0D40-616B182F2EE7}"/>
              </a:ext>
            </a:extLst>
          </p:cNvPr>
          <p:cNvSpPr>
            <a:spLocks noGrp="1"/>
          </p:cNvSpPr>
          <p:nvPr>
            <p:ph idx="1"/>
          </p:nvPr>
        </p:nvSpPr>
        <p:spPr>
          <a:xfrm>
            <a:off x="628650" y="1370013"/>
            <a:ext cx="7886700" cy="3262312"/>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8" name="Espace réservé du texte 11">
            <a:extLst>
              <a:ext uri="{FF2B5EF4-FFF2-40B4-BE49-F238E27FC236}">
                <a16:creationId xmlns:a16="http://schemas.microsoft.com/office/drawing/2014/main" id="{18C83B8D-CDA1-88C9-E6F5-4C5F6C002A84}"/>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bg1"/>
                </a:solidFill>
                <a:latin typeface="+mj-lt"/>
              </a:defRPr>
            </a:lvl1pPr>
          </a:lstStyle>
          <a:p>
            <a:pPr lvl="0"/>
            <a:r>
              <a:rPr lang="fr-FR" dirty="0"/>
              <a:t>Modifiez le style du titre</a:t>
            </a:r>
            <a:endParaRPr lang="fr-CA" dirty="0"/>
          </a:p>
        </p:txBody>
      </p:sp>
      <p:sp>
        <p:nvSpPr>
          <p:cNvPr id="5" name="Espace réservé du texte 7">
            <a:extLst>
              <a:ext uri="{FF2B5EF4-FFF2-40B4-BE49-F238E27FC236}">
                <a16:creationId xmlns:a16="http://schemas.microsoft.com/office/drawing/2014/main" id="{85937812-5DFA-9A2D-C069-D62B1425FD3F}"/>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13" name="Espace réservé du numéro de diapositive 5">
            <a:extLst>
              <a:ext uri="{FF2B5EF4-FFF2-40B4-BE49-F238E27FC236}">
                <a16:creationId xmlns:a16="http://schemas.microsoft.com/office/drawing/2014/main" id="{B5A4DF54-1696-4D83-DEDD-F8DE736AE245}"/>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4" name="ZoneTexte 3">
            <a:extLst>
              <a:ext uri="{FF2B5EF4-FFF2-40B4-BE49-F238E27FC236}">
                <a16:creationId xmlns:a16="http://schemas.microsoft.com/office/drawing/2014/main" id="{C5DA9466-862E-46A8-2024-80B1B7F5465B}"/>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2">
                    <a:lumMod val="20000"/>
                    <a:lumOff val="80000"/>
                  </a:schemeClr>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894623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9E568C-A0C0-6EB5-DC90-44AC5793AF45}"/>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2"/>
                </a:solidFill>
              </a:defRPr>
            </a:lvl1pPr>
          </a:lstStyle>
          <a:p>
            <a:r>
              <a:rPr lang="fr-FR" dirty="0"/>
              <a:t>Modifiez le style du titre</a:t>
            </a:r>
            <a:endParaRPr lang="fr-CA" dirty="0"/>
          </a:p>
        </p:txBody>
      </p:sp>
      <p:sp>
        <p:nvSpPr>
          <p:cNvPr id="5" name="Espace réservé du texte 3">
            <a:extLst>
              <a:ext uri="{FF2B5EF4-FFF2-40B4-BE49-F238E27FC236}">
                <a16:creationId xmlns:a16="http://schemas.microsoft.com/office/drawing/2014/main" id="{81C5B41E-09AB-998E-F3AA-CE096360E41B}"/>
              </a:ext>
            </a:extLst>
          </p:cNvPr>
          <p:cNvSpPr>
            <a:spLocks noGrp="1"/>
          </p:cNvSpPr>
          <p:nvPr>
            <p:ph type="body" sz="half" idx="2" hasCustomPrompt="1"/>
          </p:nvPr>
        </p:nvSpPr>
        <p:spPr>
          <a:xfrm>
            <a:off x="630238" y="1923678"/>
            <a:ext cx="7885112" cy="2478460"/>
          </a:xfrm>
          <a:prstGeom prst="rect">
            <a:avLst/>
          </a:prstGeom>
        </p:spPr>
        <p:txBody>
          <a:bodyPr numCol="2" spcCol="540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Cliquez pour modifier les styles du texte du masque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Cliquez pour modifier les styles du texte du masque</a:t>
            </a:r>
          </a:p>
          <a:p>
            <a:pPr lvl="0"/>
            <a:endParaRPr lang="fr-FR" dirty="0"/>
          </a:p>
        </p:txBody>
      </p:sp>
      <p:sp>
        <p:nvSpPr>
          <p:cNvPr id="13" name="Espace réservé du texte 11">
            <a:extLst>
              <a:ext uri="{FF2B5EF4-FFF2-40B4-BE49-F238E27FC236}">
                <a16:creationId xmlns:a16="http://schemas.microsoft.com/office/drawing/2014/main" id="{CB5986BC-22A0-C1BE-2EC1-E42FAC1678C0}"/>
              </a:ext>
            </a:extLst>
          </p:cNvPr>
          <p:cNvSpPr>
            <a:spLocks noGrp="1"/>
          </p:cNvSpPr>
          <p:nvPr>
            <p:ph type="body" sz="quarter" idx="14" hasCustomPrompt="1"/>
          </p:nvPr>
        </p:nvSpPr>
        <p:spPr>
          <a:xfrm>
            <a:off x="628650" y="555526"/>
            <a:ext cx="7885113" cy="503238"/>
          </a:xfrm>
          <a:prstGeom prst="rect">
            <a:avLst/>
          </a:prstGeom>
        </p:spPr>
        <p:txBody>
          <a:bodyPr/>
          <a:lstStyle>
            <a:lvl1pPr>
              <a:buNone/>
              <a:defRPr sz="2400">
                <a:solidFill>
                  <a:schemeClr val="bg1"/>
                </a:solidFill>
                <a:latin typeface="+mj-lt"/>
              </a:defRPr>
            </a:lvl1pPr>
          </a:lstStyle>
          <a:p>
            <a:pPr lvl="0"/>
            <a:r>
              <a:rPr lang="fr-FR" dirty="0"/>
              <a:t>Modifiez le style du titre</a:t>
            </a:r>
            <a:endParaRPr lang="fr-CA" dirty="0"/>
          </a:p>
        </p:txBody>
      </p:sp>
      <p:sp>
        <p:nvSpPr>
          <p:cNvPr id="7" name="Espace réservé du texte 7">
            <a:extLst>
              <a:ext uri="{FF2B5EF4-FFF2-40B4-BE49-F238E27FC236}">
                <a16:creationId xmlns:a16="http://schemas.microsoft.com/office/drawing/2014/main" id="{6B38D628-70CE-CA7F-993C-BDC40F9F19CA}"/>
              </a:ext>
            </a:extLst>
          </p:cNvPr>
          <p:cNvSpPr>
            <a:spLocks noGrp="1"/>
          </p:cNvSpPr>
          <p:nvPr>
            <p:ph type="body" sz="quarter" idx="15"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4" name="Espace réservé du numéro de diapositive 5">
            <a:extLst>
              <a:ext uri="{FF2B5EF4-FFF2-40B4-BE49-F238E27FC236}">
                <a16:creationId xmlns:a16="http://schemas.microsoft.com/office/drawing/2014/main" id="{9357842C-5AA4-C89B-37B8-47121B4AA9D9}"/>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6" name="ZoneTexte 5">
            <a:extLst>
              <a:ext uri="{FF2B5EF4-FFF2-40B4-BE49-F238E27FC236}">
                <a16:creationId xmlns:a16="http://schemas.microsoft.com/office/drawing/2014/main" id="{C0F1A8A4-94F0-0934-93C1-750B6B18186B}"/>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2">
                    <a:lumMod val="20000"/>
                    <a:lumOff val="80000"/>
                  </a:schemeClr>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985849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7622D76-894D-AD1F-EC10-550A6729AFBD}"/>
              </a:ext>
            </a:extLst>
          </p:cNvPr>
          <p:cNvSpPr>
            <a:spLocks noGrp="1"/>
          </p:cNvSpPr>
          <p:nvPr>
            <p:ph sz="half" idx="1"/>
          </p:nvPr>
        </p:nvSpPr>
        <p:spPr>
          <a:xfrm>
            <a:off x="628650" y="1370013"/>
            <a:ext cx="3867150" cy="3262312"/>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4" name="Espace réservé du contenu 3">
            <a:extLst>
              <a:ext uri="{FF2B5EF4-FFF2-40B4-BE49-F238E27FC236}">
                <a16:creationId xmlns:a16="http://schemas.microsoft.com/office/drawing/2014/main" id="{352C815A-933C-BE6D-E91F-0AB38952DC14}"/>
              </a:ext>
            </a:extLst>
          </p:cNvPr>
          <p:cNvSpPr>
            <a:spLocks noGrp="1"/>
          </p:cNvSpPr>
          <p:nvPr>
            <p:ph sz="half" idx="2"/>
          </p:nvPr>
        </p:nvSpPr>
        <p:spPr>
          <a:xfrm>
            <a:off x="4648200" y="1370013"/>
            <a:ext cx="3867150" cy="3262312"/>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9" name="Espace réservé du texte 11">
            <a:extLst>
              <a:ext uri="{FF2B5EF4-FFF2-40B4-BE49-F238E27FC236}">
                <a16:creationId xmlns:a16="http://schemas.microsoft.com/office/drawing/2014/main" id="{0A671669-E394-112F-D792-9E42BFC36ABD}"/>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bg1"/>
                </a:solidFill>
                <a:latin typeface="+mj-lt"/>
              </a:defRPr>
            </a:lvl1pPr>
          </a:lstStyle>
          <a:p>
            <a:pPr lvl="0"/>
            <a:r>
              <a:rPr lang="fr-FR" dirty="0"/>
              <a:t>Modifiez le style du titre</a:t>
            </a:r>
            <a:endParaRPr lang="fr-CA" dirty="0"/>
          </a:p>
        </p:txBody>
      </p:sp>
      <p:sp>
        <p:nvSpPr>
          <p:cNvPr id="6" name="Espace réservé du texte 7">
            <a:extLst>
              <a:ext uri="{FF2B5EF4-FFF2-40B4-BE49-F238E27FC236}">
                <a16:creationId xmlns:a16="http://schemas.microsoft.com/office/drawing/2014/main" id="{951FF73E-FDF6-E66F-0655-C5004E108B5D}"/>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5" name="Espace réservé du numéro de diapositive 5">
            <a:extLst>
              <a:ext uri="{FF2B5EF4-FFF2-40B4-BE49-F238E27FC236}">
                <a16:creationId xmlns:a16="http://schemas.microsoft.com/office/drawing/2014/main" id="{35038512-68EB-4AEC-96F3-92D4FAAB541E}"/>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7" name="ZoneTexte 6">
            <a:extLst>
              <a:ext uri="{FF2B5EF4-FFF2-40B4-BE49-F238E27FC236}">
                <a16:creationId xmlns:a16="http://schemas.microsoft.com/office/drawing/2014/main" id="{2B4597A8-B4DA-FACF-9AF7-7BE7FCFBEEA0}"/>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2">
                    <a:lumMod val="20000"/>
                    <a:lumOff val="80000"/>
                  </a:schemeClr>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7411848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2E46C65-A086-B040-D74A-542EAA35D26A}"/>
              </a:ext>
            </a:extLst>
          </p:cNvPr>
          <p:cNvSpPr>
            <a:spLocks noGrp="1"/>
          </p:cNvSpPr>
          <p:nvPr>
            <p:ph type="body" idx="1"/>
          </p:nvPr>
        </p:nvSpPr>
        <p:spPr>
          <a:xfrm>
            <a:off x="611560" y="1347614"/>
            <a:ext cx="3686249" cy="619125"/>
          </a:xfrm>
          <a:prstGeom prst="rect">
            <a:avLst/>
          </a:prstGeom>
        </p:spPr>
        <p:txBody>
          <a:bodyPr anchor="b">
            <a:noAutofit/>
          </a:bodyPr>
          <a:lstStyle>
            <a:lvl1pPr marL="0" indent="0">
              <a:buNone/>
              <a:defRPr sz="2000" b="1">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Cliquez pour modifier les styles du texte du masque</a:t>
            </a:r>
          </a:p>
        </p:txBody>
      </p:sp>
      <p:sp>
        <p:nvSpPr>
          <p:cNvPr id="4" name="Espace réservé du contenu 3">
            <a:extLst>
              <a:ext uri="{FF2B5EF4-FFF2-40B4-BE49-F238E27FC236}">
                <a16:creationId xmlns:a16="http://schemas.microsoft.com/office/drawing/2014/main" id="{265FF221-DC3B-FE1A-C8FF-95C2E2371E72}"/>
              </a:ext>
            </a:extLst>
          </p:cNvPr>
          <p:cNvSpPr>
            <a:spLocks noGrp="1"/>
          </p:cNvSpPr>
          <p:nvPr>
            <p:ph sz="half" idx="2"/>
          </p:nvPr>
        </p:nvSpPr>
        <p:spPr>
          <a:xfrm>
            <a:off x="611560" y="1966739"/>
            <a:ext cx="3686249" cy="2762250"/>
          </a:xfrm>
          <a:prstGeom prst="rect">
            <a:avLst/>
          </a:prstGeom>
        </p:spPr>
        <p:txBody>
          <a:bodyPr/>
          <a:lstStyle>
            <a:lvl1pPr>
              <a:defRPr sz="1800">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5" name="Espace réservé du texte 4">
            <a:extLst>
              <a:ext uri="{FF2B5EF4-FFF2-40B4-BE49-F238E27FC236}">
                <a16:creationId xmlns:a16="http://schemas.microsoft.com/office/drawing/2014/main" id="{A08EE838-7F54-8C72-878C-54C767CC446E}"/>
              </a:ext>
            </a:extLst>
          </p:cNvPr>
          <p:cNvSpPr>
            <a:spLocks noGrp="1"/>
          </p:cNvSpPr>
          <p:nvPr>
            <p:ph type="body" sz="quarter" idx="3"/>
          </p:nvPr>
        </p:nvSpPr>
        <p:spPr>
          <a:xfrm>
            <a:off x="4427984" y="1347614"/>
            <a:ext cx="3887788" cy="619125"/>
          </a:xfrm>
          <a:prstGeom prst="rect">
            <a:avLst/>
          </a:prstGeom>
        </p:spPr>
        <p:txBody>
          <a:bodyPr anchor="b">
            <a:noAutofit/>
          </a:bodyPr>
          <a:lstStyle>
            <a:lvl1pPr marL="0" indent="0">
              <a:buNone/>
              <a:defRPr sz="2000" b="1">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Cliquez pour modifier les styles du texte du masque</a:t>
            </a:r>
          </a:p>
        </p:txBody>
      </p:sp>
      <p:sp>
        <p:nvSpPr>
          <p:cNvPr id="6" name="Espace réservé du contenu 5">
            <a:extLst>
              <a:ext uri="{FF2B5EF4-FFF2-40B4-BE49-F238E27FC236}">
                <a16:creationId xmlns:a16="http://schemas.microsoft.com/office/drawing/2014/main" id="{F036F56F-E875-D014-551C-35E1DFC26348}"/>
              </a:ext>
            </a:extLst>
          </p:cNvPr>
          <p:cNvSpPr>
            <a:spLocks noGrp="1"/>
          </p:cNvSpPr>
          <p:nvPr>
            <p:ph sz="quarter" idx="4"/>
          </p:nvPr>
        </p:nvSpPr>
        <p:spPr>
          <a:xfrm>
            <a:off x="4427984" y="1966739"/>
            <a:ext cx="3887788" cy="2762250"/>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10" name="Espace réservé du texte 11">
            <a:extLst>
              <a:ext uri="{FF2B5EF4-FFF2-40B4-BE49-F238E27FC236}">
                <a16:creationId xmlns:a16="http://schemas.microsoft.com/office/drawing/2014/main" id="{98136E84-0E6C-6990-CFE3-102E24F1C1F5}"/>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bg1"/>
                </a:solidFill>
                <a:latin typeface="+mj-lt"/>
              </a:defRPr>
            </a:lvl1pPr>
          </a:lstStyle>
          <a:p>
            <a:pPr lvl="0"/>
            <a:r>
              <a:rPr lang="fr-FR" dirty="0"/>
              <a:t>Modifiez le style du titre</a:t>
            </a:r>
            <a:endParaRPr lang="fr-CA" dirty="0"/>
          </a:p>
        </p:txBody>
      </p:sp>
      <p:sp>
        <p:nvSpPr>
          <p:cNvPr id="8" name="Espace réservé du texte 7">
            <a:extLst>
              <a:ext uri="{FF2B5EF4-FFF2-40B4-BE49-F238E27FC236}">
                <a16:creationId xmlns:a16="http://schemas.microsoft.com/office/drawing/2014/main" id="{73BA19EF-4011-AE6D-22AF-948CE755A42B}"/>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7" name="Espace réservé du numéro de diapositive 5">
            <a:extLst>
              <a:ext uri="{FF2B5EF4-FFF2-40B4-BE49-F238E27FC236}">
                <a16:creationId xmlns:a16="http://schemas.microsoft.com/office/drawing/2014/main" id="{6F73C886-BD84-30DB-3144-8806F4770D17}"/>
              </a:ext>
            </a:extLst>
          </p:cNvPr>
          <p:cNvSpPr>
            <a:spLocks noGrp="1"/>
          </p:cNvSpPr>
          <p:nvPr>
            <p:ph type="sldNum" sz="quarter" idx="15"/>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9" name="ZoneTexte 8">
            <a:extLst>
              <a:ext uri="{FF2B5EF4-FFF2-40B4-BE49-F238E27FC236}">
                <a16:creationId xmlns:a16="http://schemas.microsoft.com/office/drawing/2014/main" id="{6F691BF3-4EFA-7A04-91FB-F58B9F917A01}"/>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2">
                    <a:lumMod val="20000"/>
                    <a:lumOff val="80000"/>
                  </a:schemeClr>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0978744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7FDCBA3F-660B-5925-A289-200380D85CF3}"/>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2"/>
                </a:solidFill>
              </a:defRPr>
            </a:lvl1pPr>
          </a:lstStyle>
          <a:p>
            <a:r>
              <a:rPr lang="fr-FR" dirty="0"/>
              <a:t>Modifiez le style du titre</a:t>
            </a:r>
            <a:endParaRPr lang="fr-CA" dirty="0"/>
          </a:p>
        </p:txBody>
      </p:sp>
      <p:sp>
        <p:nvSpPr>
          <p:cNvPr id="10" name="Espace réservé du texte 3">
            <a:extLst>
              <a:ext uri="{FF2B5EF4-FFF2-40B4-BE49-F238E27FC236}">
                <a16:creationId xmlns:a16="http://schemas.microsoft.com/office/drawing/2014/main" id="{CA642D2D-9BAA-E3E8-F217-7DD84A85E929}"/>
              </a:ext>
            </a:extLst>
          </p:cNvPr>
          <p:cNvSpPr>
            <a:spLocks noGrp="1"/>
          </p:cNvSpPr>
          <p:nvPr>
            <p:ph type="body" sz="half" idx="2"/>
          </p:nvPr>
        </p:nvSpPr>
        <p:spPr>
          <a:xfrm>
            <a:off x="630238" y="1923678"/>
            <a:ext cx="2949575" cy="2478460"/>
          </a:xfrm>
          <a:prstGeom prst="rect">
            <a:avLst/>
          </a:prstGeom>
        </p:spPr>
        <p:txBody>
          <a:bodyPr>
            <a:normAutofit/>
          </a:bodyPr>
          <a:lstStyle>
            <a:lvl1pPr marL="0" indent="0">
              <a:buNone/>
              <a:defRPr sz="14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11" name="Espace réservé du contenu 5">
            <a:extLst>
              <a:ext uri="{FF2B5EF4-FFF2-40B4-BE49-F238E27FC236}">
                <a16:creationId xmlns:a16="http://schemas.microsoft.com/office/drawing/2014/main" id="{BD519BD6-5F05-F52C-19AF-58BD8D5F9A22}"/>
              </a:ext>
            </a:extLst>
          </p:cNvPr>
          <p:cNvSpPr>
            <a:spLocks noGrp="1"/>
          </p:cNvSpPr>
          <p:nvPr>
            <p:ph sz="quarter" idx="4"/>
          </p:nvPr>
        </p:nvSpPr>
        <p:spPr>
          <a:xfrm>
            <a:off x="3851920" y="1443608"/>
            <a:ext cx="4536504" cy="2958530"/>
          </a:xfrm>
          <a:prstGeom prst="rect">
            <a:avLst/>
          </a:prstGeo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2" name="Espace réservé du texte 11">
            <a:extLst>
              <a:ext uri="{FF2B5EF4-FFF2-40B4-BE49-F238E27FC236}">
                <a16:creationId xmlns:a16="http://schemas.microsoft.com/office/drawing/2014/main" id="{E6EBFC0C-6681-2AC1-3D4B-2727B170E10F}"/>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bg1"/>
                </a:solidFill>
                <a:latin typeface="+mj-lt"/>
              </a:defRPr>
            </a:lvl1pPr>
          </a:lstStyle>
          <a:p>
            <a:pPr lvl="0"/>
            <a:r>
              <a:rPr lang="fr-FR" dirty="0"/>
              <a:t>Modifiez le style du titre</a:t>
            </a:r>
            <a:endParaRPr lang="fr-CA" dirty="0"/>
          </a:p>
        </p:txBody>
      </p:sp>
      <p:sp>
        <p:nvSpPr>
          <p:cNvPr id="4" name="Espace réservé du numéro de diapositive 5">
            <a:extLst>
              <a:ext uri="{FF2B5EF4-FFF2-40B4-BE49-F238E27FC236}">
                <a16:creationId xmlns:a16="http://schemas.microsoft.com/office/drawing/2014/main" id="{DA7DC8EC-BC44-EF08-17BB-F76FBCB1C1B5}"/>
              </a:ext>
            </a:extLst>
          </p:cNvPr>
          <p:cNvSpPr>
            <a:spLocks noGrp="1"/>
          </p:cNvSpPr>
          <p:nvPr>
            <p:ph type="sldNum" sz="quarter" idx="1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6" name="Espace réservé du texte 7">
            <a:extLst>
              <a:ext uri="{FF2B5EF4-FFF2-40B4-BE49-F238E27FC236}">
                <a16:creationId xmlns:a16="http://schemas.microsoft.com/office/drawing/2014/main" id="{E301EB59-94BC-5071-E92A-9F4982ACCBB1}"/>
              </a:ext>
            </a:extLst>
          </p:cNvPr>
          <p:cNvSpPr>
            <a:spLocks noGrp="1"/>
          </p:cNvSpPr>
          <p:nvPr>
            <p:ph type="body" sz="quarter" idx="15"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5" name="ZoneTexte 4">
            <a:extLst>
              <a:ext uri="{FF2B5EF4-FFF2-40B4-BE49-F238E27FC236}">
                <a16:creationId xmlns:a16="http://schemas.microsoft.com/office/drawing/2014/main" id="{4E8F7DB2-F1B5-39C2-4C35-59FC5A12C896}"/>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2">
                    <a:lumMod val="20000"/>
                    <a:lumOff val="80000"/>
                  </a:schemeClr>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094308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2A0D24AB-732F-A91A-30A4-80AE6AC375AC}"/>
              </a:ext>
            </a:extLst>
          </p:cNvPr>
          <p:cNvSpPr>
            <a:spLocks noGrp="1"/>
          </p:cNvSpPr>
          <p:nvPr>
            <p:ph type="pic" idx="1"/>
          </p:nvPr>
        </p:nvSpPr>
        <p:spPr>
          <a:xfrm>
            <a:off x="3887788" y="1419622"/>
            <a:ext cx="4629150" cy="2976166"/>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dirty="0"/>
          </a:p>
        </p:txBody>
      </p:sp>
      <p:sp>
        <p:nvSpPr>
          <p:cNvPr id="8" name="Titre 1">
            <a:extLst>
              <a:ext uri="{FF2B5EF4-FFF2-40B4-BE49-F238E27FC236}">
                <a16:creationId xmlns:a16="http://schemas.microsoft.com/office/drawing/2014/main" id="{FFB9C23A-9C94-B1D7-65F7-51FE539FB586}"/>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2"/>
                </a:solidFill>
              </a:defRPr>
            </a:lvl1pPr>
          </a:lstStyle>
          <a:p>
            <a:r>
              <a:rPr lang="fr-FR" dirty="0"/>
              <a:t>Modifiez le style du titre</a:t>
            </a:r>
            <a:endParaRPr lang="fr-CA" dirty="0"/>
          </a:p>
        </p:txBody>
      </p:sp>
      <p:sp>
        <p:nvSpPr>
          <p:cNvPr id="9" name="Espace réservé du texte 3">
            <a:extLst>
              <a:ext uri="{FF2B5EF4-FFF2-40B4-BE49-F238E27FC236}">
                <a16:creationId xmlns:a16="http://schemas.microsoft.com/office/drawing/2014/main" id="{B355A042-F176-7C7F-3365-5185A8BB86B0}"/>
              </a:ext>
            </a:extLst>
          </p:cNvPr>
          <p:cNvSpPr>
            <a:spLocks noGrp="1"/>
          </p:cNvSpPr>
          <p:nvPr>
            <p:ph type="body" sz="half" idx="2"/>
          </p:nvPr>
        </p:nvSpPr>
        <p:spPr>
          <a:xfrm>
            <a:off x="630238" y="1923678"/>
            <a:ext cx="2949575" cy="2478460"/>
          </a:xfrm>
          <a:prstGeom prst="rect">
            <a:avLst/>
          </a:prstGeom>
        </p:spPr>
        <p:txBody>
          <a:bodyPr>
            <a:normAutofit/>
          </a:bodyPr>
          <a:lstStyle>
            <a:lvl1pPr marL="0" indent="0">
              <a:buNone/>
              <a:defRPr sz="14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4" name="Espace réservé du texte 11">
            <a:extLst>
              <a:ext uri="{FF2B5EF4-FFF2-40B4-BE49-F238E27FC236}">
                <a16:creationId xmlns:a16="http://schemas.microsoft.com/office/drawing/2014/main" id="{0C456CEE-747E-611B-A6BB-6F2CBB7134D0}"/>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bg1"/>
                </a:solidFill>
                <a:latin typeface="+mj-lt"/>
              </a:defRPr>
            </a:lvl1pPr>
          </a:lstStyle>
          <a:p>
            <a:pPr lvl="0"/>
            <a:r>
              <a:rPr lang="fr-FR" dirty="0"/>
              <a:t>Modifiez le style du titre</a:t>
            </a:r>
            <a:endParaRPr lang="fr-CA" dirty="0"/>
          </a:p>
        </p:txBody>
      </p:sp>
      <p:sp>
        <p:nvSpPr>
          <p:cNvPr id="6" name="Espace réservé du texte 7">
            <a:extLst>
              <a:ext uri="{FF2B5EF4-FFF2-40B4-BE49-F238E27FC236}">
                <a16:creationId xmlns:a16="http://schemas.microsoft.com/office/drawing/2014/main" id="{B196B6CC-CF2B-96C5-D2BB-33611227E1A2}"/>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5" name="Espace réservé du numéro de diapositive 5">
            <a:extLst>
              <a:ext uri="{FF2B5EF4-FFF2-40B4-BE49-F238E27FC236}">
                <a16:creationId xmlns:a16="http://schemas.microsoft.com/office/drawing/2014/main" id="{C9A44764-23AF-2238-200C-81ADFFB7B5FA}"/>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7" name="ZoneTexte 6">
            <a:extLst>
              <a:ext uri="{FF2B5EF4-FFF2-40B4-BE49-F238E27FC236}">
                <a16:creationId xmlns:a16="http://schemas.microsoft.com/office/drawing/2014/main" id="{FBF28B30-F13E-939B-744A-E26565B005C8}"/>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2">
                    <a:lumMod val="20000"/>
                    <a:lumOff val="80000"/>
                  </a:schemeClr>
                </a:solidFill>
              </a:rPr>
              <a:t>Santé Québec Votre territoire – Universitaire (si applicable)</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8004074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0B5EE86-FD03-6366-0D40-616B182F2EE7}"/>
              </a:ext>
            </a:extLst>
          </p:cNvPr>
          <p:cNvSpPr>
            <a:spLocks noGrp="1"/>
          </p:cNvSpPr>
          <p:nvPr>
            <p:ph idx="1"/>
          </p:nvPr>
        </p:nvSpPr>
        <p:spPr>
          <a:xfrm>
            <a:off x="628650" y="1370013"/>
            <a:ext cx="7886700" cy="3262312"/>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11">
            <a:extLst>
              <a:ext uri="{FF2B5EF4-FFF2-40B4-BE49-F238E27FC236}">
                <a16:creationId xmlns:a16="http://schemas.microsoft.com/office/drawing/2014/main" id="{1ACA827D-FE87-4970-1AC9-62C53A314721}"/>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dirty="0"/>
              <a:t>Modifiez le style du titre</a:t>
            </a:r>
            <a:endParaRPr lang="fr-CA" dirty="0"/>
          </a:p>
        </p:txBody>
      </p:sp>
      <p:sp>
        <p:nvSpPr>
          <p:cNvPr id="7" name="Espace réservé du texte 7">
            <a:extLst>
              <a:ext uri="{FF2B5EF4-FFF2-40B4-BE49-F238E27FC236}">
                <a16:creationId xmlns:a16="http://schemas.microsoft.com/office/drawing/2014/main" id="{1300EEE6-598D-05B4-001F-640DB6AF6A15}"/>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4" name="Espace réservé du numéro de diapositive 5">
            <a:extLst>
              <a:ext uri="{FF2B5EF4-FFF2-40B4-BE49-F238E27FC236}">
                <a16:creationId xmlns:a16="http://schemas.microsoft.com/office/drawing/2014/main" id="{04BEB28B-DC8F-BCA3-47F3-3ADD249F9E97}"/>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6" name="ZoneTexte 5">
            <a:extLst>
              <a:ext uri="{FF2B5EF4-FFF2-40B4-BE49-F238E27FC236}">
                <a16:creationId xmlns:a16="http://schemas.microsoft.com/office/drawing/2014/main" id="{F3994220-6344-81DC-E7A4-34334C825EFA}"/>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486512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9E568C-A0C0-6EB5-DC90-44AC5793AF45}"/>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1"/>
                </a:solidFill>
              </a:defRPr>
            </a:lvl1pPr>
          </a:lstStyle>
          <a:p>
            <a:r>
              <a:rPr lang="fr-FR" dirty="0"/>
              <a:t>Modifiez le style du titre</a:t>
            </a:r>
            <a:endParaRPr lang="fr-CA" dirty="0"/>
          </a:p>
        </p:txBody>
      </p:sp>
      <p:sp>
        <p:nvSpPr>
          <p:cNvPr id="5" name="Espace réservé du texte 3">
            <a:extLst>
              <a:ext uri="{FF2B5EF4-FFF2-40B4-BE49-F238E27FC236}">
                <a16:creationId xmlns:a16="http://schemas.microsoft.com/office/drawing/2014/main" id="{81C5B41E-09AB-998E-F3AA-CE096360E41B}"/>
              </a:ext>
            </a:extLst>
          </p:cNvPr>
          <p:cNvSpPr>
            <a:spLocks noGrp="1"/>
          </p:cNvSpPr>
          <p:nvPr>
            <p:ph type="body" sz="half" idx="2" hasCustomPrompt="1"/>
          </p:nvPr>
        </p:nvSpPr>
        <p:spPr>
          <a:xfrm>
            <a:off x="630238" y="1923678"/>
            <a:ext cx="7885112" cy="2478460"/>
          </a:xfrm>
          <a:prstGeom prst="rect">
            <a:avLst/>
          </a:prstGeom>
        </p:spPr>
        <p:txBody>
          <a:bodyPr numCol="2" spcCol="540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Cliquez pour modifier les styles du texte du masque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Cliquez pour modifier les styles du texte du masque</a:t>
            </a:r>
          </a:p>
          <a:p>
            <a:pPr lvl="0"/>
            <a:endParaRPr lang="fr-FR" dirty="0"/>
          </a:p>
        </p:txBody>
      </p:sp>
      <p:sp>
        <p:nvSpPr>
          <p:cNvPr id="9" name="Espace réservé du texte 11">
            <a:extLst>
              <a:ext uri="{FF2B5EF4-FFF2-40B4-BE49-F238E27FC236}">
                <a16:creationId xmlns:a16="http://schemas.microsoft.com/office/drawing/2014/main" id="{AF870812-1A17-F9CA-7B22-773A5317D29B}"/>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dirty="0"/>
              <a:t>Modifiez le style du titre</a:t>
            </a:r>
            <a:endParaRPr lang="fr-CA" dirty="0"/>
          </a:p>
        </p:txBody>
      </p:sp>
      <p:sp>
        <p:nvSpPr>
          <p:cNvPr id="3" name="Espace réservé du texte 7">
            <a:extLst>
              <a:ext uri="{FF2B5EF4-FFF2-40B4-BE49-F238E27FC236}">
                <a16:creationId xmlns:a16="http://schemas.microsoft.com/office/drawing/2014/main" id="{C1ADA42C-285F-FA3F-5002-D309A418FB80}"/>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4" name="Espace réservé du numéro de diapositive 5">
            <a:extLst>
              <a:ext uri="{FF2B5EF4-FFF2-40B4-BE49-F238E27FC236}">
                <a16:creationId xmlns:a16="http://schemas.microsoft.com/office/drawing/2014/main" id="{42921B64-C7B0-B894-8278-1AA192835BD3}"/>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6" name="ZoneTexte 5">
            <a:extLst>
              <a:ext uri="{FF2B5EF4-FFF2-40B4-BE49-F238E27FC236}">
                <a16:creationId xmlns:a16="http://schemas.microsoft.com/office/drawing/2014/main" id="{08572264-5B12-C685-3B1C-D2A50F0259F0}"/>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0754571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7622D76-894D-AD1F-EC10-550A6729AFBD}"/>
              </a:ext>
            </a:extLst>
          </p:cNvPr>
          <p:cNvSpPr>
            <a:spLocks noGrp="1"/>
          </p:cNvSpPr>
          <p:nvPr>
            <p:ph sz="half" idx="1"/>
          </p:nvPr>
        </p:nvSpPr>
        <p:spPr>
          <a:xfrm>
            <a:off x="628650" y="1370013"/>
            <a:ext cx="3867150" cy="3262312"/>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352C815A-933C-BE6D-E91F-0AB38952DC14}"/>
              </a:ext>
            </a:extLst>
          </p:cNvPr>
          <p:cNvSpPr>
            <a:spLocks noGrp="1"/>
          </p:cNvSpPr>
          <p:nvPr>
            <p:ph sz="half" idx="2"/>
          </p:nvPr>
        </p:nvSpPr>
        <p:spPr>
          <a:xfrm>
            <a:off x="4648200" y="1370013"/>
            <a:ext cx="3867150" cy="3262312"/>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texte 11">
            <a:extLst>
              <a:ext uri="{FF2B5EF4-FFF2-40B4-BE49-F238E27FC236}">
                <a16:creationId xmlns:a16="http://schemas.microsoft.com/office/drawing/2014/main" id="{9E0C42DB-65BF-BE1A-9AFE-2B92DEACE15C}"/>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dirty="0"/>
              <a:t>Modifiez le style du titre</a:t>
            </a:r>
            <a:endParaRPr lang="fr-CA" dirty="0"/>
          </a:p>
        </p:txBody>
      </p:sp>
      <p:sp>
        <p:nvSpPr>
          <p:cNvPr id="8" name="Espace réservé du texte 7">
            <a:extLst>
              <a:ext uri="{FF2B5EF4-FFF2-40B4-BE49-F238E27FC236}">
                <a16:creationId xmlns:a16="http://schemas.microsoft.com/office/drawing/2014/main" id="{8C8D0AAA-5C26-0DBA-CE3A-7BD8AF3E6911}"/>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5" name="Espace réservé du numéro de diapositive 5">
            <a:extLst>
              <a:ext uri="{FF2B5EF4-FFF2-40B4-BE49-F238E27FC236}">
                <a16:creationId xmlns:a16="http://schemas.microsoft.com/office/drawing/2014/main" id="{A01673E7-BED0-D6FE-E18A-0E0909A803DE}"/>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7" name="ZoneTexte 6">
            <a:extLst>
              <a:ext uri="{FF2B5EF4-FFF2-40B4-BE49-F238E27FC236}">
                <a16:creationId xmlns:a16="http://schemas.microsoft.com/office/drawing/2014/main" id="{F2BE4F71-A282-5627-1DCC-5A8912FE6D48}"/>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219340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2E46C65-A086-B040-D74A-542EAA35D26A}"/>
              </a:ext>
            </a:extLst>
          </p:cNvPr>
          <p:cNvSpPr>
            <a:spLocks noGrp="1"/>
          </p:cNvSpPr>
          <p:nvPr>
            <p:ph type="body" idx="1"/>
          </p:nvPr>
        </p:nvSpPr>
        <p:spPr>
          <a:xfrm>
            <a:off x="611560" y="1347614"/>
            <a:ext cx="3686249" cy="619125"/>
          </a:xfrm>
          <a:prstGeom prst="rect">
            <a:avLst/>
          </a:prstGeom>
        </p:spPr>
        <p:txBody>
          <a:bodyPr anchor="b">
            <a:noAutofit/>
          </a:bodyPr>
          <a:lstStyle>
            <a:lvl1pPr marL="0" indent="0">
              <a:buNone/>
              <a:defRPr sz="2000" b="1">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Cliquez pour modifier les styles du texte du masque</a:t>
            </a:r>
          </a:p>
        </p:txBody>
      </p:sp>
      <p:sp>
        <p:nvSpPr>
          <p:cNvPr id="4" name="Espace réservé du contenu 3">
            <a:extLst>
              <a:ext uri="{FF2B5EF4-FFF2-40B4-BE49-F238E27FC236}">
                <a16:creationId xmlns:a16="http://schemas.microsoft.com/office/drawing/2014/main" id="{265FF221-DC3B-FE1A-C8FF-95C2E2371E72}"/>
              </a:ext>
            </a:extLst>
          </p:cNvPr>
          <p:cNvSpPr>
            <a:spLocks noGrp="1"/>
          </p:cNvSpPr>
          <p:nvPr>
            <p:ph sz="half" idx="2"/>
          </p:nvPr>
        </p:nvSpPr>
        <p:spPr>
          <a:xfrm>
            <a:off x="611560" y="1966739"/>
            <a:ext cx="3686249" cy="2762250"/>
          </a:xfrm>
          <a:prstGeom prst="rect">
            <a:avLst/>
          </a:prstGeom>
        </p:spPr>
        <p:txBody>
          <a:bodyPr/>
          <a:lstStyle>
            <a:lvl1pPr>
              <a:defRPr sz="1800"/>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5" name="Espace réservé du texte 4">
            <a:extLst>
              <a:ext uri="{FF2B5EF4-FFF2-40B4-BE49-F238E27FC236}">
                <a16:creationId xmlns:a16="http://schemas.microsoft.com/office/drawing/2014/main" id="{A08EE838-7F54-8C72-878C-54C767CC446E}"/>
              </a:ext>
            </a:extLst>
          </p:cNvPr>
          <p:cNvSpPr>
            <a:spLocks noGrp="1"/>
          </p:cNvSpPr>
          <p:nvPr>
            <p:ph type="body" sz="quarter" idx="3"/>
          </p:nvPr>
        </p:nvSpPr>
        <p:spPr>
          <a:xfrm>
            <a:off x="4427984" y="1347614"/>
            <a:ext cx="3887788" cy="619125"/>
          </a:xfrm>
          <a:prstGeom prst="rect">
            <a:avLst/>
          </a:prstGeom>
        </p:spPr>
        <p:txBody>
          <a:bodyPr anchor="b">
            <a:noAutofit/>
          </a:bodyPr>
          <a:lstStyle>
            <a:lvl1pPr marL="0" indent="0">
              <a:buNone/>
              <a:defRPr sz="2000" b="1">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Cliquez pour modifier les styles du texte du masque</a:t>
            </a:r>
          </a:p>
        </p:txBody>
      </p:sp>
      <p:sp>
        <p:nvSpPr>
          <p:cNvPr id="6" name="Espace réservé du contenu 5">
            <a:extLst>
              <a:ext uri="{FF2B5EF4-FFF2-40B4-BE49-F238E27FC236}">
                <a16:creationId xmlns:a16="http://schemas.microsoft.com/office/drawing/2014/main" id="{F036F56F-E875-D014-551C-35E1DFC26348}"/>
              </a:ext>
            </a:extLst>
          </p:cNvPr>
          <p:cNvSpPr>
            <a:spLocks noGrp="1"/>
          </p:cNvSpPr>
          <p:nvPr>
            <p:ph sz="quarter" idx="4"/>
          </p:nvPr>
        </p:nvSpPr>
        <p:spPr>
          <a:xfrm>
            <a:off x="4427984" y="1966739"/>
            <a:ext cx="3887788" cy="2762250"/>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8" name="Espace réservé du texte 11">
            <a:extLst>
              <a:ext uri="{FF2B5EF4-FFF2-40B4-BE49-F238E27FC236}">
                <a16:creationId xmlns:a16="http://schemas.microsoft.com/office/drawing/2014/main" id="{CF63C8BB-EAC4-5222-3862-0B7FEE6D53A5}"/>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dirty="0"/>
              <a:t>Modifiez le style du titre</a:t>
            </a:r>
            <a:endParaRPr lang="fr-CA" dirty="0"/>
          </a:p>
        </p:txBody>
      </p:sp>
      <p:sp>
        <p:nvSpPr>
          <p:cNvPr id="10" name="Espace réservé du texte 7">
            <a:extLst>
              <a:ext uri="{FF2B5EF4-FFF2-40B4-BE49-F238E27FC236}">
                <a16:creationId xmlns:a16="http://schemas.microsoft.com/office/drawing/2014/main" id="{DC22D775-B5F4-FFBE-91E0-7D7BC5B34390}"/>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7" name="Espace réservé du numéro de diapositive 5">
            <a:extLst>
              <a:ext uri="{FF2B5EF4-FFF2-40B4-BE49-F238E27FC236}">
                <a16:creationId xmlns:a16="http://schemas.microsoft.com/office/drawing/2014/main" id="{A4BD55A5-A79E-9CAA-BDAD-154A806CB63B}"/>
              </a:ext>
            </a:extLst>
          </p:cNvPr>
          <p:cNvSpPr>
            <a:spLocks noGrp="1"/>
          </p:cNvSpPr>
          <p:nvPr>
            <p:ph type="sldNum" sz="quarter" idx="15"/>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9" name="ZoneTexte 8">
            <a:extLst>
              <a:ext uri="{FF2B5EF4-FFF2-40B4-BE49-F238E27FC236}">
                <a16:creationId xmlns:a16="http://schemas.microsoft.com/office/drawing/2014/main" id="{622E232B-035E-8FAC-F1B1-8F1E144E7936}"/>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5057549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7FDCBA3F-660B-5925-A289-200380D85CF3}"/>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1"/>
                </a:solidFill>
              </a:defRPr>
            </a:lvl1pPr>
          </a:lstStyle>
          <a:p>
            <a:r>
              <a:rPr lang="fr-FR" dirty="0"/>
              <a:t>Modifiez le style du titre</a:t>
            </a:r>
            <a:endParaRPr lang="fr-CA" dirty="0"/>
          </a:p>
        </p:txBody>
      </p:sp>
      <p:sp>
        <p:nvSpPr>
          <p:cNvPr id="10" name="Espace réservé du texte 3">
            <a:extLst>
              <a:ext uri="{FF2B5EF4-FFF2-40B4-BE49-F238E27FC236}">
                <a16:creationId xmlns:a16="http://schemas.microsoft.com/office/drawing/2014/main" id="{CA642D2D-9BAA-E3E8-F217-7DD84A85E929}"/>
              </a:ext>
            </a:extLst>
          </p:cNvPr>
          <p:cNvSpPr>
            <a:spLocks noGrp="1"/>
          </p:cNvSpPr>
          <p:nvPr>
            <p:ph type="body" sz="half" idx="2"/>
          </p:nvPr>
        </p:nvSpPr>
        <p:spPr>
          <a:xfrm>
            <a:off x="630238" y="1923678"/>
            <a:ext cx="2949575" cy="2478460"/>
          </a:xfrm>
          <a:prstGeom prst="rect">
            <a:avLst/>
          </a:prstGeo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11" name="Espace réservé du contenu 5">
            <a:extLst>
              <a:ext uri="{FF2B5EF4-FFF2-40B4-BE49-F238E27FC236}">
                <a16:creationId xmlns:a16="http://schemas.microsoft.com/office/drawing/2014/main" id="{BD519BD6-5F05-F52C-19AF-58BD8D5F9A22}"/>
              </a:ext>
            </a:extLst>
          </p:cNvPr>
          <p:cNvSpPr>
            <a:spLocks noGrp="1"/>
          </p:cNvSpPr>
          <p:nvPr>
            <p:ph sz="quarter" idx="4"/>
          </p:nvPr>
        </p:nvSpPr>
        <p:spPr>
          <a:xfrm>
            <a:off x="3851920" y="1443608"/>
            <a:ext cx="4536504" cy="2958530"/>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3" name="Espace réservé du texte 11">
            <a:extLst>
              <a:ext uri="{FF2B5EF4-FFF2-40B4-BE49-F238E27FC236}">
                <a16:creationId xmlns:a16="http://schemas.microsoft.com/office/drawing/2014/main" id="{F3047F35-D972-8164-1A76-3DD671C94C1D}"/>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dirty="0"/>
              <a:t>Modifiez le style du titre</a:t>
            </a:r>
            <a:endParaRPr lang="fr-CA" dirty="0"/>
          </a:p>
        </p:txBody>
      </p:sp>
      <p:sp>
        <p:nvSpPr>
          <p:cNvPr id="4" name="Espace réservé du texte 7">
            <a:extLst>
              <a:ext uri="{FF2B5EF4-FFF2-40B4-BE49-F238E27FC236}">
                <a16:creationId xmlns:a16="http://schemas.microsoft.com/office/drawing/2014/main" id="{1DA7BE32-DEA1-4AD9-C0D5-0B2E0323B90F}"/>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5" name="Espace réservé du numéro de diapositive 5">
            <a:extLst>
              <a:ext uri="{FF2B5EF4-FFF2-40B4-BE49-F238E27FC236}">
                <a16:creationId xmlns:a16="http://schemas.microsoft.com/office/drawing/2014/main" id="{843328B3-BECF-02D4-F9D4-4E4650092835}"/>
              </a:ext>
            </a:extLst>
          </p:cNvPr>
          <p:cNvSpPr>
            <a:spLocks noGrp="1"/>
          </p:cNvSpPr>
          <p:nvPr>
            <p:ph type="sldNum" sz="quarter" idx="15"/>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6" name="ZoneTexte 5">
            <a:extLst>
              <a:ext uri="{FF2B5EF4-FFF2-40B4-BE49-F238E27FC236}">
                <a16:creationId xmlns:a16="http://schemas.microsoft.com/office/drawing/2014/main" id="{70E3F1A2-63F2-07F4-449A-36F33E3FEE84}"/>
              </a:ext>
            </a:extLst>
          </p:cNvPr>
          <p:cNvSpPr txBox="1"/>
          <p:nvPr userDrawn="1"/>
        </p:nvSpPr>
        <p:spPr>
          <a:xfrm>
            <a:off x="251520" y="195486"/>
            <a:ext cx="8640960"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solidFill>
              </a:rPr>
              <a:t>Santé Québec Montérégie-Ouest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1000" dirty="0">
              <a:solidFill>
                <a:schemeClr val="tx1"/>
              </a:solidFill>
            </a:endParaRP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0094502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2A0D24AB-732F-A91A-30A4-80AE6AC375AC}"/>
              </a:ext>
            </a:extLst>
          </p:cNvPr>
          <p:cNvSpPr>
            <a:spLocks noGrp="1"/>
          </p:cNvSpPr>
          <p:nvPr>
            <p:ph type="pic" idx="1"/>
          </p:nvPr>
        </p:nvSpPr>
        <p:spPr>
          <a:xfrm>
            <a:off x="3851920" y="1443608"/>
            <a:ext cx="4665018" cy="295218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dirty="0"/>
          </a:p>
        </p:txBody>
      </p:sp>
      <p:sp>
        <p:nvSpPr>
          <p:cNvPr id="8" name="Titre 1">
            <a:extLst>
              <a:ext uri="{FF2B5EF4-FFF2-40B4-BE49-F238E27FC236}">
                <a16:creationId xmlns:a16="http://schemas.microsoft.com/office/drawing/2014/main" id="{FFB9C23A-9C94-B1D7-65F7-51FE539FB586}"/>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1"/>
                </a:solidFill>
              </a:defRPr>
            </a:lvl1pPr>
          </a:lstStyle>
          <a:p>
            <a:r>
              <a:rPr lang="fr-FR" dirty="0"/>
              <a:t>Modifiez le style du titre</a:t>
            </a:r>
            <a:endParaRPr lang="fr-CA" dirty="0"/>
          </a:p>
        </p:txBody>
      </p:sp>
      <p:sp>
        <p:nvSpPr>
          <p:cNvPr id="9" name="Espace réservé du texte 3">
            <a:extLst>
              <a:ext uri="{FF2B5EF4-FFF2-40B4-BE49-F238E27FC236}">
                <a16:creationId xmlns:a16="http://schemas.microsoft.com/office/drawing/2014/main" id="{B355A042-F176-7C7F-3365-5185A8BB86B0}"/>
              </a:ext>
            </a:extLst>
          </p:cNvPr>
          <p:cNvSpPr>
            <a:spLocks noGrp="1"/>
          </p:cNvSpPr>
          <p:nvPr>
            <p:ph type="body" sz="half" idx="2"/>
          </p:nvPr>
        </p:nvSpPr>
        <p:spPr>
          <a:xfrm>
            <a:off x="630238" y="1923678"/>
            <a:ext cx="2949575" cy="2478460"/>
          </a:xfrm>
          <a:prstGeom prst="rect">
            <a:avLst/>
          </a:prstGeo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4" name="Espace réservé du texte 11">
            <a:extLst>
              <a:ext uri="{FF2B5EF4-FFF2-40B4-BE49-F238E27FC236}">
                <a16:creationId xmlns:a16="http://schemas.microsoft.com/office/drawing/2014/main" id="{63804738-8C33-0FA1-5C21-7780913D91B5}"/>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dirty="0"/>
              <a:t>Modifiez le style du titre</a:t>
            </a:r>
            <a:endParaRPr lang="fr-CA" dirty="0"/>
          </a:p>
        </p:txBody>
      </p:sp>
      <p:sp>
        <p:nvSpPr>
          <p:cNvPr id="6" name="Espace réservé du texte 7">
            <a:extLst>
              <a:ext uri="{FF2B5EF4-FFF2-40B4-BE49-F238E27FC236}">
                <a16:creationId xmlns:a16="http://schemas.microsoft.com/office/drawing/2014/main" id="{213E1A14-3CFC-50D9-1B3D-8A95575E8655}"/>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5" name="Espace réservé du numéro de diapositive 5">
            <a:extLst>
              <a:ext uri="{FF2B5EF4-FFF2-40B4-BE49-F238E27FC236}">
                <a16:creationId xmlns:a16="http://schemas.microsoft.com/office/drawing/2014/main" id="{2F492DE2-822E-0A16-8ECD-D81C63A2C279}"/>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7" name="ZoneTexte 6">
            <a:extLst>
              <a:ext uri="{FF2B5EF4-FFF2-40B4-BE49-F238E27FC236}">
                <a16:creationId xmlns:a16="http://schemas.microsoft.com/office/drawing/2014/main" id="{86910293-A85F-CE34-432D-F2E2657B9F0A}"/>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8749357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0B5EE86-FD03-6366-0D40-616B182F2EE7}"/>
              </a:ext>
            </a:extLst>
          </p:cNvPr>
          <p:cNvSpPr>
            <a:spLocks noGrp="1"/>
          </p:cNvSpPr>
          <p:nvPr>
            <p:ph idx="1"/>
          </p:nvPr>
        </p:nvSpPr>
        <p:spPr>
          <a:xfrm>
            <a:off x="628650" y="1370013"/>
            <a:ext cx="7886700" cy="3262312"/>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9" name="Espace réservé du texte 11">
            <a:extLst>
              <a:ext uri="{FF2B5EF4-FFF2-40B4-BE49-F238E27FC236}">
                <a16:creationId xmlns:a16="http://schemas.microsoft.com/office/drawing/2014/main" id="{754809AF-9D8E-B935-FF0E-DF4954A0AF0C}"/>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dirty="0"/>
              <a:t>Modifiez le style du titre</a:t>
            </a:r>
            <a:endParaRPr lang="fr-CA" dirty="0"/>
          </a:p>
        </p:txBody>
      </p:sp>
      <p:sp>
        <p:nvSpPr>
          <p:cNvPr id="5" name="Espace réservé du texte 7">
            <a:extLst>
              <a:ext uri="{FF2B5EF4-FFF2-40B4-BE49-F238E27FC236}">
                <a16:creationId xmlns:a16="http://schemas.microsoft.com/office/drawing/2014/main" id="{11DA51E2-F3CA-246E-A51E-723F47510766}"/>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4" name="Espace réservé du numéro de diapositive 5">
            <a:extLst>
              <a:ext uri="{FF2B5EF4-FFF2-40B4-BE49-F238E27FC236}">
                <a16:creationId xmlns:a16="http://schemas.microsoft.com/office/drawing/2014/main" id="{42A2E5EA-1973-7718-B376-082A31F8EA23}"/>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6" name="ZoneTexte 5">
            <a:extLst>
              <a:ext uri="{FF2B5EF4-FFF2-40B4-BE49-F238E27FC236}">
                <a16:creationId xmlns:a16="http://schemas.microsoft.com/office/drawing/2014/main" id="{F0103595-13B4-22DD-1346-588D7F64A631}"/>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18735564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9E568C-A0C0-6EB5-DC90-44AC5793AF45}"/>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1"/>
                </a:solidFill>
              </a:defRPr>
            </a:lvl1pPr>
          </a:lstStyle>
          <a:p>
            <a:r>
              <a:rPr lang="fr-FR" dirty="0"/>
              <a:t>Modifiez le style du titre</a:t>
            </a:r>
            <a:endParaRPr lang="fr-CA" dirty="0"/>
          </a:p>
        </p:txBody>
      </p:sp>
      <p:sp>
        <p:nvSpPr>
          <p:cNvPr id="5" name="Espace réservé du texte 3">
            <a:extLst>
              <a:ext uri="{FF2B5EF4-FFF2-40B4-BE49-F238E27FC236}">
                <a16:creationId xmlns:a16="http://schemas.microsoft.com/office/drawing/2014/main" id="{81C5B41E-09AB-998E-F3AA-CE096360E41B}"/>
              </a:ext>
            </a:extLst>
          </p:cNvPr>
          <p:cNvSpPr>
            <a:spLocks noGrp="1"/>
          </p:cNvSpPr>
          <p:nvPr>
            <p:ph type="body" sz="half" idx="2" hasCustomPrompt="1"/>
          </p:nvPr>
        </p:nvSpPr>
        <p:spPr>
          <a:xfrm>
            <a:off x="630238" y="1923678"/>
            <a:ext cx="7885112" cy="2478460"/>
          </a:xfrm>
          <a:prstGeom prst="rect">
            <a:avLst/>
          </a:prstGeom>
        </p:spPr>
        <p:txBody>
          <a:bodyPr numCol="2" spcCol="5400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Cliquez pour modifier les styles du texte du masque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dirty="0"/>
              <a:t>Cliquez pour modifier les styles du texte du masque</a:t>
            </a:r>
          </a:p>
          <a:p>
            <a:pPr lvl="0"/>
            <a:endParaRPr lang="fr-FR" dirty="0"/>
          </a:p>
        </p:txBody>
      </p:sp>
      <p:sp>
        <p:nvSpPr>
          <p:cNvPr id="8" name="Espace réservé du texte 11">
            <a:extLst>
              <a:ext uri="{FF2B5EF4-FFF2-40B4-BE49-F238E27FC236}">
                <a16:creationId xmlns:a16="http://schemas.microsoft.com/office/drawing/2014/main" id="{33494170-6C82-08AB-C1F6-05D0DD8867F3}"/>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dirty="0"/>
              <a:t>Modifiez le style du titre</a:t>
            </a:r>
            <a:endParaRPr lang="fr-CA" dirty="0"/>
          </a:p>
        </p:txBody>
      </p:sp>
      <p:sp>
        <p:nvSpPr>
          <p:cNvPr id="7" name="Espace réservé du texte 7">
            <a:extLst>
              <a:ext uri="{FF2B5EF4-FFF2-40B4-BE49-F238E27FC236}">
                <a16:creationId xmlns:a16="http://schemas.microsoft.com/office/drawing/2014/main" id="{3E9F3ED7-4736-7249-E74F-0653F58FA91A}"/>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4" name="Espace réservé du numéro de diapositive 5">
            <a:extLst>
              <a:ext uri="{FF2B5EF4-FFF2-40B4-BE49-F238E27FC236}">
                <a16:creationId xmlns:a16="http://schemas.microsoft.com/office/drawing/2014/main" id="{DDF53DFF-A7D5-CC34-B726-66D5E497DB5A}"/>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6" name="ZoneTexte 5">
            <a:extLst>
              <a:ext uri="{FF2B5EF4-FFF2-40B4-BE49-F238E27FC236}">
                <a16:creationId xmlns:a16="http://schemas.microsoft.com/office/drawing/2014/main" id="{D8F19D44-AE5E-B97F-6226-E870E9717984}"/>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32901661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7622D76-894D-AD1F-EC10-550A6729AFBD}"/>
              </a:ext>
            </a:extLst>
          </p:cNvPr>
          <p:cNvSpPr>
            <a:spLocks noGrp="1"/>
          </p:cNvSpPr>
          <p:nvPr>
            <p:ph sz="half" idx="1"/>
          </p:nvPr>
        </p:nvSpPr>
        <p:spPr>
          <a:xfrm>
            <a:off x="628650" y="1370013"/>
            <a:ext cx="3867150" cy="3262312"/>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352C815A-933C-BE6D-E91F-0AB38952DC14}"/>
              </a:ext>
            </a:extLst>
          </p:cNvPr>
          <p:cNvSpPr>
            <a:spLocks noGrp="1"/>
          </p:cNvSpPr>
          <p:nvPr>
            <p:ph sz="half" idx="2"/>
          </p:nvPr>
        </p:nvSpPr>
        <p:spPr>
          <a:xfrm>
            <a:off x="4648200" y="1370013"/>
            <a:ext cx="3867150" cy="3262312"/>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texte 11">
            <a:extLst>
              <a:ext uri="{FF2B5EF4-FFF2-40B4-BE49-F238E27FC236}">
                <a16:creationId xmlns:a16="http://schemas.microsoft.com/office/drawing/2014/main" id="{7EA601D3-EDE4-1342-8DB0-826E65F2C956}"/>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dirty="0"/>
              <a:t>Modifiez le style du titre</a:t>
            </a:r>
            <a:endParaRPr lang="fr-CA" dirty="0"/>
          </a:p>
        </p:txBody>
      </p:sp>
      <p:sp>
        <p:nvSpPr>
          <p:cNvPr id="8" name="Espace réservé du texte 7">
            <a:extLst>
              <a:ext uri="{FF2B5EF4-FFF2-40B4-BE49-F238E27FC236}">
                <a16:creationId xmlns:a16="http://schemas.microsoft.com/office/drawing/2014/main" id="{2E87F2A8-AB5C-E595-4B2A-AC4D9A971A54}"/>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5" name="Espace réservé du numéro de diapositive 5">
            <a:extLst>
              <a:ext uri="{FF2B5EF4-FFF2-40B4-BE49-F238E27FC236}">
                <a16:creationId xmlns:a16="http://schemas.microsoft.com/office/drawing/2014/main" id="{5FE0C06C-2C86-C603-E88C-1AFAA7587B56}"/>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7" name="ZoneTexte 6">
            <a:extLst>
              <a:ext uri="{FF2B5EF4-FFF2-40B4-BE49-F238E27FC236}">
                <a16:creationId xmlns:a16="http://schemas.microsoft.com/office/drawing/2014/main" id="{F35023BC-280C-E426-FE0E-FA2410BD4545}"/>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solidFill>
              </a:rPr>
              <a:t>Santé Québec Votre territoire – Universitaire (si applicable)</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42899993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02E46C65-A086-B040-D74A-542EAA35D26A}"/>
              </a:ext>
            </a:extLst>
          </p:cNvPr>
          <p:cNvSpPr>
            <a:spLocks noGrp="1"/>
          </p:cNvSpPr>
          <p:nvPr>
            <p:ph type="body" idx="1"/>
          </p:nvPr>
        </p:nvSpPr>
        <p:spPr>
          <a:xfrm>
            <a:off x="611560" y="1347614"/>
            <a:ext cx="3686249" cy="619125"/>
          </a:xfrm>
          <a:prstGeom prst="rect">
            <a:avLst/>
          </a:prstGeom>
        </p:spPr>
        <p:txBody>
          <a:bodyPr anchor="b">
            <a:noAutofit/>
          </a:bodyPr>
          <a:lstStyle>
            <a:lvl1pPr marL="0" indent="0">
              <a:buNone/>
              <a:defRPr sz="2000" b="1">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Cliquez pour modifier les styles du texte du masque</a:t>
            </a:r>
          </a:p>
        </p:txBody>
      </p:sp>
      <p:sp>
        <p:nvSpPr>
          <p:cNvPr id="4" name="Espace réservé du contenu 3">
            <a:extLst>
              <a:ext uri="{FF2B5EF4-FFF2-40B4-BE49-F238E27FC236}">
                <a16:creationId xmlns:a16="http://schemas.microsoft.com/office/drawing/2014/main" id="{265FF221-DC3B-FE1A-C8FF-95C2E2371E72}"/>
              </a:ext>
            </a:extLst>
          </p:cNvPr>
          <p:cNvSpPr>
            <a:spLocks noGrp="1"/>
          </p:cNvSpPr>
          <p:nvPr>
            <p:ph sz="half" idx="2"/>
          </p:nvPr>
        </p:nvSpPr>
        <p:spPr>
          <a:xfrm>
            <a:off x="611560" y="1966739"/>
            <a:ext cx="3686249" cy="2762250"/>
          </a:xfrm>
          <a:prstGeom prst="rect">
            <a:avLst/>
          </a:prstGeom>
        </p:spPr>
        <p:txBody>
          <a:bodyPr/>
          <a:lstStyle>
            <a:lvl1pPr>
              <a:defRPr sz="1800"/>
            </a:lvl1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5" name="Espace réservé du texte 4">
            <a:extLst>
              <a:ext uri="{FF2B5EF4-FFF2-40B4-BE49-F238E27FC236}">
                <a16:creationId xmlns:a16="http://schemas.microsoft.com/office/drawing/2014/main" id="{A08EE838-7F54-8C72-878C-54C767CC446E}"/>
              </a:ext>
            </a:extLst>
          </p:cNvPr>
          <p:cNvSpPr>
            <a:spLocks noGrp="1"/>
          </p:cNvSpPr>
          <p:nvPr>
            <p:ph type="body" sz="quarter" idx="3"/>
          </p:nvPr>
        </p:nvSpPr>
        <p:spPr>
          <a:xfrm>
            <a:off x="4427984" y="1347614"/>
            <a:ext cx="3887788" cy="619125"/>
          </a:xfrm>
          <a:prstGeom prst="rect">
            <a:avLst/>
          </a:prstGeom>
        </p:spPr>
        <p:txBody>
          <a:bodyPr anchor="b">
            <a:noAutofit/>
          </a:bodyPr>
          <a:lstStyle>
            <a:lvl1pPr marL="0" indent="0">
              <a:buNone/>
              <a:defRPr sz="2000" b="1">
                <a:solidFill>
                  <a:schemeClr val="accent1"/>
                </a:solidFill>
                <a:latin typeface="Segoe UI Semibold" panose="020B0702040204020203" pitchFamily="34" charset="0"/>
                <a:cs typeface="Segoe UI Semibold" panose="020B07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Cliquez pour modifier les styles du texte du masque</a:t>
            </a:r>
          </a:p>
        </p:txBody>
      </p:sp>
      <p:sp>
        <p:nvSpPr>
          <p:cNvPr id="6" name="Espace réservé du contenu 5">
            <a:extLst>
              <a:ext uri="{FF2B5EF4-FFF2-40B4-BE49-F238E27FC236}">
                <a16:creationId xmlns:a16="http://schemas.microsoft.com/office/drawing/2014/main" id="{F036F56F-E875-D014-551C-35E1DFC26348}"/>
              </a:ext>
            </a:extLst>
          </p:cNvPr>
          <p:cNvSpPr>
            <a:spLocks noGrp="1"/>
          </p:cNvSpPr>
          <p:nvPr>
            <p:ph sz="quarter" idx="4"/>
          </p:nvPr>
        </p:nvSpPr>
        <p:spPr>
          <a:xfrm>
            <a:off x="4427984" y="1966739"/>
            <a:ext cx="3887788" cy="2762250"/>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8" name="Espace réservé du texte 11">
            <a:extLst>
              <a:ext uri="{FF2B5EF4-FFF2-40B4-BE49-F238E27FC236}">
                <a16:creationId xmlns:a16="http://schemas.microsoft.com/office/drawing/2014/main" id="{A626CF9C-9902-5D46-7261-78846EC0EE38}"/>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dirty="0"/>
              <a:t>Modifiez le style du titre</a:t>
            </a:r>
            <a:endParaRPr lang="fr-CA" dirty="0"/>
          </a:p>
        </p:txBody>
      </p:sp>
      <p:sp>
        <p:nvSpPr>
          <p:cNvPr id="10" name="Espace réservé du texte 7">
            <a:extLst>
              <a:ext uri="{FF2B5EF4-FFF2-40B4-BE49-F238E27FC236}">
                <a16:creationId xmlns:a16="http://schemas.microsoft.com/office/drawing/2014/main" id="{016B714D-26CC-FBCD-EEDD-2B59578C9C45}"/>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7" name="Espace réservé du numéro de diapositive 5">
            <a:extLst>
              <a:ext uri="{FF2B5EF4-FFF2-40B4-BE49-F238E27FC236}">
                <a16:creationId xmlns:a16="http://schemas.microsoft.com/office/drawing/2014/main" id="{4EF59B57-25D4-8012-65BB-287F2F1758BC}"/>
              </a:ext>
            </a:extLst>
          </p:cNvPr>
          <p:cNvSpPr>
            <a:spLocks noGrp="1"/>
          </p:cNvSpPr>
          <p:nvPr>
            <p:ph type="sldNum" sz="quarter" idx="15"/>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9" name="ZoneTexte 8">
            <a:extLst>
              <a:ext uri="{FF2B5EF4-FFF2-40B4-BE49-F238E27FC236}">
                <a16:creationId xmlns:a16="http://schemas.microsoft.com/office/drawing/2014/main" id="{64B45C5F-CB44-6B73-FCAC-1971B809AC07}"/>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5473141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9" name="Titre 1">
            <a:extLst>
              <a:ext uri="{FF2B5EF4-FFF2-40B4-BE49-F238E27FC236}">
                <a16:creationId xmlns:a16="http://schemas.microsoft.com/office/drawing/2014/main" id="{7FDCBA3F-660B-5925-A289-200380D85CF3}"/>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1"/>
                </a:solidFill>
              </a:defRPr>
            </a:lvl1pPr>
          </a:lstStyle>
          <a:p>
            <a:r>
              <a:rPr lang="fr-FR" dirty="0"/>
              <a:t>Modifiez le style du titre</a:t>
            </a:r>
            <a:endParaRPr lang="fr-CA" dirty="0"/>
          </a:p>
        </p:txBody>
      </p:sp>
      <p:sp>
        <p:nvSpPr>
          <p:cNvPr id="10" name="Espace réservé du texte 3">
            <a:extLst>
              <a:ext uri="{FF2B5EF4-FFF2-40B4-BE49-F238E27FC236}">
                <a16:creationId xmlns:a16="http://schemas.microsoft.com/office/drawing/2014/main" id="{CA642D2D-9BAA-E3E8-F217-7DD84A85E929}"/>
              </a:ext>
            </a:extLst>
          </p:cNvPr>
          <p:cNvSpPr>
            <a:spLocks noGrp="1"/>
          </p:cNvSpPr>
          <p:nvPr>
            <p:ph type="body" sz="half" idx="2"/>
          </p:nvPr>
        </p:nvSpPr>
        <p:spPr>
          <a:xfrm>
            <a:off x="630238" y="1923678"/>
            <a:ext cx="2949575" cy="2478460"/>
          </a:xfrm>
          <a:prstGeom prst="rect">
            <a:avLst/>
          </a:prstGeo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11" name="Espace réservé du contenu 5">
            <a:extLst>
              <a:ext uri="{FF2B5EF4-FFF2-40B4-BE49-F238E27FC236}">
                <a16:creationId xmlns:a16="http://schemas.microsoft.com/office/drawing/2014/main" id="{BD519BD6-5F05-F52C-19AF-58BD8D5F9A22}"/>
              </a:ext>
            </a:extLst>
          </p:cNvPr>
          <p:cNvSpPr>
            <a:spLocks noGrp="1"/>
          </p:cNvSpPr>
          <p:nvPr>
            <p:ph sz="quarter" idx="4"/>
          </p:nvPr>
        </p:nvSpPr>
        <p:spPr>
          <a:xfrm>
            <a:off x="3851920" y="1443608"/>
            <a:ext cx="4536504" cy="2958530"/>
          </a:xfrm>
          <a:prstGeom prst="rect">
            <a:avLst/>
          </a:prstGeom>
        </p:spPr>
        <p:txBody>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CA" dirty="0"/>
          </a:p>
        </p:txBody>
      </p:sp>
      <p:sp>
        <p:nvSpPr>
          <p:cNvPr id="3" name="Espace réservé du texte 11">
            <a:extLst>
              <a:ext uri="{FF2B5EF4-FFF2-40B4-BE49-F238E27FC236}">
                <a16:creationId xmlns:a16="http://schemas.microsoft.com/office/drawing/2014/main" id="{736E3B41-5BD1-922F-EE25-C32A5A9DF7E4}"/>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dirty="0"/>
              <a:t>Modifiez le style du titre</a:t>
            </a:r>
            <a:endParaRPr lang="fr-CA" dirty="0"/>
          </a:p>
        </p:txBody>
      </p:sp>
      <p:sp>
        <p:nvSpPr>
          <p:cNvPr id="4" name="Espace réservé du texte 7">
            <a:extLst>
              <a:ext uri="{FF2B5EF4-FFF2-40B4-BE49-F238E27FC236}">
                <a16:creationId xmlns:a16="http://schemas.microsoft.com/office/drawing/2014/main" id="{F8CD0BA8-FE96-FDBC-CD46-990CAFB6D85F}"/>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5" name="Espace réservé du numéro de diapositive 5">
            <a:extLst>
              <a:ext uri="{FF2B5EF4-FFF2-40B4-BE49-F238E27FC236}">
                <a16:creationId xmlns:a16="http://schemas.microsoft.com/office/drawing/2014/main" id="{31321283-DC80-C179-BDC6-2542003DC9DA}"/>
              </a:ext>
            </a:extLst>
          </p:cNvPr>
          <p:cNvSpPr>
            <a:spLocks noGrp="1"/>
          </p:cNvSpPr>
          <p:nvPr>
            <p:ph type="sldNum" sz="quarter" idx="15"/>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6" name="ZoneTexte 5">
            <a:extLst>
              <a:ext uri="{FF2B5EF4-FFF2-40B4-BE49-F238E27FC236}">
                <a16:creationId xmlns:a16="http://schemas.microsoft.com/office/drawing/2014/main" id="{09A0B908-001A-AD21-CE6A-407C4EF626E0}"/>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1810512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3" name="Espace réservé pour une image  2">
            <a:extLst>
              <a:ext uri="{FF2B5EF4-FFF2-40B4-BE49-F238E27FC236}">
                <a16:creationId xmlns:a16="http://schemas.microsoft.com/office/drawing/2014/main" id="{2A0D24AB-732F-A91A-30A4-80AE6AC375AC}"/>
              </a:ext>
            </a:extLst>
          </p:cNvPr>
          <p:cNvSpPr>
            <a:spLocks noGrp="1"/>
          </p:cNvSpPr>
          <p:nvPr>
            <p:ph type="pic" idx="1"/>
          </p:nvPr>
        </p:nvSpPr>
        <p:spPr>
          <a:xfrm>
            <a:off x="3851920" y="1443608"/>
            <a:ext cx="4665018" cy="295218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dirty="0"/>
          </a:p>
        </p:txBody>
      </p:sp>
      <p:sp>
        <p:nvSpPr>
          <p:cNvPr id="8" name="Titre 1">
            <a:extLst>
              <a:ext uri="{FF2B5EF4-FFF2-40B4-BE49-F238E27FC236}">
                <a16:creationId xmlns:a16="http://schemas.microsoft.com/office/drawing/2014/main" id="{FFB9C23A-9C94-B1D7-65F7-51FE539FB586}"/>
              </a:ext>
            </a:extLst>
          </p:cNvPr>
          <p:cNvSpPr>
            <a:spLocks noGrp="1"/>
          </p:cNvSpPr>
          <p:nvPr>
            <p:ph type="title"/>
          </p:nvPr>
        </p:nvSpPr>
        <p:spPr>
          <a:xfrm>
            <a:off x="630238" y="1443608"/>
            <a:ext cx="2949575" cy="408062"/>
          </a:xfrm>
          <a:prstGeom prst="rect">
            <a:avLst/>
          </a:prstGeom>
        </p:spPr>
        <p:txBody>
          <a:bodyPr anchor="t" anchorCtr="0">
            <a:normAutofit/>
          </a:bodyPr>
          <a:lstStyle>
            <a:lvl1pPr>
              <a:defRPr sz="1800">
                <a:solidFill>
                  <a:schemeClr val="accent1"/>
                </a:solidFill>
              </a:defRPr>
            </a:lvl1pPr>
          </a:lstStyle>
          <a:p>
            <a:r>
              <a:rPr lang="fr-FR" dirty="0"/>
              <a:t>Modifiez le style du titre</a:t>
            </a:r>
            <a:endParaRPr lang="fr-CA" dirty="0"/>
          </a:p>
        </p:txBody>
      </p:sp>
      <p:sp>
        <p:nvSpPr>
          <p:cNvPr id="9" name="Espace réservé du texte 3">
            <a:extLst>
              <a:ext uri="{FF2B5EF4-FFF2-40B4-BE49-F238E27FC236}">
                <a16:creationId xmlns:a16="http://schemas.microsoft.com/office/drawing/2014/main" id="{B355A042-F176-7C7F-3365-5185A8BB86B0}"/>
              </a:ext>
            </a:extLst>
          </p:cNvPr>
          <p:cNvSpPr>
            <a:spLocks noGrp="1"/>
          </p:cNvSpPr>
          <p:nvPr>
            <p:ph type="body" sz="half" idx="2"/>
          </p:nvPr>
        </p:nvSpPr>
        <p:spPr>
          <a:xfrm>
            <a:off x="630238" y="1923678"/>
            <a:ext cx="2949575" cy="2478460"/>
          </a:xfrm>
          <a:prstGeom prst="rect">
            <a:avLst/>
          </a:prstGeo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Cliquez pour modifier les styles du texte du masque</a:t>
            </a:r>
          </a:p>
        </p:txBody>
      </p:sp>
      <p:sp>
        <p:nvSpPr>
          <p:cNvPr id="4" name="Espace réservé du texte 11">
            <a:extLst>
              <a:ext uri="{FF2B5EF4-FFF2-40B4-BE49-F238E27FC236}">
                <a16:creationId xmlns:a16="http://schemas.microsoft.com/office/drawing/2014/main" id="{B5867A4D-A440-29FE-B97A-5A1541C9C6F0}"/>
              </a:ext>
            </a:extLst>
          </p:cNvPr>
          <p:cNvSpPr>
            <a:spLocks noGrp="1"/>
          </p:cNvSpPr>
          <p:nvPr>
            <p:ph type="body" sz="quarter" idx="13" hasCustomPrompt="1"/>
          </p:nvPr>
        </p:nvSpPr>
        <p:spPr>
          <a:xfrm>
            <a:off x="628650" y="555526"/>
            <a:ext cx="7885113" cy="503238"/>
          </a:xfrm>
          <a:prstGeom prst="rect">
            <a:avLst/>
          </a:prstGeom>
        </p:spPr>
        <p:txBody>
          <a:bodyPr/>
          <a:lstStyle>
            <a:lvl1pPr>
              <a:buNone/>
              <a:defRPr sz="2400">
                <a:solidFill>
                  <a:schemeClr val="tx1"/>
                </a:solidFill>
                <a:latin typeface="+mj-lt"/>
              </a:defRPr>
            </a:lvl1pPr>
          </a:lstStyle>
          <a:p>
            <a:pPr lvl="0"/>
            <a:r>
              <a:rPr lang="fr-FR" dirty="0"/>
              <a:t>Modifiez le style du titre</a:t>
            </a:r>
            <a:endParaRPr lang="fr-CA" dirty="0"/>
          </a:p>
        </p:txBody>
      </p:sp>
      <p:sp>
        <p:nvSpPr>
          <p:cNvPr id="6" name="Espace réservé du texte 7">
            <a:extLst>
              <a:ext uri="{FF2B5EF4-FFF2-40B4-BE49-F238E27FC236}">
                <a16:creationId xmlns:a16="http://schemas.microsoft.com/office/drawing/2014/main" id="{EAFB82C1-1511-2C7E-5FF3-518DC42C1EF5}"/>
              </a:ext>
            </a:extLst>
          </p:cNvPr>
          <p:cNvSpPr>
            <a:spLocks noGrp="1"/>
          </p:cNvSpPr>
          <p:nvPr>
            <p:ph type="body" sz="quarter" idx="14" hasCustomPrompt="1"/>
          </p:nvPr>
        </p:nvSpPr>
        <p:spPr>
          <a:xfrm>
            <a:off x="683568" y="4769070"/>
            <a:ext cx="3600400" cy="164998"/>
          </a:xfrm>
          <a:prstGeom prst="rect">
            <a:avLst/>
          </a:prstGeom>
        </p:spPr>
        <p:txBody>
          <a:bodyPr/>
          <a:lstStyle>
            <a:lvl1pPr algn="l">
              <a:spcBef>
                <a:spcPts val="0"/>
              </a:spcBef>
              <a:buNone/>
              <a:defRPr sz="800">
                <a:solidFill>
                  <a:schemeClr val="tx1"/>
                </a:solidFill>
              </a:defRPr>
            </a:lvl1pPr>
          </a:lstStyle>
          <a:p>
            <a:pPr lvl="0"/>
            <a:r>
              <a:rPr lang="fr-CA" dirty="0"/>
              <a:t>Nom du document si désiré</a:t>
            </a:r>
          </a:p>
        </p:txBody>
      </p:sp>
      <p:sp>
        <p:nvSpPr>
          <p:cNvPr id="5" name="Espace réservé du numéro de diapositive 5">
            <a:extLst>
              <a:ext uri="{FF2B5EF4-FFF2-40B4-BE49-F238E27FC236}">
                <a16:creationId xmlns:a16="http://schemas.microsoft.com/office/drawing/2014/main" id="{9898F83F-E3B0-9735-F382-79569830A56B}"/>
              </a:ext>
            </a:extLst>
          </p:cNvPr>
          <p:cNvSpPr>
            <a:spLocks noGrp="1"/>
          </p:cNvSpPr>
          <p:nvPr>
            <p:ph type="sldNum" sz="quarter" idx="4"/>
          </p:nvPr>
        </p:nvSpPr>
        <p:spPr>
          <a:xfrm>
            <a:off x="6656884" y="4747021"/>
            <a:ext cx="2057400" cy="274637"/>
          </a:xfrm>
          <a:prstGeom prst="rect">
            <a:avLst/>
          </a:prstGeom>
        </p:spPr>
        <p:txBody>
          <a:bodyPr vert="horz" lIns="91440" tIns="45720" rIns="91440" bIns="45720" rtlCol="0" anchor="ctr"/>
          <a:lstStyle>
            <a:lvl1pPr algn="r">
              <a:defRPr sz="1200">
                <a:solidFill>
                  <a:schemeClr val="tx1"/>
                </a:solidFill>
              </a:defRPr>
            </a:lvl1pPr>
          </a:lstStyle>
          <a:p>
            <a:fld id="{A7D211A3-7575-492B-8E98-5F9B497A4866}" type="slidenum">
              <a:rPr lang="fr-CA" smtClean="0"/>
              <a:pPr/>
              <a:t>‹n°›</a:t>
            </a:fld>
            <a:endParaRPr lang="fr-CA" dirty="0"/>
          </a:p>
        </p:txBody>
      </p:sp>
      <p:sp>
        <p:nvSpPr>
          <p:cNvPr id="7" name="ZoneTexte 6">
            <a:extLst>
              <a:ext uri="{FF2B5EF4-FFF2-40B4-BE49-F238E27FC236}">
                <a16:creationId xmlns:a16="http://schemas.microsoft.com/office/drawing/2014/main" id="{14ECF114-0363-5904-C5A1-241154E24E81}"/>
              </a:ext>
            </a:extLst>
          </p:cNvPr>
          <p:cNvSpPr txBox="1"/>
          <p:nvPr userDrawn="1"/>
        </p:nvSpPr>
        <p:spPr>
          <a:xfrm>
            <a:off x="251520" y="195486"/>
            <a:ext cx="864096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A" sz="1000" dirty="0">
                <a:solidFill>
                  <a:schemeClr val="tx1"/>
                </a:solidFill>
              </a:rPr>
              <a:t>Santé Québec Montérégie-Ouest</a:t>
            </a:r>
          </a:p>
          <a:p>
            <a:pPr algn="l"/>
            <a:endParaRPr lang="fr-CA" sz="1000" b="1" dirty="0">
              <a:solidFill>
                <a:schemeClr val="tx1">
                  <a:lumMod val="20000"/>
                  <a:lumOff val="80000"/>
                </a:schemeClr>
              </a:solidFill>
              <a:latin typeface="Segoe UI Light" panose="020B0502040204020203" pitchFamily="34" charset="0"/>
              <a:cs typeface="Segoe UI Light" panose="020B0502040204020203" pitchFamily="34" charset="0"/>
            </a:endParaRPr>
          </a:p>
        </p:txBody>
      </p:sp>
    </p:spTree>
    <p:extLst>
      <p:ext uri="{BB962C8B-B14F-4D97-AF65-F5344CB8AC3E}">
        <p14:creationId xmlns:p14="http://schemas.microsoft.com/office/powerpoint/2010/main" val="20195738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ermeture_foncé">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capture d’écran, Bleu électrique, bleu, violet&#10;&#10;Le contenu généré par l’IA peut être incorrect.">
            <a:extLst>
              <a:ext uri="{FF2B5EF4-FFF2-40B4-BE49-F238E27FC236}">
                <a16:creationId xmlns:a16="http://schemas.microsoft.com/office/drawing/2014/main" id="{19C1B958-AAC5-60DC-510C-CB518882AC9D}"/>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232699485"/>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ermeture pâle">
    <p:bg>
      <p:bgPr>
        <a:solidFill>
          <a:schemeClr val="bg1"/>
        </a:solidFill>
        <a:effectLst/>
      </p:bgPr>
    </p:bg>
    <p:spTree>
      <p:nvGrpSpPr>
        <p:cNvPr id="1" name=""/>
        <p:cNvGrpSpPr/>
        <p:nvPr/>
      </p:nvGrpSpPr>
      <p:grpSpPr>
        <a:xfrm>
          <a:off x="0" y="0"/>
          <a:ext cx="0" cy="0"/>
          <a:chOff x="0" y="0"/>
          <a:chExt cx="0" cy="0"/>
        </a:xfrm>
      </p:grpSpPr>
      <p:pic>
        <p:nvPicPr>
          <p:cNvPr id="3" name="Image 2" descr="Une image contenant capture d’écran, Graphique&#10;&#10;Le contenu généré par l’IA peut être incorrect.">
            <a:extLst>
              <a:ext uri="{FF2B5EF4-FFF2-40B4-BE49-F238E27FC236}">
                <a16:creationId xmlns:a16="http://schemas.microsoft.com/office/drawing/2014/main" id="{FAE0F82E-5007-1808-0828-168650EF4ABE}"/>
              </a:ext>
            </a:extLst>
          </p:cNvPr>
          <p:cNvPicPr>
            <a:picLocks noGrp="1" noRot="1" noChangeAspect="1" noMove="1" noResize="1" noEditPoints="1" noAdjustHandles="1" noChangeArrowheads="1" noChangeShapeType="1" noCrop="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35231508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theme" Target="../theme/theme6.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theme" Target="../theme/theme7.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theme" Target="../theme/theme8.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35.xml"/><Relationship Id="rId1"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FC230702-C6D3-01A8-3612-1178BC18A85E}"/>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3" name="Espace réservé du numéro de diapositive 2">
            <a:extLst>
              <a:ext uri="{FF2B5EF4-FFF2-40B4-BE49-F238E27FC236}">
                <a16:creationId xmlns:a16="http://schemas.microsoft.com/office/drawing/2014/main" id="{1F8DBFAE-1CBA-DCEE-5AE3-AD83B1540F60}"/>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3BC7F270-4C5D-4C3E-854D-1D8EF8519A95}" type="slidenum">
              <a:rPr lang="fr-CA" smtClean="0"/>
              <a:t>‹n°›</a:t>
            </a:fld>
            <a:endParaRPr lang="fr-CA"/>
          </a:p>
        </p:txBody>
      </p:sp>
      <p:sp>
        <p:nvSpPr>
          <p:cNvPr id="4" name="Espace réservé du titre 3">
            <a:extLst>
              <a:ext uri="{FF2B5EF4-FFF2-40B4-BE49-F238E27FC236}">
                <a16:creationId xmlns:a16="http://schemas.microsoft.com/office/drawing/2014/main" id="{D1AB1915-4DD4-BC8B-A9C4-6363E237429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5" name="Espace réservé du texte 4">
            <a:extLst>
              <a:ext uri="{FF2B5EF4-FFF2-40B4-BE49-F238E27FC236}">
                <a16:creationId xmlns:a16="http://schemas.microsoft.com/office/drawing/2014/main" id="{0A9215E4-AE34-817E-3FC8-9DA08A134AC4}"/>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3344507179"/>
      </p:ext>
    </p:extLst>
  </p:cSld>
  <p:clrMap bg1="lt1" tx1="dk1" bg2="lt2" tx2="dk2" accent1="accent1" accent2="accent2" accent3="accent3" accent4="accent4" accent5="accent5" accent6="accent6" hlink="hlink" folHlink="folHlink"/>
  <p:sldLayoutIdLst>
    <p:sldLayoutId id="2147483664" r:id="rId1"/>
    <p:sldLayoutId id="2147483716" r:id="rId2"/>
    <p:sldLayoutId id="2147483663"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CC9EDA1E-B518-6139-B8F8-B65C678FDCB2}"/>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3" name="Espace réservé du numéro de diapositive 2">
            <a:extLst>
              <a:ext uri="{FF2B5EF4-FFF2-40B4-BE49-F238E27FC236}">
                <a16:creationId xmlns:a16="http://schemas.microsoft.com/office/drawing/2014/main" id="{9D0203EA-AA3A-C025-6BC5-B0871D7EEF86}"/>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EDC88C96-95C4-4274-9461-FB922A73C6B3}" type="slidenum">
              <a:rPr lang="fr-CA" smtClean="0"/>
              <a:t>‹n°›</a:t>
            </a:fld>
            <a:endParaRPr lang="fr-CA"/>
          </a:p>
        </p:txBody>
      </p:sp>
      <p:sp>
        <p:nvSpPr>
          <p:cNvPr id="4" name="Espace réservé du titre 3">
            <a:extLst>
              <a:ext uri="{FF2B5EF4-FFF2-40B4-BE49-F238E27FC236}">
                <a16:creationId xmlns:a16="http://schemas.microsoft.com/office/drawing/2014/main" id="{E6B9149F-0E70-40ED-4F83-E87639EB222E}"/>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5" name="Espace réservé du texte 4">
            <a:extLst>
              <a:ext uri="{FF2B5EF4-FFF2-40B4-BE49-F238E27FC236}">
                <a16:creationId xmlns:a16="http://schemas.microsoft.com/office/drawing/2014/main" id="{D783B3DE-3BB7-F811-A52B-32A81E733A8B}"/>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2227284485"/>
      </p:ext>
    </p:extLst>
  </p:cSld>
  <p:clrMap bg1="lt1" tx1="dk1" bg2="lt2" tx2="dk2" accent1="accent1" accent2="accent2" accent3="accent3" accent4="accent4" accent5="accent5" accent6="accent6" hlink="hlink" folHlink="folHlink"/>
  <p:sldLayoutIdLst>
    <p:sldLayoutId id="2147483712" r:id="rId1"/>
    <p:sldLayoutId id="2147483715"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A3FE906-B1E2-01B8-5412-743282A7AD3C}"/>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3" name="Espace réservé du numéro de diapositive 2">
            <a:extLst>
              <a:ext uri="{FF2B5EF4-FFF2-40B4-BE49-F238E27FC236}">
                <a16:creationId xmlns:a16="http://schemas.microsoft.com/office/drawing/2014/main" id="{16D2565E-A96A-6939-21ED-5823C6E8994F}"/>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
        <p:nvSpPr>
          <p:cNvPr id="4" name="Espace réservé du titre 3">
            <a:extLst>
              <a:ext uri="{FF2B5EF4-FFF2-40B4-BE49-F238E27FC236}">
                <a16:creationId xmlns:a16="http://schemas.microsoft.com/office/drawing/2014/main" id="{4B336BDF-07EF-E1E6-BCA6-4148118DB16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5" name="Espace réservé du texte 4">
            <a:extLst>
              <a:ext uri="{FF2B5EF4-FFF2-40B4-BE49-F238E27FC236}">
                <a16:creationId xmlns:a16="http://schemas.microsoft.com/office/drawing/2014/main" id="{C0D51910-D807-FE4E-0655-83CC3222BCF6}"/>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2006307038"/>
      </p:ext>
    </p:extLst>
  </p:cSld>
  <p:clrMap bg1="lt1" tx1="dk1" bg2="lt2" tx2="dk2" accent1="accent1" accent2="accent2" accent3="accent3" accent4="accent4" accent5="accent5" accent6="accent6" hlink="hlink" folHlink="folHlink"/>
  <p:sldLayoutIdLst>
    <p:sldLayoutId id="2147483680" r:id="rId1"/>
    <p:sldLayoutId id="2147483681" r:id="rId2"/>
  </p:sldLayoutIdLst>
  <p:hf hdr="0" dt="0"/>
  <p:txStyles>
    <p:titleStyle>
      <a:lvl1pPr algn="l" defTabSz="914400" rtl="0" eaLnBrk="1" latinLnBrk="0" hangingPunct="1">
        <a:lnSpc>
          <a:spcPct val="90000"/>
        </a:lnSpc>
        <a:spcBef>
          <a:spcPct val="0"/>
        </a:spcBef>
        <a:buNone/>
        <a:defRPr sz="32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BCA9F42-B2A8-8A60-BDBA-543A23113603}"/>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C9FEC6AD-A968-25BB-D469-DB4A3F7EE151}"/>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pied de page 3">
            <a:extLst>
              <a:ext uri="{FF2B5EF4-FFF2-40B4-BE49-F238E27FC236}">
                <a16:creationId xmlns:a16="http://schemas.microsoft.com/office/drawing/2014/main" id="{38801140-9E1E-81A5-4251-74695B36DD7B}"/>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5" name="Espace réservé du numéro de diapositive 4">
            <a:extLst>
              <a:ext uri="{FF2B5EF4-FFF2-40B4-BE49-F238E27FC236}">
                <a16:creationId xmlns:a16="http://schemas.microsoft.com/office/drawing/2014/main" id="{9C3140EB-CF1D-8DCB-52A4-73820F8FED36}"/>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B42578B6-897A-4EF0-ABF2-29635ABB8399}" type="slidenum">
              <a:rPr lang="fr-CA" smtClean="0"/>
              <a:t>‹n°›</a:t>
            </a:fld>
            <a:endParaRPr lang="fr-CA"/>
          </a:p>
        </p:txBody>
      </p:sp>
    </p:spTree>
    <p:extLst>
      <p:ext uri="{BB962C8B-B14F-4D97-AF65-F5344CB8AC3E}">
        <p14:creationId xmlns:p14="http://schemas.microsoft.com/office/powerpoint/2010/main" val="21571901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658ADD6-8BBC-1260-4323-89DA1D896C9C}"/>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476EAB6D-03F4-FFD0-1219-4741B235ED6E}"/>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pied de page 3">
            <a:extLst>
              <a:ext uri="{FF2B5EF4-FFF2-40B4-BE49-F238E27FC236}">
                <a16:creationId xmlns:a16="http://schemas.microsoft.com/office/drawing/2014/main" id="{968D242C-196D-4E3F-ED48-3F54B0E9575C}"/>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6" name="Espace réservé du numéro de diapositive 2">
            <a:extLst>
              <a:ext uri="{FF2B5EF4-FFF2-40B4-BE49-F238E27FC236}">
                <a16:creationId xmlns:a16="http://schemas.microsoft.com/office/drawing/2014/main" id="{5CA0F450-43D9-8524-16E4-DCF058DD8344}"/>
              </a:ext>
            </a:extLst>
          </p:cNvPr>
          <p:cNvSpPr>
            <a:spLocks noGrp="1"/>
          </p:cNvSpPr>
          <p:nvPr>
            <p:ph type="sldNum" sz="quarter" idx="4"/>
          </p:nvPr>
        </p:nvSpPr>
        <p:spPr>
          <a:xfrm>
            <a:off x="6656884"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55DDBC63-AA34-4C27-924A-AC3A8202F7BB}" type="slidenum">
              <a:rPr lang="fr-CA" smtClean="0"/>
              <a:t>‹n°›</a:t>
            </a:fld>
            <a:endParaRPr lang="fr-CA"/>
          </a:p>
        </p:txBody>
      </p:sp>
    </p:spTree>
    <p:extLst>
      <p:ext uri="{BB962C8B-B14F-4D97-AF65-F5344CB8AC3E}">
        <p14:creationId xmlns:p14="http://schemas.microsoft.com/office/powerpoint/2010/main" val="4289791193"/>
      </p:ext>
    </p:extLst>
  </p:cSld>
  <p:clrMap bg1="lt1" tx1="dk1" bg2="lt2" tx2="dk2" accent1="accent1" accent2="accent2" accent3="accent3" accent4="accent4" accent5="accent5" accent6="accent6" hlink="hlink" folHlink="folHlink"/>
  <p:sldLayoutIdLst>
    <p:sldLayoutId id="2147483718" r:id="rId1"/>
    <p:sldLayoutId id="2147483720" r:id="rId2"/>
  </p:sldLayoutIdLst>
  <p:hf hdr="0" dt="0"/>
  <p:txStyles>
    <p:titleStyle>
      <a:lvl1pPr algn="l" defTabSz="914400" rtl="0" eaLnBrk="1" latinLnBrk="0" hangingPunct="1">
        <a:lnSpc>
          <a:spcPct val="90000"/>
        </a:lnSpc>
        <a:spcBef>
          <a:spcPct val="0"/>
        </a:spcBef>
        <a:buNone/>
        <a:defRPr sz="32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tangle : coins arrondis 10">
            <a:extLst>
              <a:ext uri="{FF2B5EF4-FFF2-40B4-BE49-F238E27FC236}">
                <a16:creationId xmlns:a16="http://schemas.microsoft.com/office/drawing/2014/main" id="{5EBF17C1-0FFA-71B0-8E1A-F8E279AD11CB}"/>
              </a:ext>
            </a:extLst>
          </p:cNvPr>
          <p:cNvSpPr/>
          <p:nvPr userDrawn="1"/>
        </p:nvSpPr>
        <p:spPr>
          <a:xfrm>
            <a:off x="-252536" y="-200532"/>
            <a:ext cx="9396536" cy="1296144"/>
          </a:xfrm>
          <a:prstGeom prst="roundRect">
            <a:avLst/>
          </a:prstGeom>
          <a:solidFill>
            <a:schemeClr val="tx2"/>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CA"/>
          </a:p>
        </p:txBody>
      </p:sp>
      <p:sp>
        <p:nvSpPr>
          <p:cNvPr id="2" name="Espace réservé du titre 1">
            <a:extLst>
              <a:ext uri="{FF2B5EF4-FFF2-40B4-BE49-F238E27FC236}">
                <a16:creationId xmlns:a16="http://schemas.microsoft.com/office/drawing/2014/main" id="{F64A0E8C-B70E-23CE-3468-A9FB35D698A6}"/>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01406032-7C20-00CD-8691-317C63C1DC8F}"/>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pied de page 3">
            <a:extLst>
              <a:ext uri="{FF2B5EF4-FFF2-40B4-BE49-F238E27FC236}">
                <a16:creationId xmlns:a16="http://schemas.microsoft.com/office/drawing/2014/main" id="{DA4D14FB-B222-B480-2D62-E704A4E89C6F}"/>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5" name="Espace réservé du numéro de diapositive 4">
            <a:extLst>
              <a:ext uri="{FF2B5EF4-FFF2-40B4-BE49-F238E27FC236}">
                <a16:creationId xmlns:a16="http://schemas.microsoft.com/office/drawing/2014/main" id="{9BAE3037-8D04-D319-603E-D1719704189D}"/>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3A5D0576-A8E4-4E4B-99CA-05A108836EA4}" type="slidenum">
              <a:rPr lang="fr-CA" smtClean="0"/>
              <a:t>‹n°›</a:t>
            </a:fld>
            <a:endParaRPr lang="fr-CA"/>
          </a:p>
        </p:txBody>
      </p:sp>
    </p:spTree>
    <p:extLst>
      <p:ext uri="{BB962C8B-B14F-4D97-AF65-F5344CB8AC3E}">
        <p14:creationId xmlns:p14="http://schemas.microsoft.com/office/powerpoint/2010/main" val="2841718126"/>
      </p:ext>
    </p:extLst>
  </p:cSld>
  <p:clrMap bg1="lt1" tx1="dk1" bg2="lt2" tx2="dk2" accent1="accent1" accent2="accent2" accent3="accent3" accent4="accent4" accent5="accent5" accent6="accent6" hlink="hlink" folHlink="folHlink"/>
  <p:sldLayoutIdLst>
    <p:sldLayoutId id="2147483685" r:id="rId1"/>
    <p:sldLayoutId id="2147483693" r:id="rId2"/>
    <p:sldLayoutId id="2147483687" r:id="rId3"/>
    <p:sldLayoutId id="2147483688" r:id="rId4"/>
    <p:sldLayoutId id="2147483691" r:id="rId5"/>
    <p:sldLayoutId id="2147483692" r:id="rId6"/>
  </p:sldLayoutIdLst>
  <p:hf hdr="0" dt="0"/>
  <p:txStyles>
    <p:titleStyle>
      <a:lvl1pPr algn="l" defTabSz="914400" rtl="0" eaLnBrk="1" latinLnBrk="0" hangingPunct="1">
        <a:lnSpc>
          <a:spcPct val="90000"/>
        </a:lnSpc>
        <a:spcBef>
          <a:spcPct val="0"/>
        </a:spcBef>
        <a:buNone/>
        <a:defRPr sz="2800" kern="1200">
          <a:solidFill>
            <a:schemeClr val="bg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tangle : coins arrondis 10">
            <a:extLst>
              <a:ext uri="{FF2B5EF4-FFF2-40B4-BE49-F238E27FC236}">
                <a16:creationId xmlns:a16="http://schemas.microsoft.com/office/drawing/2014/main" id="{5EBF17C1-0FFA-71B0-8E1A-F8E279AD11CB}"/>
              </a:ext>
            </a:extLst>
          </p:cNvPr>
          <p:cNvSpPr/>
          <p:nvPr userDrawn="1"/>
        </p:nvSpPr>
        <p:spPr>
          <a:xfrm>
            <a:off x="-180528" y="-200532"/>
            <a:ext cx="9324528" cy="1296144"/>
          </a:xfrm>
          <a:prstGeom prst="roundRect">
            <a:avLst/>
          </a:prstGeom>
          <a:solidFill>
            <a:schemeClr val="accent3">
              <a:lumMod val="40000"/>
              <a:lumOff val="60000"/>
            </a:schemeClr>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CA"/>
          </a:p>
        </p:txBody>
      </p:sp>
      <p:sp>
        <p:nvSpPr>
          <p:cNvPr id="2" name="Espace réservé du titre 1">
            <a:extLst>
              <a:ext uri="{FF2B5EF4-FFF2-40B4-BE49-F238E27FC236}">
                <a16:creationId xmlns:a16="http://schemas.microsoft.com/office/drawing/2014/main" id="{CCB7F214-8781-9FEF-EF53-5B9685244C75}"/>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8CE9412C-422E-5DF7-128E-82C0ABFD4778}"/>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pied de page 3">
            <a:extLst>
              <a:ext uri="{FF2B5EF4-FFF2-40B4-BE49-F238E27FC236}">
                <a16:creationId xmlns:a16="http://schemas.microsoft.com/office/drawing/2014/main" id="{2E36E40B-FABB-BE45-76EF-753AAB776701}"/>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5" name="Espace réservé du numéro de diapositive 4">
            <a:extLst>
              <a:ext uri="{FF2B5EF4-FFF2-40B4-BE49-F238E27FC236}">
                <a16:creationId xmlns:a16="http://schemas.microsoft.com/office/drawing/2014/main" id="{87CBE2B6-223C-961D-53DE-122DE20A15F2}"/>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F84AFED5-3BA1-474B-A3EA-BFF25473A6C0}" type="slidenum">
              <a:rPr lang="fr-CA" smtClean="0"/>
              <a:t>‹n°›</a:t>
            </a:fld>
            <a:endParaRPr lang="fr-CA"/>
          </a:p>
        </p:txBody>
      </p:sp>
    </p:spTree>
    <p:extLst>
      <p:ext uri="{BB962C8B-B14F-4D97-AF65-F5344CB8AC3E}">
        <p14:creationId xmlns:p14="http://schemas.microsoft.com/office/powerpoint/2010/main" val="183753594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Lst>
  <p:hf hdr="0" dt="0"/>
  <p:txStyles>
    <p:titleStyle>
      <a:lvl1pPr algn="l" defTabSz="914400" rtl="0" eaLnBrk="1" latinLnBrk="0" hangingPunct="1">
        <a:lnSpc>
          <a:spcPct val="90000"/>
        </a:lnSpc>
        <a:spcBef>
          <a:spcPct val="0"/>
        </a:spcBef>
        <a:buNone/>
        <a:defRPr sz="28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B8F7199-E27A-FD96-423D-F9F708990562}"/>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B56DD826-5C41-4A23-6441-B1C218223C92}"/>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pied de page 3">
            <a:extLst>
              <a:ext uri="{FF2B5EF4-FFF2-40B4-BE49-F238E27FC236}">
                <a16:creationId xmlns:a16="http://schemas.microsoft.com/office/drawing/2014/main" id="{65D44BC1-72D3-AAC7-A2D5-624539EE8663}"/>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5" name="Espace réservé du numéro de diapositive 4">
            <a:extLst>
              <a:ext uri="{FF2B5EF4-FFF2-40B4-BE49-F238E27FC236}">
                <a16:creationId xmlns:a16="http://schemas.microsoft.com/office/drawing/2014/main" id="{58DC1283-133C-CE73-E7B8-9E19825D62BF}"/>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defRPr>
            </a:lvl1pPr>
          </a:lstStyle>
          <a:p>
            <a:fld id="{BB998DE6-33BA-4F10-AADA-FCABBFACEF00}" type="slidenum">
              <a:rPr lang="fr-CA" smtClean="0"/>
              <a:t>‹n°›</a:t>
            </a:fld>
            <a:endParaRPr lang="fr-CA"/>
          </a:p>
        </p:txBody>
      </p:sp>
    </p:spTree>
    <p:extLst>
      <p:ext uri="{BB962C8B-B14F-4D97-AF65-F5344CB8AC3E}">
        <p14:creationId xmlns:p14="http://schemas.microsoft.com/office/powerpoint/2010/main" val="251293122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Lst>
  <p:hf hdr="0" dt="0"/>
  <p:txStyles>
    <p:titleStyle>
      <a:lvl1pPr algn="l" defTabSz="914400" rtl="0" eaLnBrk="1" latinLnBrk="0" hangingPunct="1">
        <a:lnSpc>
          <a:spcPct val="90000"/>
        </a:lnSpc>
        <a:spcBef>
          <a:spcPct val="0"/>
        </a:spcBef>
        <a:buNone/>
        <a:defRPr sz="2800" kern="1200">
          <a:solidFill>
            <a:schemeClr val="tx1"/>
          </a:solidFill>
          <a:latin typeface="Segoe UI Semibold" panose="020B0702040204020203" pitchFamily="34" charset="0"/>
          <a:ea typeface="+mj-ea"/>
          <a:cs typeface="Segoe UI Semibold" panose="020B07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FC62D7A8-797D-6E91-7AA4-C607436CD1C3}"/>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82000"/>
                  </a:schemeClr>
                </a:solidFill>
                <a:latin typeface="Segoe UI" panose="020B0502040204020203" pitchFamily="34" charset="0"/>
              </a:defRPr>
            </a:lvl1pPr>
          </a:lstStyle>
          <a:p>
            <a:endParaRPr lang="fr-CA" dirty="0"/>
          </a:p>
        </p:txBody>
      </p:sp>
      <p:sp>
        <p:nvSpPr>
          <p:cNvPr id="5" name="Espace réservé du numéro de diapositive 4">
            <a:extLst>
              <a:ext uri="{FF2B5EF4-FFF2-40B4-BE49-F238E27FC236}">
                <a16:creationId xmlns:a16="http://schemas.microsoft.com/office/drawing/2014/main" id="{5B664A42-FEFD-B8FA-3AE7-425E1F73431D}"/>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82000"/>
                  </a:schemeClr>
                </a:solidFill>
                <a:latin typeface="Segoe UI" panose="020B0502040204020203" pitchFamily="34" charset="0"/>
              </a:defRPr>
            </a:lvl1pPr>
          </a:lstStyle>
          <a:p>
            <a:fld id="{DCAC3819-3592-4AB6-AC7E-7D88C40B59E0}" type="slidenum">
              <a:rPr lang="fr-CA" smtClean="0"/>
              <a:pPr/>
              <a:t>‹n°›</a:t>
            </a:fld>
            <a:endParaRPr lang="fr-CA" dirty="0"/>
          </a:p>
        </p:txBody>
      </p:sp>
    </p:spTree>
    <p:extLst>
      <p:ext uri="{BB962C8B-B14F-4D97-AF65-F5344CB8AC3E}">
        <p14:creationId xmlns:p14="http://schemas.microsoft.com/office/powerpoint/2010/main" val="1065831156"/>
      </p:ext>
    </p:extLst>
  </p:cSld>
  <p:clrMap bg1="lt1" tx1="dk1" bg2="lt2" tx2="dk2" accent1="accent1" accent2="accent2" accent3="accent3" accent4="accent4" accent5="accent5" accent6="accent6" hlink="hlink" folHlink="folHlink"/>
  <p:sldLayoutIdLst>
    <p:sldLayoutId id="2147483722" r:id="rId1"/>
    <p:sldLayoutId id="2147483723" r:id="rId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Layout" Target="../slideLayouts/slideLayout1.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E5124289-4DAE-9835-CAA8-2DCD9E72FD64}"/>
              </a:ext>
            </a:extLst>
          </p:cNvPr>
          <p:cNvSpPr>
            <a:spLocks noGrp="1"/>
          </p:cNvSpPr>
          <p:nvPr>
            <p:ph type="subTitle" idx="1"/>
            <p:custDataLst>
              <p:tags r:id="rId1"/>
            </p:custDataLst>
          </p:nvPr>
        </p:nvSpPr>
        <p:spPr>
          <a:xfrm>
            <a:off x="395536" y="2211710"/>
            <a:ext cx="6120680" cy="369332"/>
          </a:xfrm>
        </p:spPr>
        <p:txBody>
          <a:bodyPr vert="horz" wrap="square" lIns="91440" tIns="45720" rIns="91440" bIns="45720" rtlCol="0" anchor="t">
            <a:spAutoFit/>
          </a:bodyPr>
          <a:lstStyle/>
          <a:p>
            <a:r>
              <a:rPr lang="fr-CA">
                <a:latin typeface="Segoe UI Light"/>
                <a:cs typeface="Segoe UI Light"/>
              </a:rPr>
              <a:t>Nom de la direction porteuse du projet</a:t>
            </a:r>
            <a:endParaRPr lang="fr-CA"/>
          </a:p>
        </p:txBody>
      </p:sp>
      <p:sp>
        <p:nvSpPr>
          <p:cNvPr id="3" name="Titre 2">
            <a:extLst>
              <a:ext uri="{FF2B5EF4-FFF2-40B4-BE49-F238E27FC236}">
                <a16:creationId xmlns:a16="http://schemas.microsoft.com/office/drawing/2014/main" id="{B46AC2BD-A0BE-1D6E-80E4-D9C92A0AE994}"/>
              </a:ext>
            </a:extLst>
          </p:cNvPr>
          <p:cNvSpPr>
            <a:spLocks noGrp="1"/>
          </p:cNvSpPr>
          <p:nvPr>
            <p:ph type="title"/>
            <p:custDataLst>
              <p:tags r:id="rId2"/>
            </p:custDataLst>
          </p:nvPr>
        </p:nvSpPr>
        <p:spPr>
          <a:xfrm>
            <a:off x="395536" y="1458927"/>
            <a:ext cx="6120680" cy="535531"/>
          </a:xfrm>
        </p:spPr>
        <p:txBody>
          <a:bodyPr/>
          <a:lstStyle/>
          <a:p>
            <a:r>
              <a:rPr lang="fr-CA">
                <a:cs typeface="Segoe UI Semibold"/>
              </a:rPr>
              <a:t>Titre du projet</a:t>
            </a:r>
            <a:endParaRPr lang="fr-CA"/>
          </a:p>
        </p:txBody>
      </p:sp>
      <p:sp>
        <p:nvSpPr>
          <p:cNvPr id="5" name="Espace réservé du texte 4">
            <a:extLst>
              <a:ext uri="{FF2B5EF4-FFF2-40B4-BE49-F238E27FC236}">
                <a16:creationId xmlns:a16="http://schemas.microsoft.com/office/drawing/2014/main" id="{7568CB09-BE35-7A92-9FF2-DEE6B300E7CA}"/>
              </a:ext>
            </a:extLst>
          </p:cNvPr>
          <p:cNvSpPr>
            <a:spLocks noGrp="1"/>
          </p:cNvSpPr>
          <p:nvPr>
            <p:ph type="body" sz="quarter" idx="12"/>
            <p:custDataLst>
              <p:tags r:id="rId3"/>
            </p:custDataLst>
          </p:nvPr>
        </p:nvSpPr>
        <p:spPr>
          <a:xfrm>
            <a:off x="395536" y="3055200"/>
            <a:ext cx="6120680" cy="369332"/>
          </a:xfrm>
        </p:spPr>
        <p:txBody>
          <a:bodyPr/>
          <a:lstStyle/>
          <a:p>
            <a:endParaRPr lang="fr-CA" dirty="0"/>
          </a:p>
        </p:txBody>
      </p:sp>
      <p:sp>
        <p:nvSpPr>
          <p:cNvPr id="6" name="Espace réservé du texte 5">
            <a:extLst>
              <a:ext uri="{FF2B5EF4-FFF2-40B4-BE49-F238E27FC236}">
                <a16:creationId xmlns:a16="http://schemas.microsoft.com/office/drawing/2014/main" id="{7BEDCF22-8EB2-784A-01B0-29E863B00942}"/>
              </a:ext>
            </a:extLst>
          </p:cNvPr>
          <p:cNvSpPr>
            <a:spLocks noGrp="1"/>
          </p:cNvSpPr>
          <p:nvPr>
            <p:ph type="body" sz="quarter" idx="13"/>
            <p:custDataLst>
              <p:tags r:id="rId4"/>
            </p:custDataLst>
          </p:nvPr>
        </p:nvSpPr>
        <p:spPr>
          <a:xfrm>
            <a:off x="395536" y="3512263"/>
            <a:ext cx="6120680" cy="369332"/>
          </a:xfrm>
        </p:spPr>
        <p:txBody>
          <a:bodyPr/>
          <a:lstStyle/>
          <a:p>
            <a:endParaRPr lang="fr-CA" dirty="0"/>
          </a:p>
        </p:txBody>
      </p:sp>
    </p:spTree>
    <p:extLst>
      <p:ext uri="{BB962C8B-B14F-4D97-AF65-F5344CB8AC3E}">
        <p14:creationId xmlns:p14="http://schemas.microsoft.com/office/powerpoint/2010/main" val="3031176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0E19B2AE-A4FB-1AFC-EFA5-68A4802C96FF}"/>
              </a:ext>
            </a:extLst>
          </p:cNvPr>
          <p:cNvSpPr>
            <a:spLocks noGrp="1"/>
          </p:cNvSpPr>
          <p:nvPr>
            <p:ph type="subTitle" idx="1"/>
          </p:nvPr>
        </p:nvSpPr>
        <p:spPr/>
        <p:txBody>
          <a:bodyPr/>
          <a:lstStyle/>
          <a:p>
            <a:endParaRPr lang="fr-CA"/>
          </a:p>
        </p:txBody>
      </p:sp>
      <p:sp>
        <p:nvSpPr>
          <p:cNvPr id="3" name="Titre 2">
            <a:extLst>
              <a:ext uri="{FF2B5EF4-FFF2-40B4-BE49-F238E27FC236}">
                <a16:creationId xmlns:a16="http://schemas.microsoft.com/office/drawing/2014/main" id="{9F8BEB0A-D79A-C06A-298E-036D4CA512B8}"/>
              </a:ext>
            </a:extLst>
          </p:cNvPr>
          <p:cNvSpPr>
            <a:spLocks noGrp="1"/>
          </p:cNvSpPr>
          <p:nvPr>
            <p:ph type="title"/>
          </p:nvPr>
        </p:nvSpPr>
        <p:spPr/>
        <p:txBody>
          <a:bodyPr/>
          <a:lstStyle/>
          <a:p>
            <a:r>
              <a:rPr lang="fr-CA">
                <a:cs typeface="Segoe UI Semibold"/>
              </a:rPr>
              <a:t>Fondements du projet</a:t>
            </a:r>
            <a:endParaRPr lang="fr-CA"/>
          </a:p>
        </p:txBody>
      </p:sp>
    </p:spTree>
    <p:extLst>
      <p:ext uri="{BB962C8B-B14F-4D97-AF65-F5344CB8AC3E}">
        <p14:creationId xmlns:p14="http://schemas.microsoft.com/office/powerpoint/2010/main" val="556819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BD7A00F4-9CD5-DD13-19C1-B1EEEAF74052}"/>
              </a:ext>
            </a:extLst>
          </p:cNvPr>
          <p:cNvSpPr>
            <a:spLocks noGrp="1"/>
          </p:cNvSpPr>
          <p:nvPr>
            <p:ph idx="1"/>
          </p:nvPr>
        </p:nvSpPr>
        <p:spPr/>
        <p:txBody>
          <a:bodyPr vert="horz" lIns="91440" tIns="45720" rIns="91440" bIns="45720" rtlCol="0" anchor="t">
            <a:normAutofit/>
          </a:bodyPr>
          <a:lstStyle/>
          <a:p>
            <a:pPr marL="0" indent="0">
              <a:buNone/>
            </a:pPr>
            <a:r>
              <a:rPr lang="fr-CA" sz="2400">
                <a:solidFill>
                  <a:srgbClr val="003C85"/>
                </a:solidFill>
                <a:latin typeface="Arial"/>
                <a:cs typeface="Arial"/>
              </a:rPr>
              <a:t>Quel est la problématique, le besoin ou l’opportunité du projet ?</a:t>
            </a:r>
            <a:endParaRPr lang="en-US" sz="2400">
              <a:solidFill>
                <a:srgbClr val="000000"/>
              </a:solidFill>
              <a:latin typeface="Arial"/>
              <a:cs typeface="Arial"/>
            </a:endParaRPr>
          </a:p>
          <a:p>
            <a:pPr marL="0" indent="0">
              <a:buNone/>
            </a:pPr>
            <a:r>
              <a:rPr lang="fr-CA" sz="2400" dirty="0">
                <a:solidFill>
                  <a:srgbClr val="003C85"/>
                </a:solidFill>
                <a:latin typeface="Arial"/>
                <a:cs typeface="Arial"/>
              </a:rPr>
              <a:t>Le projet </a:t>
            </a:r>
            <a:r>
              <a:rPr lang="fr-CA" sz="2400" dirty="0" err="1">
                <a:solidFill>
                  <a:srgbClr val="003C85"/>
                </a:solidFill>
                <a:latin typeface="Arial"/>
                <a:cs typeface="Arial"/>
              </a:rPr>
              <a:t>découle-t’-il</a:t>
            </a:r>
            <a:r>
              <a:rPr lang="fr-CA" sz="2400" dirty="0">
                <a:solidFill>
                  <a:srgbClr val="003C85"/>
                </a:solidFill>
                <a:latin typeface="Arial"/>
                <a:cs typeface="Arial"/>
              </a:rPr>
              <a:t> d’une obligation ?</a:t>
            </a:r>
            <a:endParaRPr lang="fr-FR" sz="2400" dirty="0">
              <a:solidFill>
                <a:srgbClr val="000000"/>
              </a:solidFill>
              <a:latin typeface="Arial"/>
              <a:cs typeface="Arial"/>
            </a:endParaRPr>
          </a:p>
          <a:p>
            <a:pPr marL="0" indent="0">
              <a:buNone/>
            </a:pPr>
            <a:endParaRPr lang="fr-CA" dirty="0">
              <a:cs typeface="Segoe UI"/>
            </a:endParaRPr>
          </a:p>
        </p:txBody>
      </p:sp>
      <p:sp>
        <p:nvSpPr>
          <p:cNvPr id="5" name="Espace réservé du texte 4">
            <a:extLst>
              <a:ext uri="{FF2B5EF4-FFF2-40B4-BE49-F238E27FC236}">
                <a16:creationId xmlns:a16="http://schemas.microsoft.com/office/drawing/2014/main" id="{9CECAB58-1E96-25AD-2051-34FA8F13EA28}"/>
              </a:ext>
            </a:extLst>
          </p:cNvPr>
          <p:cNvSpPr>
            <a:spLocks noGrp="1"/>
          </p:cNvSpPr>
          <p:nvPr>
            <p:ph type="body" sz="quarter" idx="13"/>
          </p:nvPr>
        </p:nvSpPr>
        <p:spPr/>
        <p:txBody>
          <a:bodyPr vert="horz" lIns="91440" tIns="45720" rIns="91440" bIns="45720" rtlCol="0" anchor="t">
            <a:normAutofit/>
          </a:bodyPr>
          <a:lstStyle/>
          <a:p>
            <a:r>
              <a:rPr lang="fr-CA">
                <a:cs typeface="Segoe UI Semibold"/>
              </a:rPr>
              <a:t>Raison d'être du projet</a:t>
            </a:r>
            <a:endParaRPr lang="fr-CA"/>
          </a:p>
        </p:txBody>
      </p:sp>
      <p:sp>
        <p:nvSpPr>
          <p:cNvPr id="6" name="Espace réservé du texte 5">
            <a:extLst>
              <a:ext uri="{FF2B5EF4-FFF2-40B4-BE49-F238E27FC236}">
                <a16:creationId xmlns:a16="http://schemas.microsoft.com/office/drawing/2014/main" id="{5CE9462E-D6AF-F340-9866-1E47FBBBCAB3}"/>
              </a:ext>
            </a:extLst>
          </p:cNvPr>
          <p:cNvSpPr>
            <a:spLocks noGrp="1"/>
          </p:cNvSpPr>
          <p:nvPr>
            <p:ph type="body" sz="quarter" idx="14"/>
          </p:nvPr>
        </p:nvSpPr>
        <p:spPr/>
        <p:txBody>
          <a:bodyPr/>
          <a:lstStyle/>
          <a:p>
            <a:endParaRPr lang="fr-CA"/>
          </a:p>
        </p:txBody>
      </p:sp>
      <p:sp>
        <p:nvSpPr>
          <p:cNvPr id="4" name="Espace réservé du numéro de diapositive 3">
            <a:extLst>
              <a:ext uri="{FF2B5EF4-FFF2-40B4-BE49-F238E27FC236}">
                <a16:creationId xmlns:a16="http://schemas.microsoft.com/office/drawing/2014/main" id="{F27C063A-BB18-C1B4-1C95-B235D08EB2EE}"/>
              </a:ext>
            </a:extLst>
          </p:cNvPr>
          <p:cNvSpPr>
            <a:spLocks noGrp="1"/>
          </p:cNvSpPr>
          <p:nvPr>
            <p:ph type="sldNum" sz="quarter" idx="4"/>
          </p:nvPr>
        </p:nvSpPr>
        <p:spPr/>
        <p:txBody>
          <a:bodyPr/>
          <a:lstStyle/>
          <a:p>
            <a:fld id="{55DDBC63-AA34-4C27-924A-AC3A8202F7BB}" type="slidenum">
              <a:rPr lang="fr-CA" smtClean="0"/>
              <a:t>3</a:t>
            </a:fld>
            <a:endParaRPr lang="fr-CA"/>
          </a:p>
        </p:txBody>
      </p:sp>
    </p:spTree>
    <p:extLst>
      <p:ext uri="{BB962C8B-B14F-4D97-AF65-F5344CB8AC3E}">
        <p14:creationId xmlns:p14="http://schemas.microsoft.com/office/powerpoint/2010/main" val="1443274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F72D7-8E8C-311F-25A5-034450913C80}"/>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ECE2A960-D2A3-052F-4C09-2B62A850ED9E}"/>
              </a:ext>
            </a:extLst>
          </p:cNvPr>
          <p:cNvSpPr>
            <a:spLocks noGrp="1"/>
          </p:cNvSpPr>
          <p:nvPr>
            <p:ph idx="1"/>
          </p:nvPr>
        </p:nvSpPr>
        <p:spPr/>
        <p:txBody>
          <a:bodyPr vert="horz" lIns="91440" tIns="45720" rIns="91440" bIns="45720" rtlCol="0" anchor="t">
            <a:normAutofit/>
          </a:bodyPr>
          <a:lstStyle/>
          <a:p>
            <a:pPr marL="0" indent="0">
              <a:buNone/>
            </a:pPr>
            <a:r>
              <a:rPr lang="fr-CA" sz="2400">
                <a:solidFill>
                  <a:srgbClr val="003C85"/>
                </a:solidFill>
                <a:latin typeface="Arial"/>
                <a:cs typeface="Arial"/>
              </a:rPr>
              <a:t>Quel est le projet envisagé?</a:t>
            </a:r>
            <a:endParaRPr lang="en-US" sz="2400">
              <a:solidFill>
                <a:srgbClr val="000000"/>
              </a:solidFill>
              <a:latin typeface="Arial"/>
              <a:cs typeface="Arial"/>
            </a:endParaRPr>
          </a:p>
          <a:p>
            <a:pPr>
              <a:buFont typeface="Arial"/>
              <a:buChar char="•"/>
            </a:pPr>
            <a:r>
              <a:rPr lang="fr-CA" sz="2400">
                <a:solidFill>
                  <a:srgbClr val="003C85"/>
                </a:solidFill>
                <a:latin typeface="Arial"/>
                <a:cs typeface="Arial"/>
              </a:rPr>
              <a:t>Ex. Le projet vise à distribuer des licences pour un nouveau logiciel, former les utilisateurs et évaluation l’impact de son utilisation.</a:t>
            </a:r>
            <a:endParaRPr lang="en-US" sz="2400">
              <a:solidFill>
                <a:srgbClr val="000000"/>
              </a:solidFill>
              <a:latin typeface="Arial"/>
              <a:cs typeface="Arial"/>
            </a:endParaRPr>
          </a:p>
          <a:p>
            <a:pPr>
              <a:buFont typeface="Arial"/>
              <a:buChar char="•"/>
            </a:pPr>
            <a:r>
              <a:rPr lang="fr-CA" sz="2400">
                <a:solidFill>
                  <a:srgbClr val="003C85"/>
                </a:solidFill>
                <a:latin typeface="Arial"/>
                <a:cs typeface="Arial"/>
              </a:rPr>
              <a:t>Ex. Le projet vise à créer une nouvelle offre de service dans de nouveaux locaux avec une nouvelle équipe de travail.</a:t>
            </a:r>
            <a:endParaRPr lang="en-US" sz="2400">
              <a:solidFill>
                <a:srgbClr val="000000"/>
              </a:solidFill>
              <a:latin typeface="Arial"/>
              <a:cs typeface="Arial"/>
            </a:endParaRPr>
          </a:p>
          <a:p>
            <a:pPr marL="0" indent="0">
              <a:buNone/>
            </a:pPr>
            <a:endParaRPr lang="fr-CA" sz="2400" dirty="0">
              <a:solidFill>
                <a:srgbClr val="003C85"/>
              </a:solidFill>
              <a:latin typeface="Arial"/>
              <a:cs typeface="Arial"/>
            </a:endParaRPr>
          </a:p>
          <a:p>
            <a:pPr marL="0" indent="0">
              <a:buNone/>
            </a:pPr>
            <a:endParaRPr lang="fr-CA" dirty="0">
              <a:cs typeface="Segoe UI"/>
            </a:endParaRPr>
          </a:p>
        </p:txBody>
      </p:sp>
      <p:sp>
        <p:nvSpPr>
          <p:cNvPr id="5" name="Espace réservé du texte 4">
            <a:extLst>
              <a:ext uri="{FF2B5EF4-FFF2-40B4-BE49-F238E27FC236}">
                <a16:creationId xmlns:a16="http://schemas.microsoft.com/office/drawing/2014/main" id="{F9CB7DDB-F3EB-4DBA-D2BE-A7C75D586F66}"/>
              </a:ext>
            </a:extLst>
          </p:cNvPr>
          <p:cNvSpPr>
            <a:spLocks noGrp="1"/>
          </p:cNvSpPr>
          <p:nvPr>
            <p:ph type="body" sz="quarter" idx="13"/>
          </p:nvPr>
        </p:nvSpPr>
        <p:spPr/>
        <p:txBody>
          <a:bodyPr vert="horz" lIns="91440" tIns="45720" rIns="91440" bIns="45720" rtlCol="0" anchor="t">
            <a:normAutofit/>
          </a:bodyPr>
          <a:lstStyle/>
          <a:p>
            <a:r>
              <a:rPr lang="fr-CA">
                <a:cs typeface="Segoe UI Semibold"/>
              </a:rPr>
              <a:t>Proposition de projet</a:t>
            </a:r>
          </a:p>
          <a:p>
            <a:endParaRPr lang="fr-CA" dirty="0">
              <a:cs typeface="Segoe UI Semibold"/>
            </a:endParaRPr>
          </a:p>
        </p:txBody>
      </p:sp>
      <p:sp>
        <p:nvSpPr>
          <p:cNvPr id="6" name="Espace réservé du texte 5">
            <a:extLst>
              <a:ext uri="{FF2B5EF4-FFF2-40B4-BE49-F238E27FC236}">
                <a16:creationId xmlns:a16="http://schemas.microsoft.com/office/drawing/2014/main" id="{B80E249C-6046-1DC2-4E3B-A4077F957596}"/>
              </a:ext>
            </a:extLst>
          </p:cNvPr>
          <p:cNvSpPr>
            <a:spLocks noGrp="1"/>
          </p:cNvSpPr>
          <p:nvPr>
            <p:ph type="body" sz="quarter" idx="14"/>
          </p:nvPr>
        </p:nvSpPr>
        <p:spPr/>
        <p:txBody>
          <a:bodyPr/>
          <a:lstStyle/>
          <a:p>
            <a:endParaRPr lang="fr-CA"/>
          </a:p>
        </p:txBody>
      </p:sp>
      <p:sp>
        <p:nvSpPr>
          <p:cNvPr id="4" name="Espace réservé du numéro de diapositive 3">
            <a:extLst>
              <a:ext uri="{FF2B5EF4-FFF2-40B4-BE49-F238E27FC236}">
                <a16:creationId xmlns:a16="http://schemas.microsoft.com/office/drawing/2014/main" id="{EB83FB76-8D40-7BA7-1A92-13E9006282F1}"/>
              </a:ext>
            </a:extLst>
          </p:cNvPr>
          <p:cNvSpPr>
            <a:spLocks noGrp="1"/>
          </p:cNvSpPr>
          <p:nvPr>
            <p:ph type="sldNum" sz="quarter" idx="4"/>
          </p:nvPr>
        </p:nvSpPr>
        <p:spPr/>
        <p:txBody>
          <a:bodyPr/>
          <a:lstStyle/>
          <a:p>
            <a:fld id="{55DDBC63-AA34-4C27-924A-AC3A8202F7BB}" type="slidenum">
              <a:rPr lang="fr-CA" smtClean="0"/>
              <a:t>4</a:t>
            </a:fld>
            <a:endParaRPr lang="fr-CA"/>
          </a:p>
        </p:txBody>
      </p:sp>
    </p:spTree>
    <p:extLst>
      <p:ext uri="{BB962C8B-B14F-4D97-AF65-F5344CB8AC3E}">
        <p14:creationId xmlns:p14="http://schemas.microsoft.com/office/powerpoint/2010/main" val="4096924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81CC2-3168-D52C-D425-DBD1E68A59C0}"/>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E7A989E5-7030-7F30-C77B-9F4EC5C4924A}"/>
              </a:ext>
            </a:extLst>
          </p:cNvPr>
          <p:cNvSpPr>
            <a:spLocks noGrp="1"/>
          </p:cNvSpPr>
          <p:nvPr>
            <p:ph idx="1"/>
          </p:nvPr>
        </p:nvSpPr>
        <p:spPr/>
        <p:txBody>
          <a:bodyPr vert="horz" lIns="91440" tIns="45720" rIns="91440" bIns="45720" rtlCol="0" anchor="t">
            <a:normAutofit fontScale="77500" lnSpcReduction="20000"/>
          </a:bodyPr>
          <a:lstStyle/>
          <a:p>
            <a:pPr marL="0" indent="0">
              <a:buNone/>
            </a:pPr>
            <a:r>
              <a:rPr lang="fr-CA" b="1">
                <a:solidFill>
                  <a:srgbClr val="003C85"/>
                </a:solidFill>
                <a:latin typeface="Arial"/>
                <a:cs typeface="Arial"/>
              </a:rPr>
              <a:t>But :</a:t>
            </a:r>
            <a:endParaRPr lang="en-US">
              <a:solidFill>
                <a:srgbClr val="000000"/>
              </a:solidFill>
              <a:latin typeface="Arial"/>
              <a:cs typeface="Arial"/>
            </a:endParaRPr>
          </a:p>
          <a:p>
            <a:pPr>
              <a:buFont typeface="Arial"/>
              <a:buChar char="•"/>
            </a:pPr>
            <a:r>
              <a:rPr lang="fr-CA">
                <a:solidFill>
                  <a:srgbClr val="003C85"/>
                </a:solidFill>
                <a:latin typeface="Arial"/>
                <a:cs typeface="Arial"/>
              </a:rPr>
              <a:t>Ex. Augmenter l’accessibilité aux services de 1</a:t>
            </a:r>
            <a:r>
              <a:rPr lang="fr-CA" sz="1300" baseline="30000">
                <a:solidFill>
                  <a:srgbClr val="003C85"/>
                </a:solidFill>
                <a:latin typeface="Arial"/>
                <a:cs typeface="Arial"/>
              </a:rPr>
              <a:t>re</a:t>
            </a:r>
            <a:r>
              <a:rPr lang="fr-CA">
                <a:solidFill>
                  <a:srgbClr val="003C85"/>
                </a:solidFill>
                <a:latin typeface="Arial"/>
                <a:cs typeface="Arial"/>
              </a:rPr>
              <a:t> ligne.</a:t>
            </a:r>
            <a:endParaRPr lang="en-US">
              <a:solidFill>
                <a:srgbClr val="000000"/>
              </a:solidFill>
              <a:latin typeface="Arial"/>
              <a:cs typeface="Arial"/>
            </a:endParaRPr>
          </a:p>
          <a:p>
            <a:pPr>
              <a:buFont typeface="Arial"/>
              <a:buChar char="•"/>
            </a:pPr>
            <a:r>
              <a:rPr lang="fr-CA">
                <a:solidFill>
                  <a:srgbClr val="003C85"/>
                </a:solidFill>
                <a:latin typeface="Arial"/>
                <a:cs typeface="Arial"/>
              </a:rPr>
              <a:t>Ex. Favoriser l’attraction et la rétention du personnel.</a:t>
            </a:r>
            <a:endParaRPr lang="en-US">
              <a:solidFill>
                <a:srgbClr val="000000"/>
              </a:solidFill>
              <a:latin typeface="Arial"/>
              <a:cs typeface="Arial"/>
            </a:endParaRPr>
          </a:p>
          <a:p>
            <a:pPr>
              <a:buFont typeface="Arial"/>
              <a:buChar char="•"/>
            </a:pPr>
            <a:r>
              <a:rPr lang="fr-CA">
                <a:solidFill>
                  <a:srgbClr val="003C85"/>
                </a:solidFill>
                <a:latin typeface="Arial"/>
                <a:cs typeface="Arial"/>
              </a:rPr>
              <a:t>Ex. Offrir aux usagers des services de qualité appuyée sur les meilleures pratiques.</a:t>
            </a:r>
            <a:endParaRPr lang="en-US">
              <a:solidFill>
                <a:srgbClr val="000000"/>
              </a:solidFill>
              <a:latin typeface="Arial"/>
              <a:cs typeface="Arial"/>
            </a:endParaRPr>
          </a:p>
          <a:p>
            <a:pPr marL="0" indent="0">
              <a:buNone/>
            </a:pPr>
            <a:endParaRPr lang="fr-CA" dirty="0">
              <a:solidFill>
                <a:srgbClr val="000000"/>
              </a:solidFill>
              <a:latin typeface="Arial"/>
              <a:cs typeface="Arial"/>
            </a:endParaRPr>
          </a:p>
          <a:p>
            <a:pPr marL="0" indent="0">
              <a:buNone/>
            </a:pPr>
            <a:r>
              <a:rPr lang="fr-CA" b="1">
                <a:solidFill>
                  <a:srgbClr val="003C85"/>
                </a:solidFill>
                <a:latin typeface="Arial"/>
                <a:cs typeface="Arial"/>
              </a:rPr>
              <a:t>Objectif :</a:t>
            </a:r>
            <a:endParaRPr lang="en-US">
              <a:solidFill>
                <a:srgbClr val="000000"/>
              </a:solidFill>
              <a:latin typeface="Arial"/>
              <a:cs typeface="Arial"/>
            </a:endParaRPr>
          </a:p>
          <a:p>
            <a:pPr>
              <a:buFont typeface="Arial"/>
              <a:buChar char="•"/>
            </a:pPr>
            <a:r>
              <a:rPr lang="fr-CA">
                <a:solidFill>
                  <a:srgbClr val="003C85"/>
                </a:solidFill>
                <a:latin typeface="Arial"/>
                <a:cs typeface="Arial"/>
              </a:rPr>
              <a:t>Ex. Implanter un nouveau logiciel auprès du personnel administratif d’ici le DATE.</a:t>
            </a:r>
            <a:endParaRPr lang="en-US">
              <a:solidFill>
                <a:srgbClr val="000000"/>
              </a:solidFill>
              <a:latin typeface="Arial"/>
              <a:cs typeface="Arial"/>
            </a:endParaRPr>
          </a:p>
          <a:p>
            <a:pPr>
              <a:buFont typeface="Arial"/>
              <a:buChar char="•"/>
            </a:pPr>
            <a:r>
              <a:rPr lang="fr-CA">
                <a:solidFill>
                  <a:srgbClr val="003C85"/>
                </a:solidFill>
                <a:latin typeface="Arial"/>
                <a:cs typeface="Arial"/>
              </a:rPr>
              <a:t>Ex. Créer une nouvelle offre de service pouvant accueillir X volume de clientèle d’ici le DATE.</a:t>
            </a:r>
            <a:endParaRPr lang="en-US">
              <a:solidFill>
                <a:srgbClr val="000000"/>
              </a:solidFill>
              <a:latin typeface="Arial"/>
              <a:cs typeface="Arial"/>
            </a:endParaRPr>
          </a:p>
          <a:p>
            <a:pPr>
              <a:buFont typeface="Arial"/>
              <a:buChar char="•"/>
            </a:pPr>
            <a:r>
              <a:rPr lang="fr-CA">
                <a:solidFill>
                  <a:srgbClr val="003C85"/>
                </a:solidFill>
                <a:latin typeface="Arial"/>
                <a:cs typeface="Arial"/>
              </a:rPr>
              <a:t>Ex. Héberger 50 nouveaux usagers au bâtiment X qui offrira des services X d’ici le DATE.</a:t>
            </a:r>
            <a:endParaRPr lang="en-US"/>
          </a:p>
          <a:p>
            <a:pPr marL="0" indent="0">
              <a:buNone/>
            </a:pPr>
            <a:endParaRPr lang="fr-CA" sz="2400" dirty="0">
              <a:solidFill>
                <a:srgbClr val="003C85"/>
              </a:solidFill>
              <a:latin typeface="Arial"/>
              <a:cs typeface="Arial"/>
            </a:endParaRPr>
          </a:p>
          <a:p>
            <a:pPr marL="0" indent="0">
              <a:buNone/>
            </a:pPr>
            <a:endParaRPr lang="fr-CA" dirty="0">
              <a:cs typeface="Segoe UI"/>
            </a:endParaRPr>
          </a:p>
        </p:txBody>
      </p:sp>
      <p:sp>
        <p:nvSpPr>
          <p:cNvPr id="5" name="Espace réservé du texte 4">
            <a:extLst>
              <a:ext uri="{FF2B5EF4-FFF2-40B4-BE49-F238E27FC236}">
                <a16:creationId xmlns:a16="http://schemas.microsoft.com/office/drawing/2014/main" id="{3E5A5F27-CA2D-4FCB-B67F-46D6F61B0D6D}"/>
              </a:ext>
            </a:extLst>
          </p:cNvPr>
          <p:cNvSpPr>
            <a:spLocks noGrp="1"/>
          </p:cNvSpPr>
          <p:nvPr>
            <p:ph type="body" sz="quarter" idx="13"/>
          </p:nvPr>
        </p:nvSpPr>
        <p:spPr/>
        <p:txBody>
          <a:bodyPr vert="horz" lIns="91440" tIns="45720" rIns="91440" bIns="45720" rtlCol="0" anchor="t">
            <a:normAutofit/>
          </a:bodyPr>
          <a:lstStyle/>
          <a:p>
            <a:r>
              <a:rPr lang="fr-CA">
                <a:cs typeface="Segoe UI Semibold"/>
              </a:rPr>
              <a:t>But et objectif</a:t>
            </a:r>
          </a:p>
          <a:p>
            <a:endParaRPr lang="fr-CA" dirty="0">
              <a:cs typeface="Segoe UI Semibold"/>
            </a:endParaRPr>
          </a:p>
          <a:p>
            <a:endParaRPr lang="fr-CA" dirty="0">
              <a:cs typeface="Segoe UI Semibold"/>
            </a:endParaRPr>
          </a:p>
        </p:txBody>
      </p:sp>
      <p:sp>
        <p:nvSpPr>
          <p:cNvPr id="6" name="Espace réservé du texte 5">
            <a:extLst>
              <a:ext uri="{FF2B5EF4-FFF2-40B4-BE49-F238E27FC236}">
                <a16:creationId xmlns:a16="http://schemas.microsoft.com/office/drawing/2014/main" id="{EFBC4472-3E4F-82E5-88E4-AB4C691A6419}"/>
              </a:ext>
            </a:extLst>
          </p:cNvPr>
          <p:cNvSpPr>
            <a:spLocks noGrp="1"/>
          </p:cNvSpPr>
          <p:nvPr>
            <p:ph type="body" sz="quarter" idx="14"/>
          </p:nvPr>
        </p:nvSpPr>
        <p:spPr/>
        <p:txBody>
          <a:bodyPr/>
          <a:lstStyle/>
          <a:p>
            <a:endParaRPr lang="fr-CA"/>
          </a:p>
        </p:txBody>
      </p:sp>
      <p:sp>
        <p:nvSpPr>
          <p:cNvPr id="4" name="Espace réservé du numéro de diapositive 3">
            <a:extLst>
              <a:ext uri="{FF2B5EF4-FFF2-40B4-BE49-F238E27FC236}">
                <a16:creationId xmlns:a16="http://schemas.microsoft.com/office/drawing/2014/main" id="{C6E7C84B-7798-AEC0-1B57-4290247BC073}"/>
              </a:ext>
            </a:extLst>
          </p:cNvPr>
          <p:cNvSpPr>
            <a:spLocks noGrp="1"/>
          </p:cNvSpPr>
          <p:nvPr>
            <p:ph type="sldNum" sz="quarter" idx="4"/>
          </p:nvPr>
        </p:nvSpPr>
        <p:spPr/>
        <p:txBody>
          <a:bodyPr/>
          <a:lstStyle/>
          <a:p>
            <a:fld id="{55DDBC63-AA34-4C27-924A-AC3A8202F7BB}" type="slidenum">
              <a:rPr lang="fr-CA" smtClean="0"/>
              <a:t>5</a:t>
            </a:fld>
            <a:endParaRPr lang="fr-CA"/>
          </a:p>
        </p:txBody>
      </p:sp>
    </p:spTree>
    <p:extLst>
      <p:ext uri="{BB962C8B-B14F-4D97-AF65-F5344CB8AC3E}">
        <p14:creationId xmlns:p14="http://schemas.microsoft.com/office/powerpoint/2010/main" val="575203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52D1C-9CF8-A0AF-A55A-71B30C4956FD}"/>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DAF187F9-D43B-21A5-275B-7FD2D79A3095}"/>
              </a:ext>
            </a:extLst>
          </p:cNvPr>
          <p:cNvSpPr>
            <a:spLocks noGrp="1"/>
          </p:cNvSpPr>
          <p:nvPr>
            <p:ph idx="1"/>
          </p:nvPr>
        </p:nvSpPr>
        <p:spPr>
          <a:xfrm>
            <a:off x="649558" y="1335166"/>
            <a:ext cx="7865792" cy="1199336"/>
          </a:xfrm>
        </p:spPr>
        <p:txBody>
          <a:bodyPr vert="horz" lIns="91440" tIns="45720" rIns="91440" bIns="45720" rtlCol="0" anchor="t">
            <a:normAutofit fontScale="77500" lnSpcReduction="20000"/>
          </a:bodyPr>
          <a:lstStyle/>
          <a:p>
            <a:pPr marL="0" indent="0">
              <a:buNone/>
            </a:pPr>
            <a:r>
              <a:rPr lang="fr-CA" sz="2100" b="1">
                <a:solidFill>
                  <a:srgbClr val="003C85"/>
                </a:solidFill>
                <a:latin typeface="Arial"/>
                <a:cs typeface="Arial"/>
              </a:rPr>
              <a:t>Bénéficiaires :</a:t>
            </a:r>
            <a:endParaRPr lang="en-US" sz="2100">
              <a:solidFill>
                <a:srgbClr val="000000"/>
              </a:solidFill>
              <a:latin typeface="Arial"/>
              <a:cs typeface="Arial"/>
            </a:endParaRPr>
          </a:p>
          <a:p>
            <a:pPr>
              <a:buFont typeface="Arial"/>
              <a:buChar char="•"/>
            </a:pPr>
            <a:r>
              <a:rPr lang="fr-CA" sz="2100">
                <a:solidFill>
                  <a:srgbClr val="003C85"/>
                </a:solidFill>
                <a:latin typeface="Arial"/>
                <a:cs typeface="Arial"/>
              </a:rPr>
              <a:t>Ex. Employés</a:t>
            </a:r>
            <a:endParaRPr lang="en-US" sz="2100">
              <a:solidFill>
                <a:srgbClr val="000000"/>
              </a:solidFill>
              <a:latin typeface="Arial"/>
              <a:cs typeface="Arial"/>
            </a:endParaRPr>
          </a:p>
          <a:p>
            <a:pPr>
              <a:buFont typeface="Arial"/>
              <a:buChar char="•"/>
            </a:pPr>
            <a:r>
              <a:rPr lang="fr-CA" sz="2100">
                <a:solidFill>
                  <a:srgbClr val="003C85"/>
                </a:solidFill>
                <a:latin typeface="Arial"/>
                <a:cs typeface="Arial"/>
              </a:rPr>
              <a:t>Ex. Femmes enceintes</a:t>
            </a:r>
            <a:endParaRPr lang="en-US" sz="2100">
              <a:solidFill>
                <a:srgbClr val="000000"/>
              </a:solidFill>
              <a:latin typeface="Arial"/>
              <a:cs typeface="Arial"/>
            </a:endParaRPr>
          </a:p>
          <a:p>
            <a:pPr>
              <a:buFont typeface="Arial"/>
              <a:buChar char="•"/>
            </a:pPr>
            <a:r>
              <a:rPr lang="fr-CA" sz="2100">
                <a:solidFill>
                  <a:srgbClr val="003C85"/>
                </a:solidFill>
                <a:latin typeface="Arial"/>
                <a:cs typeface="Arial"/>
              </a:rPr>
              <a:t>Ex. Personnes résidant sur le territoire de Valleyfield</a:t>
            </a:r>
            <a:endParaRPr lang="en-US" sz="2100">
              <a:solidFill>
                <a:srgbClr val="000000"/>
              </a:solidFill>
              <a:latin typeface="Arial"/>
              <a:cs typeface="Arial"/>
            </a:endParaRPr>
          </a:p>
          <a:p>
            <a:pPr marL="0" indent="0">
              <a:buNone/>
            </a:pPr>
            <a:endParaRPr lang="fr-CA" b="1" dirty="0">
              <a:solidFill>
                <a:srgbClr val="003C85"/>
              </a:solidFill>
              <a:latin typeface="Arial"/>
              <a:cs typeface="Arial"/>
            </a:endParaRPr>
          </a:p>
          <a:p>
            <a:pPr marL="0" indent="0">
              <a:buNone/>
            </a:pPr>
            <a:endParaRPr lang="fr-CA" sz="2400" dirty="0">
              <a:solidFill>
                <a:srgbClr val="003C85"/>
              </a:solidFill>
              <a:latin typeface="Arial"/>
              <a:cs typeface="Arial"/>
            </a:endParaRPr>
          </a:p>
          <a:p>
            <a:pPr marL="0" indent="0">
              <a:buNone/>
            </a:pPr>
            <a:endParaRPr lang="fr-CA" dirty="0">
              <a:cs typeface="Segoe UI"/>
            </a:endParaRPr>
          </a:p>
        </p:txBody>
      </p:sp>
      <p:sp>
        <p:nvSpPr>
          <p:cNvPr id="5" name="Espace réservé du texte 4">
            <a:extLst>
              <a:ext uri="{FF2B5EF4-FFF2-40B4-BE49-F238E27FC236}">
                <a16:creationId xmlns:a16="http://schemas.microsoft.com/office/drawing/2014/main" id="{CA53CDFF-C443-B617-FF07-6B2A39829637}"/>
              </a:ext>
            </a:extLst>
          </p:cNvPr>
          <p:cNvSpPr>
            <a:spLocks noGrp="1"/>
          </p:cNvSpPr>
          <p:nvPr>
            <p:ph type="body" sz="quarter" idx="13"/>
          </p:nvPr>
        </p:nvSpPr>
        <p:spPr/>
        <p:txBody>
          <a:bodyPr vert="horz" lIns="91440" tIns="45720" rIns="91440" bIns="45720" rtlCol="0" anchor="t">
            <a:normAutofit/>
          </a:bodyPr>
          <a:lstStyle/>
          <a:p>
            <a:r>
              <a:rPr lang="fr-CA">
                <a:cs typeface="Segoe UI Semibold"/>
              </a:rPr>
              <a:t>Bénéfices attendus</a:t>
            </a:r>
          </a:p>
          <a:p>
            <a:endParaRPr lang="fr-CA" dirty="0">
              <a:cs typeface="Segoe UI Semibold"/>
            </a:endParaRPr>
          </a:p>
          <a:p>
            <a:endParaRPr lang="fr-CA" dirty="0">
              <a:cs typeface="Segoe UI Semibold"/>
            </a:endParaRPr>
          </a:p>
          <a:p>
            <a:endParaRPr lang="fr-CA" dirty="0">
              <a:cs typeface="Segoe UI Semibold"/>
            </a:endParaRPr>
          </a:p>
        </p:txBody>
      </p:sp>
      <p:sp>
        <p:nvSpPr>
          <p:cNvPr id="6" name="Espace réservé du texte 5">
            <a:extLst>
              <a:ext uri="{FF2B5EF4-FFF2-40B4-BE49-F238E27FC236}">
                <a16:creationId xmlns:a16="http://schemas.microsoft.com/office/drawing/2014/main" id="{657151ED-797E-7C19-F873-AE3C6A0E4F57}"/>
              </a:ext>
            </a:extLst>
          </p:cNvPr>
          <p:cNvSpPr>
            <a:spLocks noGrp="1"/>
          </p:cNvSpPr>
          <p:nvPr>
            <p:ph type="body" sz="quarter" idx="14"/>
          </p:nvPr>
        </p:nvSpPr>
        <p:spPr/>
        <p:txBody>
          <a:bodyPr/>
          <a:lstStyle/>
          <a:p>
            <a:endParaRPr lang="fr-CA"/>
          </a:p>
        </p:txBody>
      </p:sp>
      <p:sp>
        <p:nvSpPr>
          <p:cNvPr id="4" name="Espace réservé du numéro de diapositive 3">
            <a:extLst>
              <a:ext uri="{FF2B5EF4-FFF2-40B4-BE49-F238E27FC236}">
                <a16:creationId xmlns:a16="http://schemas.microsoft.com/office/drawing/2014/main" id="{D7D2B575-E71A-6D92-04A2-575146E11D29}"/>
              </a:ext>
            </a:extLst>
          </p:cNvPr>
          <p:cNvSpPr>
            <a:spLocks noGrp="1"/>
          </p:cNvSpPr>
          <p:nvPr>
            <p:ph type="sldNum" sz="quarter" idx="4"/>
          </p:nvPr>
        </p:nvSpPr>
        <p:spPr/>
        <p:txBody>
          <a:bodyPr/>
          <a:lstStyle/>
          <a:p>
            <a:fld id="{55DDBC63-AA34-4C27-924A-AC3A8202F7BB}" type="slidenum">
              <a:rPr lang="fr-CA" smtClean="0"/>
              <a:t>6</a:t>
            </a:fld>
            <a:endParaRPr lang="fr-CA"/>
          </a:p>
        </p:txBody>
      </p:sp>
      <p:graphicFrame>
        <p:nvGraphicFramePr>
          <p:cNvPr id="9" name="Tableau 8">
            <a:extLst>
              <a:ext uri="{FF2B5EF4-FFF2-40B4-BE49-F238E27FC236}">
                <a16:creationId xmlns:a16="http://schemas.microsoft.com/office/drawing/2014/main" id="{6C8B0D26-64C7-5063-6BD6-A1BFC8E7307E}"/>
              </a:ext>
            </a:extLst>
          </p:cNvPr>
          <p:cNvGraphicFramePr>
            <a:graphicFrameLocks noGrp="1"/>
          </p:cNvGraphicFramePr>
          <p:nvPr>
            <p:extLst>
              <p:ext uri="{D42A27DB-BD31-4B8C-83A1-F6EECF244321}">
                <p14:modId xmlns:p14="http://schemas.microsoft.com/office/powerpoint/2010/main" val="1131076479"/>
              </p:ext>
            </p:extLst>
          </p:nvPr>
        </p:nvGraphicFramePr>
        <p:xfrm>
          <a:off x="397262" y="2571749"/>
          <a:ext cx="8459144" cy="1828800"/>
        </p:xfrm>
        <a:graphic>
          <a:graphicData uri="http://schemas.openxmlformats.org/drawingml/2006/table">
            <a:tbl>
              <a:tblPr bandRow="1">
                <a:tableStyleId>{5C22544A-7EE6-4342-B048-85BDC9FD1C3A}</a:tableStyleId>
              </a:tblPr>
              <a:tblGrid>
                <a:gridCol w="2096936">
                  <a:extLst>
                    <a:ext uri="{9D8B030D-6E8A-4147-A177-3AD203B41FA5}">
                      <a16:colId xmlns:a16="http://schemas.microsoft.com/office/drawing/2014/main" val="1830401785"/>
                    </a:ext>
                  </a:extLst>
                </a:gridCol>
                <a:gridCol w="1590552">
                  <a:extLst>
                    <a:ext uri="{9D8B030D-6E8A-4147-A177-3AD203B41FA5}">
                      <a16:colId xmlns:a16="http://schemas.microsoft.com/office/drawing/2014/main" val="4125426990"/>
                    </a:ext>
                  </a:extLst>
                </a:gridCol>
                <a:gridCol w="1590552">
                  <a:extLst>
                    <a:ext uri="{9D8B030D-6E8A-4147-A177-3AD203B41FA5}">
                      <a16:colId xmlns:a16="http://schemas.microsoft.com/office/drawing/2014/main" val="3439669006"/>
                    </a:ext>
                  </a:extLst>
                </a:gridCol>
                <a:gridCol w="1590552">
                  <a:extLst>
                    <a:ext uri="{9D8B030D-6E8A-4147-A177-3AD203B41FA5}">
                      <a16:colId xmlns:a16="http://schemas.microsoft.com/office/drawing/2014/main" val="1274799583"/>
                    </a:ext>
                  </a:extLst>
                </a:gridCol>
                <a:gridCol w="1590552">
                  <a:extLst>
                    <a:ext uri="{9D8B030D-6E8A-4147-A177-3AD203B41FA5}">
                      <a16:colId xmlns:a16="http://schemas.microsoft.com/office/drawing/2014/main" val="1228163171"/>
                    </a:ext>
                  </a:extLst>
                </a:gridCol>
              </a:tblGrid>
              <a:tr h="413994">
                <a:tc>
                  <a:txBody>
                    <a:bodyPr/>
                    <a:lstStyle/>
                    <a:p>
                      <a:pPr marL="0" marR="0" indent="0" algn="l" rtl="0" fontAlgn="base">
                        <a:buNone/>
                      </a:pPr>
                      <a:r>
                        <a:rPr lang="fr-CA" sz="1200" b="1" i="0">
                          <a:solidFill>
                            <a:srgbClr val="003C85"/>
                          </a:solidFill>
                          <a:effectLst/>
                          <a:latin typeface="Segoe UI"/>
                          <a:cs typeface="Segoe UI"/>
                        </a:rPr>
                        <a:t>Bénéfice anticipé</a:t>
                      </a:r>
                      <a:endParaRPr lang="fr-CA"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chemeClr val="accent2">
                        <a:lumMod val="60000"/>
                        <a:lumOff val="40000"/>
                      </a:schemeClr>
                    </a:solidFill>
                  </a:tcPr>
                </a:tc>
                <a:tc>
                  <a:txBody>
                    <a:bodyPr/>
                    <a:lstStyle/>
                    <a:p>
                      <a:pPr marL="0" marR="0" indent="0" algn="l" rtl="0" fontAlgn="base">
                        <a:buNone/>
                      </a:pPr>
                      <a:r>
                        <a:rPr lang="fr-CA" sz="1200" b="1" i="0">
                          <a:solidFill>
                            <a:srgbClr val="003C85"/>
                          </a:solidFill>
                          <a:effectLst/>
                          <a:latin typeface="Segoe UI"/>
                          <a:cs typeface="Segoe UI"/>
                        </a:rPr>
                        <a:t>Indicateur</a:t>
                      </a:r>
                      <a:endParaRPr lang="fr-CA"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chemeClr val="accent2">
                        <a:lumMod val="60000"/>
                        <a:lumOff val="40000"/>
                      </a:schemeClr>
                    </a:solidFill>
                  </a:tcPr>
                </a:tc>
                <a:tc>
                  <a:txBody>
                    <a:bodyPr/>
                    <a:lstStyle/>
                    <a:p>
                      <a:pPr marL="0" marR="0" indent="0" algn="l" rtl="0" fontAlgn="base">
                        <a:buNone/>
                      </a:pPr>
                      <a:r>
                        <a:rPr lang="fr-CA" sz="1200" b="1" i="0">
                          <a:solidFill>
                            <a:srgbClr val="003C85"/>
                          </a:solidFill>
                          <a:effectLst/>
                          <a:latin typeface="Segoe UI"/>
                          <a:cs typeface="Segoe UI"/>
                        </a:rPr>
                        <a:t>Donnée de départ </a:t>
                      </a:r>
                      <a:endParaRPr lang="fr-CA" sz="1200" b="0" i="0">
                        <a:solidFill>
                          <a:srgbClr val="000000"/>
                        </a:solidFill>
                        <a:effectLst/>
                        <a:latin typeface="Segoe UI"/>
                        <a:cs typeface="Segoe UI"/>
                      </a:endParaRPr>
                    </a:p>
                    <a:p>
                      <a:pPr marL="0" marR="0" indent="0" algn="l" rtl="0" fontAlgn="base">
                        <a:buNone/>
                      </a:pPr>
                      <a:r>
                        <a:rPr lang="fr-CA" sz="1200" b="1" i="0">
                          <a:solidFill>
                            <a:srgbClr val="003C85"/>
                          </a:solidFill>
                          <a:effectLst/>
                          <a:latin typeface="Segoe UI"/>
                          <a:cs typeface="Segoe UI"/>
                        </a:rPr>
                        <a:t>(mois-année)</a:t>
                      </a:r>
                      <a:endParaRPr lang="fr-CA"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chemeClr val="accent2">
                        <a:lumMod val="60000"/>
                        <a:lumOff val="40000"/>
                      </a:schemeClr>
                    </a:solidFill>
                  </a:tcPr>
                </a:tc>
                <a:tc>
                  <a:txBody>
                    <a:bodyPr/>
                    <a:lstStyle/>
                    <a:p>
                      <a:pPr marL="0" marR="0" indent="0" algn="l" rtl="0" fontAlgn="base">
                        <a:buNone/>
                      </a:pPr>
                      <a:r>
                        <a:rPr lang="fr-CA" sz="1200" b="1" i="0">
                          <a:solidFill>
                            <a:srgbClr val="003C85"/>
                          </a:solidFill>
                          <a:effectLst/>
                          <a:latin typeface="Segoe UI"/>
                          <a:cs typeface="Segoe UI"/>
                        </a:rPr>
                        <a:t>Cible après projet (mois-année)</a:t>
                      </a:r>
                      <a:endParaRPr lang="fr-CA"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chemeClr val="accent2">
                        <a:lumMod val="60000"/>
                        <a:lumOff val="40000"/>
                      </a:schemeClr>
                    </a:solidFill>
                  </a:tcPr>
                </a:tc>
                <a:tc>
                  <a:txBody>
                    <a:bodyPr/>
                    <a:lstStyle/>
                    <a:p>
                      <a:pPr marL="0" marR="0" indent="0" algn="l" rtl="0" fontAlgn="base">
                        <a:buNone/>
                      </a:pPr>
                      <a:r>
                        <a:rPr lang="fr-CA" sz="1200" b="1" i="0">
                          <a:solidFill>
                            <a:srgbClr val="003C85"/>
                          </a:solidFill>
                          <a:effectLst/>
                          <a:latin typeface="Segoe UI"/>
                          <a:cs typeface="Segoe UI"/>
                        </a:rPr>
                        <a:t>Source </a:t>
                      </a:r>
                      <a:endParaRPr lang="fr-CA" sz="1200" b="0" i="0">
                        <a:solidFill>
                          <a:srgbClr val="000000"/>
                        </a:solidFill>
                        <a:effectLst/>
                        <a:latin typeface="Segoe UI"/>
                        <a:cs typeface="Segoe UI"/>
                      </a:endParaRPr>
                    </a:p>
                    <a:p>
                      <a:pPr marL="0" marR="0" indent="0" algn="l" rtl="0" fontAlgn="base">
                        <a:buNone/>
                      </a:pPr>
                      <a:r>
                        <a:rPr lang="fr-CA" sz="1200" b="1" i="0">
                          <a:solidFill>
                            <a:srgbClr val="003C85"/>
                          </a:solidFill>
                          <a:effectLst/>
                          <a:latin typeface="Segoe UI"/>
                          <a:cs typeface="Segoe UI"/>
                        </a:rPr>
                        <a:t>de données</a:t>
                      </a:r>
                      <a:endParaRPr lang="fr-CA"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947510970"/>
                  </a:ext>
                </a:extLst>
              </a:tr>
              <a:tr h="413994">
                <a:tc>
                  <a:txBody>
                    <a:bodyPr/>
                    <a:lstStyle/>
                    <a:p>
                      <a:pPr marL="0" marR="0" indent="0" algn="l" rtl="0" fontAlgn="base">
                        <a:buNone/>
                      </a:pPr>
                      <a:r>
                        <a:rPr lang="fr-CA" sz="1200" b="0" i="0">
                          <a:solidFill>
                            <a:srgbClr val="003C85"/>
                          </a:solidFill>
                          <a:effectLst/>
                          <a:latin typeface="Segoe UI"/>
                          <a:cs typeface="Segoe UI"/>
                        </a:rPr>
                        <a:t>Ex. Augmentation du nombre de suivis par année </a:t>
                      </a:r>
                      <a:endParaRPr lang="en-US"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rgbClr val="FFFFFF"/>
                    </a:solidFill>
                  </a:tcPr>
                </a:tc>
                <a:tc>
                  <a:txBody>
                    <a:bodyPr/>
                    <a:lstStyle/>
                    <a:p>
                      <a:pPr marL="0" marR="0" indent="0" algn="l" rtl="0" fontAlgn="base">
                        <a:buNone/>
                      </a:pPr>
                      <a:r>
                        <a:rPr lang="fr-CA" sz="1200" b="0" i="0">
                          <a:solidFill>
                            <a:srgbClr val="003C85"/>
                          </a:solidFill>
                          <a:effectLst/>
                          <a:latin typeface="Segoe UI"/>
                          <a:cs typeface="Segoe UI"/>
                        </a:rPr>
                        <a:t>Nb de suivis par année</a:t>
                      </a:r>
                      <a:endParaRPr lang="en-US"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rgbClr val="FFFFFF"/>
                    </a:solidFill>
                  </a:tcPr>
                </a:tc>
                <a:tc>
                  <a:txBody>
                    <a:bodyPr/>
                    <a:lstStyle/>
                    <a:p>
                      <a:pPr marL="0" marR="0" indent="0" algn="l" rtl="0" fontAlgn="base">
                        <a:buNone/>
                      </a:pPr>
                      <a:r>
                        <a:rPr lang="fr-CA" sz="1200" b="0" i="0">
                          <a:solidFill>
                            <a:srgbClr val="003C85"/>
                          </a:solidFill>
                          <a:effectLst/>
                          <a:latin typeface="Segoe UI"/>
                          <a:cs typeface="Segoe UI"/>
                        </a:rPr>
                        <a:t>200 suivis </a:t>
                      </a:r>
                      <a:endParaRPr lang="en-US" sz="1200" b="0" i="0">
                        <a:solidFill>
                          <a:srgbClr val="000000"/>
                        </a:solidFill>
                        <a:effectLst/>
                        <a:latin typeface="Segoe UI"/>
                        <a:cs typeface="Segoe UI"/>
                      </a:endParaRPr>
                    </a:p>
                    <a:p>
                      <a:pPr marL="0" marR="0" indent="0" algn="l" rtl="0" fontAlgn="base">
                        <a:buNone/>
                      </a:pPr>
                      <a:r>
                        <a:rPr lang="fr-CA" sz="1200" b="0" i="0">
                          <a:solidFill>
                            <a:srgbClr val="003C85"/>
                          </a:solidFill>
                          <a:effectLst/>
                          <a:latin typeface="Segoe UI"/>
                          <a:cs typeface="Segoe UI"/>
                        </a:rPr>
                        <a:t>(fév. 2025) </a:t>
                      </a:r>
                      <a:endParaRPr lang="en-US"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rgbClr val="FFFFFF"/>
                    </a:solidFill>
                  </a:tcPr>
                </a:tc>
                <a:tc>
                  <a:txBody>
                    <a:bodyPr/>
                    <a:lstStyle/>
                    <a:p>
                      <a:pPr marL="0" marR="0" indent="0" algn="l" rtl="0" fontAlgn="base">
                        <a:buNone/>
                      </a:pPr>
                      <a:r>
                        <a:rPr lang="fr-CA" sz="1200" b="0" i="0">
                          <a:solidFill>
                            <a:srgbClr val="003C85"/>
                          </a:solidFill>
                          <a:effectLst/>
                          <a:latin typeface="Segoe UI"/>
                          <a:cs typeface="Segoe UI"/>
                        </a:rPr>
                        <a:t>500 suivis</a:t>
                      </a:r>
                      <a:endParaRPr lang="en-US" sz="1200" b="0" i="0">
                        <a:solidFill>
                          <a:srgbClr val="000000"/>
                        </a:solidFill>
                        <a:effectLst/>
                        <a:latin typeface="Segoe UI"/>
                        <a:cs typeface="Segoe UI"/>
                      </a:endParaRPr>
                    </a:p>
                    <a:p>
                      <a:pPr marL="0" marR="0" indent="0" algn="l" rtl="0" fontAlgn="base">
                        <a:buNone/>
                      </a:pPr>
                      <a:r>
                        <a:rPr lang="fr-CA" sz="1200" b="0" i="0">
                          <a:solidFill>
                            <a:srgbClr val="003C85"/>
                          </a:solidFill>
                          <a:effectLst/>
                          <a:latin typeface="Segoe UI"/>
                          <a:cs typeface="Segoe UI"/>
                        </a:rPr>
                        <a:t>(mai 2026)</a:t>
                      </a:r>
                      <a:endParaRPr lang="en-US"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rgbClr val="FFFFFF"/>
                    </a:solidFill>
                  </a:tcPr>
                </a:tc>
                <a:tc>
                  <a:txBody>
                    <a:bodyPr/>
                    <a:lstStyle/>
                    <a:p>
                      <a:pPr marL="0" marR="0" indent="0" algn="l" rtl="0" fontAlgn="base">
                        <a:buNone/>
                      </a:pPr>
                      <a:r>
                        <a:rPr lang="fr-CA" sz="1200" b="0" i="0">
                          <a:solidFill>
                            <a:srgbClr val="003C85"/>
                          </a:solidFill>
                          <a:effectLst/>
                          <a:latin typeface="Segoe UI"/>
                          <a:cs typeface="Segoe UI"/>
                        </a:rPr>
                        <a:t>Base de données</a:t>
                      </a:r>
                      <a:endParaRPr lang="en-US"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rgbClr val="FFFFFF"/>
                    </a:solidFill>
                  </a:tcPr>
                </a:tc>
                <a:extLst>
                  <a:ext uri="{0D108BD9-81ED-4DB2-BD59-A6C34878D82A}">
                    <a16:rowId xmlns:a16="http://schemas.microsoft.com/office/drawing/2014/main" val="176211763"/>
                  </a:ext>
                </a:extLst>
              </a:tr>
              <a:tr h="413994">
                <a:tc>
                  <a:txBody>
                    <a:bodyPr/>
                    <a:lstStyle/>
                    <a:p>
                      <a:pPr marL="0" marR="0" indent="0" algn="l" rtl="0" fontAlgn="base">
                        <a:buNone/>
                      </a:pPr>
                      <a:r>
                        <a:rPr lang="fr-CA" sz="1200" b="0" i="0">
                          <a:solidFill>
                            <a:srgbClr val="003C85"/>
                          </a:solidFill>
                          <a:effectLst/>
                          <a:latin typeface="Segoe UI"/>
                          <a:cs typeface="Segoe UI"/>
                        </a:rPr>
                        <a:t>Ex. Diminution du temps d’attente </a:t>
                      </a:r>
                      <a:endParaRPr lang="en-US"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rgbClr val="FFFFFF"/>
                    </a:solidFill>
                  </a:tcPr>
                </a:tc>
                <a:tc>
                  <a:txBody>
                    <a:bodyPr/>
                    <a:lstStyle/>
                    <a:p>
                      <a:pPr marL="0" marR="0" indent="0" algn="l" rtl="0" fontAlgn="base">
                        <a:buNone/>
                      </a:pPr>
                      <a:r>
                        <a:rPr lang="fr-CA" sz="1200" b="0" i="0">
                          <a:solidFill>
                            <a:srgbClr val="003C85"/>
                          </a:solidFill>
                          <a:effectLst/>
                          <a:latin typeface="Segoe UI"/>
                          <a:cs typeface="Segoe UI"/>
                        </a:rPr>
                        <a:t>Temps d’attente (jours)</a:t>
                      </a:r>
                      <a:endParaRPr lang="en-US"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rgbClr val="FFFFFF"/>
                    </a:solidFill>
                  </a:tcPr>
                </a:tc>
                <a:tc>
                  <a:txBody>
                    <a:bodyPr/>
                    <a:lstStyle/>
                    <a:p>
                      <a:pPr marL="0" marR="0" indent="0" algn="l" rtl="0" fontAlgn="base">
                        <a:buNone/>
                      </a:pPr>
                      <a:r>
                        <a:rPr lang="fr-CA" sz="1200" b="0" i="0">
                          <a:solidFill>
                            <a:srgbClr val="003C85"/>
                          </a:solidFill>
                          <a:effectLst/>
                          <a:latin typeface="Segoe UI"/>
                          <a:cs typeface="Segoe UI"/>
                        </a:rPr>
                        <a:t>20 jours </a:t>
                      </a:r>
                      <a:endParaRPr lang="en-US" sz="1200" b="0" i="0">
                        <a:solidFill>
                          <a:srgbClr val="000000"/>
                        </a:solidFill>
                        <a:effectLst/>
                        <a:latin typeface="Segoe UI"/>
                        <a:cs typeface="Segoe UI"/>
                      </a:endParaRPr>
                    </a:p>
                    <a:p>
                      <a:pPr marL="0" marR="0" indent="0" algn="l" rtl="0" fontAlgn="base">
                        <a:buNone/>
                      </a:pPr>
                      <a:r>
                        <a:rPr lang="fr-CA" sz="1200" b="0" i="0">
                          <a:solidFill>
                            <a:srgbClr val="003C85"/>
                          </a:solidFill>
                          <a:effectLst/>
                          <a:latin typeface="Segoe UI"/>
                          <a:cs typeface="Segoe UI"/>
                        </a:rPr>
                        <a:t>(fév. 2025)</a:t>
                      </a:r>
                      <a:endParaRPr lang="en-US"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rgbClr val="FFFFFF"/>
                    </a:solidFill>
                  </a:tcPr>
                </a:tc>
                <a:tc>
                  <a:txBody>
                    <a:bodyPr/>
                    <a:lstStyle/>
                    <a:p>
                      <a:pPr marL="0" marR="0" indent="0" algn="l" rtl="0" fontAlgn="base">
                        <a:buNone/>
                      </a:pPr>
                      <a:r>
                        <a:rPr lang="fr-CA" sz="1200" b="0" i="0">
                          <a:solidFill>
                            <a:srgbClr val="003C85"/>
                          </a:solidFill>
                          <a:effectLst/>
                          <a:latin typeface="Segoe UI"/>
                          <a:cs typeface="Segoe UI"/>
                        </a:rPr>
                        <a:t>30 jours </a:t>
                      </a:r>
                      <a:endParaRPr lang="en-US" sz="1200" b="0" i="0">
                        <a:solidFill>
                          <a:srgbClr val="000000"/>
                        </a:solidFill>
                        <a:effectLst/>
                        <a:latin typeface="Segoe UI"/>
                        <a:cs typeface="Segoe UI"/>
                      </a:endParaRPr>
                    </a:p>
                    <a:p>
                      <a:pPr marL="0" marR="0" indent="0" algn="l" rtl="0" fontAlgn="base">
                        <a:buNone/>
                      </a:pPr>
                      <a:r>
                        <a:rPr lang="fr-CA" sz="1200" b="0" i="0">
                          <a:solidFill>
                            <a:srgbClr val="003C85"/>
                          </a:solidFill>
                          <a:effectLst/>
                          <a:latin typeface="Segoe UI"/>
                          <a:cs typeface="Segoe UI"/>
                        </a:rPr>
                        <a:t>(mai 2026)</a:t>
                      </a:r>
                      <a:endParaRPr lang="en-US"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rgbClr val="FFFFFF"/>
                    </a:solidFill>
                  </a:tcPr>
                </a:tc>
                <a:tc>
                  <a:txBody>
                    <a:bodyPr/>
                    <a:lstStyle/>
                    <a:p>
                      <a:pPr marL="0" marR="0" indent="0" algn="l" rtl="0" fontAlgn="base">
                        <a:buNone/>
                      </a:pPr>
                      <a:r>
                        <a:rPr lang="fr-CA" sz="1200" b="0" i="0">
                          <a:solidFill>
                            <a:srgbClr val="003C85"/>
                          </a:solidFill>
                          <a:effectLst/>
                          <a:latin typeface="Segoe UI"/>
                          <a:cs typeface="Segoe UI"/>
                        </a:rPr>
                        <a:t>Base de données</a:t>
                      </a:r>
                      <a:endParaRPr lang="en-US"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rgbClr val="FFFFFF"/>
                    </a:solidFill>
                  </a:tcPr>
                </a:tc>
                <a:extLst>
                  <a:ext uri="{0D108BD9-81ED-4DB2-BD59-A6C34878D82A}">
                    <a16:rowId xmlns:a16="http://schemas.microsoft.com/office/drawing/2014/main" val="3936074267"/>
                  </a:ext>
                </a:extLst>
              </a:tr>
              <a:tr h="413994">
                <a:tc>
                  <a:txBody>
                    <a:bodyPr/>
                    <a:lstStyle/>
                    <a:p>
                      <a:pPr marL="0" marR="0" indent="0" algn="l" rtl="0" fontAlgn="base">
                        <a:buNone/>
                      </a:pPr>
                      <a:r>
                        <a:rPr lang="fr-CA" sz="1200" b="0" i="0">
                          <a:solidFill>
                            <a:srgbClr val="003C85"/>
                          </a:solidFill>
                          <a:effectLst/>
                          <a:latin typeface="Segoe UI"/>
                          <a:cs typeface="Segoe UI"/>
                        </a:rPr>
                        <a:t>Ex. Augmentation du taux de satisfaction</a:t>
                      </a:r>
                      <a:endParaRPr lang="en-US"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rgbClr val="FFFFFF"/>
                    </a:solidFill>
                  </a:tcPr>
                </a:tc>
                <a:tc>
                  <a:txBody>
                    <a:bodyPr/>
                    <a:lstStyle/>
                    <a:p>
                      <a:pPr marL="0" marR="0" indent="0" algn="l" rtl="0" fontAlgn="base">
                        <a:buNone/>
                      </a:pPr>
                      <a:r>
                        <a:rPr lang="fr-CA" sz="1200" b="0" i="0">
                          <a:solidFill>
                            <a:srgbClr val="003C85"/>
                          </a:solidFill>
                          <a:effectLst/>
                          <a:latin typeface="Segoe UI"/>
                          <a:cs typeface="Segoe UI"/>
                        </a:rPr>
                        <a:t>Taux de satisfaction</a:t>
                      </a:r>
                      <a:endParaRPr lang="en-US"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rgbClr val="FFFFFF"/>
                    </a:solidFill>
                  </a:tcPr>
                </a:tc>
                <a:tc>
                  <a:txBody>
                    <a:bodyPr/>
                    <a:lstStyle/>
                    <a:p>
                      <a:pPr marL="0" marR="0" indent="0" algn="l" rtl="0" fontAlgn="base">
                        <a:buNone/>
                      </a:pPr>
                      <a:r>
                        <a:rPr lang="fr-CA" sz="1200" b="0" i="0">
                          <a:solidFill>
                            <a:srgbClr val="003C85"/>
                          </a:solidFill>
                          <a:effectLst/>
                          <a:latin typeface="Segoe UI"/>
                          <a:cs typeface="Segoe UI"/>
                        </a:rPr>
                        <a:t>45% </a:t>
                      </a:r>
                      <a:endParaRPr lang="en-US" sz="1200" b="0" i="0">
                        <a:solidFill>
                          <a:srgbClr val="000000"/>
                        </a:solidFill>
                        <a:effectLst/>
                        <a:latin typeface="Segoe UI"/>
                        <a:cs typeface="Segoe UI"/>
                      </a:endParaRPr>
                    </a:p>
                    <a:p>
                      <a:pPr marL="0" marR="0" indent="0" algn="l" rtl="0" fontAlgn="base">
                        <a:buNone/>
                      </a:pPr>
                      <a:r>
                        <a:rPr lang="fr-CA" sz="1200" b="0" i="0">
                          <a:solidFill>
                            <a:srgbClr val="003C85"/>
                          </a:solidFill>
                          <a:effectLst/>
                          <a:latin typeface="Segoe UI"/>
                          <a:cs typeface="Segoe UI"/>
                        </a:rPr>
                        <a:t>(janv. 2025)</a:t>
                      </a:r>
                      <a:endParaRPr lang="en-US"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rgbClr val="FFFFFF"/>
                    </a:solidFill>
                  </a:tcPr>
                </a:tc>
                <a:tc>
                  <a:txBody>
                    <a:bodyPr/>
                    <a:lstStyle/>
                    <a:p>
                      <a:pPr marL="0" marR="0" indent="0" algn="l" rtl="0" fontAlgn="base">
                        <a:buNone/>
                      </a:pPr>
                      <a:r>
                        <a:rPr lang="fr-CA" sz="1200" b="0" i="0">
                          <a:solidFill>
                            <a:srgbClr val="003C85"/>
                          </a:solidFill>
                          <a:effectLst/>
                          <a:latin typeface="Segoe UI"/>
                          <a:cs typeface="Segoe UI"/>
                        </a:rPr>
                        <a:t>60%</a:t>
                      </a:r>
                      <a:endParaRPr lang="en-US" sz="1200" b="0" i="0">
                        <a:solidFill>
                          <a:srgbClr val="000000"/>
                        </a:solidFill>
                        <a:effectLst/>
                        <a:latin typeface="Segoe UI"/>
                        <a:cs typeface="Segoe UI"/>
                      </a:endParaRPr>
                    </a:p>
                    <a:p>
                      <a:pPr marL="0" marR="0" indent="0" algn="l" rtl="0" fontAlgn="base">
                        <a:buNone/>
                      </a:pPr>
                      <a:r>
                        <a:rPr lang="fr-CA" sz="1200" b="0" i="0">
                          <a:solidFill>
                            <a:srgbClr val="003C85"/>
                          </a:solidFill>
                          <a:effectLst/>
                          <a:latin typeface="Segoe UI"/>
                          <a:cs typeface="Segoe UI"/>
                        </a:rPr>
                        <a:t>(juin 2026)</a:t>
                      </a:r>
                      <a:endParaRPr lang="en-US"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rgbClr val="FFFFFF"/>
                    </a:solidFill>
                  </a:tcPr>
                </a:tc>
                <a:tc>
                  <a:txBody>
                    <a:bodyPr/>
                    <a:lstStyle/>
                    <a:p>
                      <a:pPr marL="0" marR="0" indent="0" algn="l" rtl="0" fontAlgn="base">
                        <a:buNone/>
                      </a:pPr>
                      <a:r>
                        <a:rPr lang="fr-CA" sz="1200" b="0" i="0">
                          <a:solidFill>
                            <a:srgbClr val="003C85"/>
                          </a:solidFill>
                          <a:effectLst/>
                          <a:latin typeface="Segoe UI"/>
                          <a:cs typeface="Segoe UI"/>
                        </a:rPr>
                        <a:t>Sondage</a:t>
                      </a:r>
                      <a:endParaRPr lang="en-US" sz="1200" b="0" i="0">
                        <a:solidFill>
                          <a:srgbClr val="000000"/>
                        </a:solidFill>
                        <a:effectLst/>
                        <a:latin typeface="Segoe UI"/>
                        <a:cs typeface="Segoe UI"/>
                      </a:endParaRPr>
                    </a:p>
                  </a:txBody>
                  <a:tcPr marL="59150" marR="59150" anchor="ctr">
                    <a:lnL w="9525" cap="flat" cmpd="sng" algn="ctr">
                      <a:solidFill>
                        <a:srgbClr val="003C85"/>
                      </a:solidFill>
                      <a:prstDash val="solid"/>
                      <a:round/>
                      <a:headEnd type="none" w="med" len="med"/>
                      <a:tailEnd type="none" w="med" len="med"/>
                    </a:lnL>
                    <a:lnR w="9525" cap="flat" cmpd="sng" algn="ctr">
                      <a:solidFill>
                        <a:srgbClr val="003C85"/>
                      </a:solidFill>
                      <a:prstDash val="solid"/>
                      <a:round/>
                      <a:headEnd type="none" w="med" len="med"/>
                      <a:tailEnd type="none" w="med" len="med"/>
                    </a:lnR>
                    <a:lnT w="9525" cap="flat" cmpd="sng" algn="ctr">
                      <a:solidFill>
                        <a:srgbClr val="003C85"/>
                      </a:solidFill>
                      <a:prstDash val="solid"/>
                      <a:round/>
                      <a:headEnd type="none" w="med" len="med"/>
                      <a:tailEnd type="none" w="med" len="med"/>
                    </a:lnT>
                    <a:lnB w="9525" cap="flat" cmpd="sng" algn="ctr">
                      <a:solidFill>
                        <a:srgbClr val="003C85"/>
                      </a:solidFill>
                      <a:prstDash val="solid"/>
                      <a:round/>
                      <a:headEnd type="none" w="med" len="med"/>
                      <a:tailEnd type="none" w="med" len="med"/>
                    </a:lnB>
                    <a:solidFill>
                      <a:srgbClr val="FFFFFF"/>
                    </a:solidFill>
                  </a:tcPr>
                </a:tc>
                <a:extLst>
                  <a:ext uri="{0D108BD9-81ED-4DB2-BD59-A6C34878D82A}">
                    <a16:rowId xmlns:a16="http://schemas.microsoft.com/office/drawing/2014/main" val="950697080"/>
                  </a:ext>
                </a:extLst>
              </a:tr>
            </a:tbl>
          </a:graphicData>
        </a:graphic>
      </p:graphicFrame>
    </p:spTree>
    <p:extLst>
      <p:ext uri="{BB962C8B-B14F-4D97-AF65-F5344CB8AC3E}">
        <p14:creationId xmlns:p14="http://schemas.microsoft.com/office/powerpoint/2010/main" val="3977377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F7055-56A6-7939-2640-70BDA14DD9EA}"/>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CF5697A6-1BBE-3013-3FC5-820710F5327F}"/>
              </a:ext>
            </a:extLst>
          </p:cNvPr>
          <p:cNvSpPr>
            <a:spLocks noGrp="1"/>
          </p:cNvSpPr>
          <p:nvPr>
            <p:ph idx="1"/>
          </p:nvPr>
        </p:nvSpPr>
        <p:spPr/>
        <p:txBody>
          <a:bodyPr vert="horz" lIns="91440" tIns="45720" rIns="91440" bIns="45720" rtlCol="0" anchor="t">
            <a:normAutofit/>
          </a:bodyPr>
          <a:lstStyle/>
          <a:p>
            <a:pPr marL="0" indent="0">
              <a:buNone/>
            </a:pPr>
            <a:r>
              <a:rPr lang="fr-CA" sz="2600">
                <a:solidFill>
                  <a:srgbClr val="003C85"/>
                </a:solidFill>
                <a:latin typeface="Arial"/>
                <a:cs typeface="Arial"/>
              </a:rPr>
              <a:t>Décrire comment le projet s’aligne aux chantiers, objectifs, indicateurs, volets et catalyseurs de la planification stratégique, en présentant une justification ou une hypothèse, et en incluant une quantification lorsque c’est possible. </a:t>
            </a:r>
            <a:endParaRPr lang="fr-CA" sz="2600">
              <a:solidFill>
                <a:srgbClr val="000000"/>
              </a:solidFill>
              <a:latin typeface="Arial"/>
              <a:cs typeface="Arial"/>
            </a:endParaRPr>
          </a:p>
          <a:p>
            <a:pPr marL="0" indent="0">
              <a:buNone/>
            </a:pPr>
            <a:endParaRPr lang="fr-CA" b="1" dirty="0">
              <a:solidFill>
                <a:srgbClr val="003C85"/>
              </a:solidFill>
              <a:latin typeface="Arial"/>
              <a:cs typeface="Arial"/>
            </a:endParaRPr>
          </a:p>
          <a:p>
            <a:pPr marL="0" indent="0">
              <a:buNone/>
            </a:pPr>
            <a:endParaRPr lang="fr-CA" sz="2400" dirty="0">
              <a:solidFill>
                <a:srgbClr val="003C85"/>
              </a:solidFill>
              <a:latin typeface="Arial"/>
              <a:cs typeface="Arial"/>
            </a:endParaRPr>
          </a:p>
          <a:p>
            <a:pPr marL="0" indent="0">
              <a:buNone/>
            </a:pPr>
            <a:endParaRPr lang="fr-CA" dirty="0">
              <a:cs typeface="Segoe UI"/>
            </a:endParaRPr>
          </a:p>
        </p:txBody>
      </p:sp>
      <p:sp>
        <p:nvSpPr>
          <p:cNvPr id="5" name="Espace réservé du texte 4">
            <a:extLst>
              <a:ext uri="{FF2B5EF4-FFF2-40B4-BE49-F238E27FC236}">
                <a16:creationId xmlns:a16="http://schemas.microsoft.com/office/drawing/2014/main" id="{0BA97D5B-117D-9F29-3911-B380B6B1B07B}"/>
              </a:ext>
            </a:extLst>
          </p:cNvPr>
          <p:cNvSpPr>
            <a:spLocks noGrp="1"/>
          </p:cNvSpPr>
          <p:nvPr>
            <p:ph type="body" sz="quarter" idx="13"/>
          </p:nvPr>
        </p:nvSpPr>
        <p:spPr/>
        <p:txBody>
          <a:bodyPr vert="horz" lIns="91440" tIns="45720" rIns="91440" bIns="45720" rtlCol="0" anchor="t">
            <a:normAutofit/>
          </a:bodyPr>
          <a:lstStyle/>
          <a:p>
            <a:r>
              <a:rPr lang="fr-CA">
                <a:cs typeface="Segoe UI Semibold"/>
              </a:rPr>
              <a:t>Alignement stratégique</a:t>
            </a:r>
          </a:p>
          <a:p>
            <a:endParaRPr lang="fr-CA" dirty="0">
              <a:cs typeface="Segoe UI Semibold"/>
            </a:endParaRPr>
          </a:p>
          <a:p>
            <a:endParaRPr lang="fr-CA" dirty="0">
              <a:cs typeface="Segoe UI Semibold"/>
            </a:endParaRPr>
          </a:p>
          <a:p>
            <a:endParaRPr lang="fr-CA" dirty="0">
              <a:cs typeface="Segoe UI Semibold"/>
            </a:endParaRPr>
          </a:p>
        </p:txBody>
      </p:sp>
      <p:sp>
        <p:nvSpPr>
          <p:cNvPr id="6" name="Espace réservé du texte 5">
            <a:extLst>
              <a:ext uri="{FF2B5EF4-FFF2-40B4-BE49-F238E27FC236}">
                <a16:creationId xmlns:a16="http://schemas.microsoft.com/office/drawing/2014/main" id="{1F23777A-03B1-A7E4-01B7-77E08D3A8218}"/>
              </a:ext>
            </a:extLst>
          </p:cNvPr>
          <p:cNvSpPr>
            <a:spLocks noGrp="1"/>
          </p:cNvSpPr>
          <p:nvPr>
            <p:ph type="body" sz="quarter" idx="14"/>
          </p:nvPr>
        </p:nvSpPr>
        <p:spPr/>
        <p:txBody>
          <a:bodyPr/>
          <a:lstStyle/>
          <a:p>
            <a:endParaRPr lang="fr-CA"/>
          </a:p>
        </p:txBody>
      </p:sp>
      <p:sp>
        <p:nvSpPr>
          <p:cNvPr id="4" name="Espace réservé du numéro de diapositive 3">
            <a:extLst>
              <a:ext uri="{FF2B5EF4-FFF2-40B4-BE49-F238E27FC236}">
                <a16:creationId xmlns:a16="http://schemas.microsoft.com/office/drawing/2014/main" id="{35CFA4B8-F493-74E9-A0A3-A6C11A113E8D}"/>
              </a:ext>
            </a:extLst>
          </p:cNvPr>
          <p:cNvSpPr>
            <a:spLocks noGrp="1"/>
          </p:cNvSpPr>
          <p:nvPr>
            <p:ph type="sldNum" sz="quarter" idx="4"/>
          </p:nvPr>
        </p:nvSpPr>
        <p:spPr/>
        <p:txBody>
          <a:bodyPr/>
          <a:lstStyle/>
          <a:p>
            <a:fld id="{55DDBC63-AA34-4C27-924A-AC3A8202F7BB}" type="slidenum">
              <a:rPr lang="fr-CA" smtClean="0"/>
              <a:t>7</a:t>
            </a:fld>
            <a:endParaRPr lang="fr-CA"/>
          </a:p>
        </p:txBody>
      </p:sp>
    </p:spTree>
    <p:extLst>
      <p:ext uri="{BB962C8B-B14F-4D97-AF65-F5344CB8AC3E}">
        <p14:creationId xmlns:p14="http://schemas.microsoft.com/office/powerpoint/2010/main" val="668910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3627D-D8CE-6C40-1DCC-9BE08B902C64}"/>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8B7C36C5-7EC0-ACB1-7BE9-2806981123C4}"/>
              </a:ext>
            </a:extLst>
          </p:cNvPr>
          <p:cNvSpPr>
            <a:spLocks noGrp="1"/>
          </p:cNvSpPr>
          <p:nvPr>
            <p:ph idx="1"/>
          </p:nvPr>
        </p:nvSpPr>
        <p:spPr/>
        <p:txBody>
          <a:bodyPr vert="horz" lIns="91440" tIns="45720" rIns="91440" bIns="45720" rtlCol="0" anchor="t">
            <a:normAutofit/>
          </a:bodyPr>
          <a:lstStyle/>
          <a:p>
            <a:pPr>
              <a:buFont typeface="Arial"/>
              <a:buChar char="•"/>
            </a:pPr>
            <a:r>
              <a:rPr lang="fr-CA">
                <a:solidFill>
                  <a:srgbClr val="003C85"/>
                </a:solidFill>
                <a:latin typeface="Arial"/>
                <a:cs typeface="Arial"/>
              </a:rPr>
              <a:t>Ex. Le projet concerne uniquement l’unité de soins X de tel établissement. </a:t>
            </a:r>
            <a:endParaRPr lang="en-US">
              <a:solidFill>
                <a:srgbClr val="000000"/>
              </a:solidFill>
              <a:latin typeface="Arial"/>
              <a:cs typeface="Arial"/>
            </a:endParaRPr>
          </a:p>
          <a:p>
            <a:pPr>
              <a:buFont typeface="Arial"/>
              <a:buChar char="•"/>
            </a:pPr>
            <a:r>
              <a:rPr lang="fr-CA">
                <a:solidFill>
                  <a:srgbClr val="003C85"/>
                </a:solidFill>
                <a:latin typeface="Arial"/>
                <a:cs typeface="Arial"/>
              </a:rPr>
              <a:t>Ex. Le projet concerne uniquement les établissements suivants : X, Y et Z.</a:t>
            </a:r>
            <a:endParaRPr lang="en-US">
              <a:solidFill>
                <a:srgbClr val="000000"/>
              </a:solidFill>
              <a:latin typeface="Arial"/>
              <a:cs typeface="Arial"/>
            </a:endParaRPr>
          </a:p>
          <a:p>
            <a:pPr>
              <a:buFont typeface="Arial"/>
              <a:buChar char="•"/>
            </a:pPr>
            <a:r>
              <a:rPr lang="fr-CA">
                <a:solidFill>
                  <a:srgbClr val="003C85"/>
                </a:solidFill>
                <a:latin typeface="Arial"/>
                <a:cs typeface="Arial"/>
              </a:rPr>
              <a:t>Ex. Le projet n’inclut pas la construction de l’immeuble prévue dans un autre projet.</a:t>
            </a:r>
            <a:endParaRPr lang="en-US">
              <a:solidFill>
                <a:srgbClr val="000000"/>
              </a:solidFill>
              <a:latin typeface="Arial"/>
              <a:cs typeface="Arial"/>
            </a:endParaRPr>
          </a:p>
          <a:p>
            <a:pPr>
              <a:buFont typeface="Arial"/>
              <a:buChar char="•"/>
            </a:pPr>
            <a:r>
              <a:rPr lang="fr-CA">
                <a:solidFill>
                  <a:srgbClr val="003C85"/>
                </a:solidFill>
                <a:latin typeface="Arial"/>
                <a:cs typeface="Arial"/>
              </a:rPr>
              <a:t>Ex. Le projet n’inclut pas le changement du logiciel informatique actuellement utilisé.</a:t>
            </a:r>
            <a:endParaRPr lang="en-US">
              <a:solidFill>
                <a:srgbClr val="000000"/>
              </a:solidFill>
              <a:latin typeface="Arial"/>
              <a:cs typeface="Arial"/>
            </a:endParaRPr>
          </a:p>
          <a:p>
            <a:pPr>
              <a:buNone/>
            </a:pPr>
            <a:endParaRPr lang="fr-CA" sz="2600" dirty="0">
              <a:solidFill>
                <a:srgbClr val="003C85"/>
              </a:solidFill>
              <a:latin typeface="Arial"/>
              <a:cs typeface="Arial"/>
            </a:endParaRPr>
          </a:p>
          <a:p>
            <a:pPr marL="0" indent="0">
              <a:buNone/>
            </a:pPr>
            <a:endParaRPr lang="fr-CA" b="1" dirty="0">
              <a:solidFill>
                <a:srgbClr val="003C85"/>
              </a:solidFill>
              <a:latin typeface="Arial"/>
              <a:cs typeface="Arial"/>
            </a:endParaRPr>
          </a:p>
          <a:p>
            <a:pPr marL="0" indent="0">
              <a:buNone/>
            </a:pPr>
            <a:endParaRPr lang="fr-CA" sz="2400" dirty="0">
              <a:solidFill>
                <a:srgbClr val="003C85"/>
              </a:solidFill>
              <a:latin typeface="Arial"/>
              <a:cs typeface="Arial"/>
            </a:endParaRPr>
          </a:p>
          <a:p>
            <a:pPr marL="0" indent="0">
              <a:buNone/>
            </a:pPr>
            <a:endParaRPr lang="fr-CA" dirty="0">
              <a:cs typeface="Segoe UI"/>
            </a:endParaRPr>
          </a:p>
        </p:txBody>
      </p:sp>
      <p:sp>
        <p:nvSpPr>
          <p:cNvPr id="5" name="Espace réservé du texte 4">
            <a:extLst>
              <a:ext uri="{FF2B5EF4-FFF2-40B4-BE49-F238E27FC236}">
                <a16:creationId xmlns:a16="http://schemas.microsoft.com/office/drawing/2014/main" id="{E7DA95FB-F59C-0904-BF26-7103970DC00A}"/>
              </a:ext>
            </a:extLst>
          </p:cNvPr>
          <p:cNvSpPr>
            <a:spLocks noGrp="1"/>
          </p:cNvSpPr>
          <p:nvPr>
            <p:ph type="body" sz="quarter" idx="13"/>
          </p:nvPr>
        </p:nvSpPr>
        <p:spPr/>
        <p:txBody>
          <a:bodyPr vert="horz" lIns="91440" tIns="45720" rIns="91440" bIns="45720" rtlCol="0" anchor="t">
            <a:normAutofit/>
          </a:bodyPr>
          <a:lstStyle/>
          <a:p>
            <a:r>
              <a:rPr lang="fr-CA">
                <a:solidFill>
                  <a:srgbClr val="FFFFFF"/>
                </a:solidFill>
                <a:latin typeface="Segoe UI Semibold"/>
                <a:cs typeface="Segoe UI Semibold"/>
              </a:rPr>
              <a:t>Portée</a:t>
            </a:r>
          </a:p>
          <a:p>
            <a:endParaRPr lang="fr-CA" dirty="0">
              <a:cs typeface="Segoe UI Semibold"/>
            </a:endParaRPr>
          </a:p>
          <a:p>
            <a:endParaRPr lang="fr-CA" dirty="0">
              <a:cs typeface="Segoe UI Semibold"/>
            </a:endParaRPr>
          </a:p>
          <a:p>
            <a:endParaRPr lang="fr-CA" dirty="0">
              <a:cs typeface="Segoe UI Semibold"/>
            </a:endParaRPr>
          </a:p>
          <a:p>
            <a:endParaRPr lang="fr-CA" dirty="0">
              <a:cs typeface="Segoe UI Semibold"/>
            </a:endParaRPr>
          </a:p>
        </p:txBody>
      </p:sp>
      <p:sp>
        <p:nvSpPr>
          <p:cNvPr id="6" name="Espace réservé du texte 5">
            <a:extLst>
              <a:ext uri="{FF2B5EF4-FFF2-40B4-BE49-F238E27FC236}">
                <a16:creationId xmlns:a16="http://schemas.microsoft.com/office/drawing/2014/main" id="{96697954-91C4-7377-DD87-D8E107518F2F}"/>
              </a:ext>
            </a:extLst>
          </p:cNvPr>
          <p:cNvSpPr>
            <a:spLocks noGrp="1"/>
          </p:cNvSpPr>
          <p:nvPr>
            <p:ph type="body" sz="quarter" idx="14"/>
          </p:nvPr>
        </p:nvSpPr>
        <p:spPr/>
        <p:txBody>
          <a:bodyPr/>
          <a:lstStyle/>
          <a:p>
            <a:endParaRPr lang="fr-CA"/>
          </a:p>
        </p:txBody>
      </p:sp>
      <p:sp>
        <p:nvSpPr>
          <p:cNvPr id="4" name="Espace réservé du numéro de diapositive 3">
            <a:extLst>
              <a:ext uri="{FF2B5EF4-FFF2-40B4-BE49-F238E27FC236}">
                <a16:creationId xmlns:a16="http://schemas.microsoft.com/office/drawing/2014/main" id="{A99956FD-85B0-0236-325B-F1A6415CA694}"/>
              </a:ext>
            </a:extLst>
          </p:cNvPr>
          <p:cNvSpPr>
            <a:spLocks noGrp="1"/>
          </p:cNvSpPr>
          <p:nvPr>
            <p:ph type="sldNum" sz="quarter" idx="4"/>
          </p:nvPr>
        </p:nvSpPr>
        <p:spPr/>
        <p:txBody>
          <a:bodyPr/>
          <a:lstStyle/>
          <a:p>
            <a:fld id="{55DDBC63-AA34-4C27-924A-AC3A8202F7BB}" type="slidenum">
              <a:rPr lang="fr-CA" smtClean="0"/>
              <a:t>8</a:t>
            </a:fld>
            <a:endParaRPr lang="fr-CA"/>
          </a:p>
        </p:txBody>
      </p:sp>
    </p:spTree>
    <p:extLst>
      <p:ext uri="{BB962C8B-B14F-4D97-AF65-F5344CB8AC3E}">
        <p14:creationId xmlns:p14="http://schemas.microsoft.com/office/powerpoint/2010/main" val="2164697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EB067-69EE-CEAA-36AD-88054BD1A576}"/>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63D30E2A-E711-EE3E-C085-BABC212FF96C}"/>
              </a:ext>
            </a:extLst>
          </p:cNvPr>
          <p:cNvSpPr>
            <a:spLocks noGrp="1"/>
          </p:cNvSpPr>
          <p:nvPr>
            <p:ph idx="1"/>
          </p:nvPr>
        </p:nvSpPr>
        <p:spPr/>
        <p:txBody>
          <a:bodyPr vert="horz" lIns="91440" tIns="45720" rIns="91440" bIns="45720" rtlCol="0" anchor="t">
            <a:normAutofit fontScale="92500" lnSpcReduction="20000"/>
          </a:bodyPr>
          <a:lstStyle/>
          <a:p>
            <a:pPr>
              <a:buFont typeface="Arial"/>
              <a:buChar char="•"/>
            </a:pPr>
            <a:r>
              <a:rPr lang="fr-CA" b="1">
                <a:solidFill>
                  <a:srgbClr val="003C85"/>
                </a:solidFill>
                <a:latin typeface="Arial"/>
                <a:cs typeface="Arial"/>
              </a:rPr>
              <a:t>Impacts si le projet n’est pas retenu et réalisé :</a:t>
            </a:r>
            <a:endParaRPr lang="en-US">
              <a:solidFill>
                <a:srgbClr val="000000"/>
              </a:solidFill>
              <a:latin typeface="Arial"/>
              <a:cs typeface="Arial"/>
            </a:endParaRPr>
          </a:p>
          <a:p>
            <a:pPr>
              <a:buFont typeface="Arial"/>
              <a:buChar char="•"/>
            </a:pPr>
            <a:r>
              <a:rPr lang="fr-CA">
                <a:solidFill>
                  <a:srgbClr val="003C85"/>
                </a:solidFill>
                <a:latin typeface="Arial"/>
                <a:cs typeface="Arial"/>
              </a:rPr>
              <a:t>Ex. Impacts sur la qualité et la sécurité des usagers, compromettant la prestation de soins sécuritaires et efficaces.</a:t>
            </a:r>
            <a:endParaRPr lang="en-US">
              <a:solidFill>
                <a:srgbClr val="000000"/>
              </a:solidFill>
              <a:latin typeface="Arial"/>
              <a:cs typeface="Arial"/>
            </a:endParaRPr>
          </a:p>
          <a:p>
            <a:pPr>
              <a:buFont typeface="Arial"/>
              <a:buChar char="•"/>
            </a:pPr>
            <a:r>
              <a:rPr lang="fr-CA">
                <a:solidFill>
                  <a:srgbClr val="003C85"/>
                </a:solidFill>
                <a:latin typeface="Arial"/>
                <a:cs typeface="Arial"/>
              </a:rPr>
              <a:t>Ex. Risques accrus d’erreurs médicales ou administratives.</a:t>
            </a:r>
            <a:endParaRPr lang="en-US">
              <a:solidFill>
                <a:srgbClr val="000000"/>
              </a:solidFill>
              <a:latin typeface="Arial"/>
              <a:cs typeface="Arial"/>
            </a:endParaRPr>
          </a:p>
          <a:p>
            <a:pPr>
              <a:buFont typeface="Arial"/>
              <a:buChar char="•"/>
            </a:pPr>
            <a:r>
              <a:rPr lang="fr-CA">
                <a:solidFill>
                  <a:srgbClr val="003C85"/>
                </a:solidFill>
                <a:latin typeface="Arial"/>
                <a:cs typeface="Arial"/>
              </a:rPr>
              <a:t>Ex. Coûts plus élevés à long terme en raison de la nécessité d’interventions correctives.</a:t>
            </a:r>
            <a:endParaRPr lang="en-US">
              <a:solidFill>
                <a:srgbClr val="000000"/>
              </a:solidFill>
              <a:latin typeface="Arial"/>
              <a:cs typeface="Arial"/>
            </a:endParaRPr>
          </a:p>
          <a:p>
            <a:pPr>
              <a:buFont typeface="Arial"/>
              <a:buChar char="•"/>
            </a:pPr>
            <a:endParaRPr lang="fr-CA" dirty="0">
              <a:solidFill>
                <a:srgbClr val="000000"/>
              </a:solidFill>
              <a:latin typeface="Arial"/>
              <a:cs typeface="Arial"/>
            </a:endParaRPr>
          </a:p>
          <a:p>
            <a:pPr>
              <a:buFont typeface="Arial"/>
              <a:buChar char="•"/>
            </a:pPr>
            <a:r>
              <a:rPr lang="fr-CA" b="1">
                <a:solidFill>
                  <a:srgbClr val="003C85"/>
                </a:solidFill>
                <a:latin typeface="Arial"/>
                <a:cs typeface="Arial"/>
              </a:rPr>
              <a:t>Impacts si le projet n’est pas démarré à la date prévue planifiée :</a:t>
            </a:r>
            <a:endParaRPr lang="fr-CA">
              <a:solidFill>
                <a:srgbClr val="000000"/>
              </a:solidFill>
              <a:latin typeface="Arial"/>
              <a:cs typeface="Arial"/>
            </a:endParaRPr>
          </a:p>
          <a:p>
            <a:pPr>
              <a:buFont typeface="Arial"/>
              <a:buChar char="•"/>
            </a:pPr>
            <a:r>
              <a:rPr lang="fr-CA">
                <a:solidFill>
                  <a:srgbClr val="003C85"/>
                </a:solidFill>
                <a:latin typeface="Arial"/>
                <a:cs typeface="Arial"/>
              </a:rPr>
              <a:t>Ex. Perte du financement déjà octroyé.</a:t>
            </a:r>
            <a:endParaRPr lang="en-US">
              <a:solidFill>
                <a:srgbClr val="000000"/>
              </a:solidFill>
              <a:latin typeface="Arial"/>
              <a:cs typeface="Arial"/>
            </a:endParaRPr>
          </a:p>
          <a:p>
            <a:pPr>
              <a:buFont typeface="Arial"/>
              <a:buChar char="•"/>
            </a:pPr>
            <a:r>
              <a:rPr lang="fr-CA">
                <a:solidFill>
                  <a:srgbClr val="003C85"/>
                </a:solidFill>
                <a:latin typeface="Arial"/>
                <a:cs typeface="Arial"/>
              </a:rPr>
              <a:t>Ex. Non-respect des exigences légales et réglementaires, exposant l’établissement à des amendes ou à des avis de non-conformité.</a:t>
            </a:r>
            <a:endParaRPr lang="en-US">
              <a:solidFill>
                <a:srgbClr val="000000"/>
              </a:solidFill>
              <a:latin typeface="Arial"/>
              <a:cs typeface="Arial"/>
            </a:endParaRPr>
          </a:p>
          <a:p>
            <a:pPr>
              <a:buFont typeface="Arial"/>
              <a:buChar char="•"/>
            </a:pPr>
            <a:endParaRPr lang="fr-CA" dirty="0">
              <a:solidFill>
                <a:srgbClr val="003C85"/>
              </a:solidFill>
              <a:latin typeface="Arial"/>
              <a:cs typeface="Arial"/>
            </a:endParaRPr>
          </a:p>
          <a:p>
            <a:pPr>
              <a:buNone/>
            </a:pPr>
            <a:endParaRPr lang="fr-CA" sz="2600" dirty="0">
              <a:solidFill>
                <a:srgbClr val="003C85"/>
              </a:solidFill>
              <a:latin typeface="Arial"/>
              <a:cs typeface="Arial"/>
            </a:endParaRPr>
          </a:p>
          <a:p>
            <a:pPr marL="0" indent="0">
              <a:buNone/>
            </a:pPr>
            <a:endParaRPr lang="fr-CA" b="1" dirty="0">
              <a:solidFill>
                <a:srgbClr val="003C85"/>
              </a:solidFill>
              <a:latin typeface="Arial"/>
              <a:cs typeface="Arial"/>
            </a:endParaRPr>
          </a:p>
          <a:p>
            <a:pPr marL="0" indent="0">
              <a:buNone/>
            </a:pPr>
            <a:endParaRPr lang="fr-CA" sz="2400" dirty="0">
              <a:solidFill>
                <a:srgbClr val="003C85"/>
              </a:solidFill>
              <a:latin typeface="Arial"/>
              <a:cs typeface="Arial"/>
            </a:endParaRPr>
          </a:p>
          <a:p>
            <a:pPr marL="0" indent="0">
              <a:buNone/>
            </a:pPr>
            <a:endParaRPr lang="fr-CA" dirty="0">
              <a:cs typeface="Segoe UI"/>
            </a:endParaRPr>
          </a:p>
        </p:txBody>
      </p:sp>
      <p:sp>
        <p:nvSpPr>
          <p:cNvPr id="5" name="Espace réservé du texte 4">
            <a:extLst>
              <a:ext uri="{FF2B5EF4-FFF2-40B4-BE49-F238E27FC236}">
                <a16:creationId xmlns:a16="http://schemas.microsoft.com/office/drawing/2014/main" id="{15CED11C-CC69-3FFF-C14D-0838EB37C880}"/>
              </a:ext>
            </a:extLst>
          </p:cNvPr>
          <p:cNvSpPr>
            <a:spLocks noGrp="1"/>
          </p:cNvSpPr>
          <p:nvPr>
            <p:ph type="body" sz="quarter" idx="13"/>
          </p:nvPr>
        </p:nvSpPr>
        <p:spPr/>
        <p:txBody>
          <a:bodyPr vert="horz" lIns="91440" tIns="45720" rIns="91440" bIns="45720" rtlCol="0" anchor="t">
            <a:normAutofit/>
          </a:bodyPr>
          <a:lstStyle/>
          <a:p>
            <a:r>
              <a:rPr lang="fr-CA">
                <a:solidFill>
                  <a:srgbClr val="FFFFFF"/>
                </a:solidFill>
                <a:latin typeface="Segoe UI Semibold"/>
                <a:cs typeface="Segoe UI Semibold"/>
              </a:rPr>
              <a:t>Impacts et risques</a:t>
            </a:r>
          </a:p>
          <a:p>
            <a:endParaRPr lang="fr-CA" dirty="0">
              <a:solidFill>
                <a:srgbClr val="FFFFFF"/>
              </a:solidFill>
              <a:latin typeface="Segoe UI Semibold"/>
              <a:cs typeface="Segoe UI Semibold"/>
            </a:endParaRPr>
          </a:p>
          <a:p>
            <a:endParaRPr lang="fr-CA" dirty="0">
              <a:cs typeface="Segoe UI Semibold"/>
            </a:endParaRPr>
          </a:p>
          <a:p>
            <a:endParaRPr lang="fr-CA" dirty="0">
              <a:cs typeface="Segoe UI Semibold"/>
            </a:endParaRPr>
          </a:p>
          <a:p>
            <a:endParaRPr lang="fr-CA" dirty="0">
              <a:cs typeface="Segoe UI Semibold"/>
            </a:endParaRPr>
          </a:p>
          <a:p>
            <a:endParaRPr lang="fr-CA" dirty="0">
              <a:cs typeface="Segoe UI Semibold"/>
            </a:endParaRPr>
          </a:p>
        </p:txBody>
      </p:sp>
      <p:sp>
        <p:nvSpPr>
          <p:cNvPr id="6" name="Espace réservé du texte 5">
            <a:extLst>
              <a:ext uri="{FF2B5EF4-FFF2-40B4-BE49-F238E27FC236}">
                <a16:creationId xmlns:a16="http://schemas.microsoft.com/office/drawing/2014/main" id="{71859080-430E-BF10-1A0B-08D03BAB57FE}"/>
              </a:ext>
            </a:extLst>
          </p:cNvPr>
          <p:cNvSpPr>
            <a:spLocks noGrp="1"/>
          </p:cNvSpPr>
          <p:nvPr>
            <p:ph type="body" sz="quarter" idx="14"/>
          </p:nvPr>
        </p:nvSpPr>
        <p:spPr/>
        <p:txBody>
          <a:bodyPr/>
          <a:lstStyle/>
          <a:p>
            <a:endParaRPr lang="fr-CA"/>
          </a:p>
        </p:txBody>
      </p:sp>
      <p:sp>
        <p:nvSpPr>
          <p:cNvPr id="4" name="Espace réservé du numéro de diapositive 3">
            <a:extLst>
              <a:ext uri="{FF2B5EF4-FFF2-40B4-BE49-F238E27FC236}">
                <a16:creationId xmlns:a16="http://schemas.microsoft.com/office/drawing/2014/main" id="{A4A73D03-CE36-BE8A-EBAC-5542E79EB399}"/>
              </a:ext>
            </a:extLst>
          </p:cNvPr>
          <p:cNvSpPr>
            <a:spLocks noGrp="1"/>
          </p:cNvSpPr>
          <p:nvPr>
            <p:ph type="sldNum" sz="quarter" idx="4"/>
          </p:nvPr>
        </p:nvSpPr>
        <p:spPr/>
        <p:txBody>
          <a:bodyPr/>
          <a:lstStyle/>
          <a:p>
            <a:fld id="{55DDBC63-AA34-4C27-924A-AC3A8202F7BB}" type="slidenum">
              <a:rPr lang="fr-CA" smtClean="0"/>
              <a:t>9</a:t>
            </a:fld>
            <a:endParaRPr lang="fr-CA"/>
          </a:p>
        </p:txBody>
      </p:sp>
    </p:spTree>
    <p:extLst>
      <p:ext uri="{BB962C8B-B14F-4D97-AF65-F5344CB8AC3E}">
        <p14:creationId xmlns:p14="http://schemas.microsoft.com/office/powerpoint/2010/main" val="2895074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FD4AFCC-EED7-CCE1-033A-47DCF5AC26DF}"/>
              </a:ext>
            </a:extLst>
          </p:cNvPr>
          <p:cNvSpPr>
            <a:spLocks noGrp="1"/>
          </p:cNvSpPr>
          <p:nvPr>
            <p:ph type="subTitle" idx="1"/>
          </p:nvPr>
        </p:nvSpPr>
        <p:spPr/>
        <p:txBody>
          <a:bodyPr/>
          <a:lstStyle/>
          <a:p>
            <a:endParaRPr lang="fr-CA"/>
          </a:p>
        </p:txBody>
      </p:sp>
      <p:sp>
        <p:nvSpPr>
          <p:cNvPr id="2" name="Titre 1">
            <a:extLst>
              <a:ext uri="{FF2B5EF4-FFF2-40B4-BE49-F238E27FC236}">
                <a16:creationId xmlns:a16="http://schemas.microsoft.com/office/drawing/2014/main" id="{86D8EDCA-B59B-BD35-283B-C13F5364F447}"/>
              </a:ext>
            </a:extLst>
          </p:cNvPr>
          <p:cNvSpPr>
            <a:spLocks noGrp="1"/>
          </p:cNvSpPr>
          <p:nvPr>
            <p:ph type="title"/>
          </p:nvPr>
        </p:nvSpPr>
        <p:spPr/>
        <p:txBody>
          <a:bodyPr/>
          <a:lstStyle/>
          <a:p>
            <a:r>
              <a:rPr lang="fr-CA">
                <a:cs typeface="Segoe UI Semibold"/>
              </a:rPr>
              <a:t>Plan de réalisation du projet</a:t>
            </a:r>
            <a:endParaRPr lang="fr-CA"/>
          </a:p>
        </p:txBody>
      </p:sp>
      <p:sp>
        <p:nvSpPr>
          <p:cNvPr id="6" name="Espace réservé du numéro de diapositive 5">
            <a:extLst>
              <a:ext uri="{FF2B5EF4-FFF2-40B4-BE49-F238E27FC236}">
                <a16:creationId xmlns:a16="http://schemas.microsoft.com/office/drawing/2014/main" id="{C9333511-D652-BF14-B7C1-DCFD5A385EA5}"/>
              </a:ext>
            </a:extLst>
          </p:cNvPr>
          <p:cNvSpPr>
            <a:spLocks noGrp="1"/>
          </p:cNvSpPr>
          <p:nvPr>
            <p:ph type="sldNum" sz="quarter" idx="4"/>
          </p:nvPr>
        </p:nvSpPr>
        <p:spPr/>
        <p:txBody>
          <a:bodyPr/>
          <a:lstStyle/>
          <a:p>
            <a:fld id="{A7D211A3-7575-492B-8E98-5F9B497A4866}" type="slidenum">
              <a:rPr lang="fr-CA" smtClean="0"/>
              <a:pPr/>
              <a:t>10</a:t>
            </a:fld>
            <a:endParaRPr lang="fr-CA" dirty="0"/>
          </a:p>
        </p:txBody>
      </p:sp>
    </p:spTree>
    <p:extLst>
      <p:ext uri="{BB962C8B-B14F-4D97-AF65-F5344CB8AC3E}">
        <p14:creationId xmlns:p14="http://schemas.microsoft.com/office/powerpoint/2010/main" val="2613086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AA794-77B4-C513-9561-BDFEE0A6FBEE}"/>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5A5B3E55-4050-4654-614A-7E38CD7D761F}"/>
              </a:ext>
            </a:extLst>
          </p:cNvPr>
          <p:cNvSpPr>
            <a:spLocks noGrp="1"/>
          </p:cNvSpPr>
          <p:nvPr>
            <p:ph idx="1"/>
          </p:nvPr>
        </p:nvSpPr>
        <p:spPr/>
        <p:txBody>
          <a:bodyPr vert="horz" lIns="91440" tIns="45720" rIns="91440" bIns="45720" rtlCol="0" anchor="t">
            <a:normAutofit/>
          </a:bodyPr>
          <a:lstStyle/>
          <a:p>
            <a:pPr>
              <a:buFont typeface="Arial"/>
              <a:buChar char="•"/>
            </a:pPr>
            <a:r>
              <a:rPr lang="fr-CA" sz="2200" b="1">
                <a:solidFill>
                  <a:srgbClr val="003C85"/>
                </a:solidFill>
                <a:latin typeface="Arial"/>
                <a:cs typeface="Arial"/>
              </a:rPr>
              <a:t>Promoteur : </a:t>
            </a:r>
            <a:r>
              <a:rPr lang="fr-CA" sz="2200">
                <a:solidFill>
                  <a:srgbClr val="003C85"/>
                </a:solidFill>
                <a:latin typeface="Arial"/>
                <a:cs typeface="Arial"/>
              </a:rPr>
              <a:t>Prénom, nom, fonction (acronyme de direction)</a:t>
            </a:r>
            <a:endParaRPr lang="en-US" sz="2200">
              <a:solidFill>
                <a:srgbClr val="000000"/>
              </a:solidFill>
              <a:latin typeface="Arial"/>
              <a:cs typeface="Arial"/>
            </a:endParaRPr>
          </a:p>
          <a:p>
            <a:pPr>
              <a:buFont typeface="Arial"/>
              <a:buChar char="•"/>
            </a:pPr>
            <a:r>
              <a:rPr lang="fr-CA" sz="2200" b="1">
                <a:solidFill>
                  <a:srgbClr val="003C85"/>
                </a:solidFill>
                <a:latin typeface="Arial"/>
                <a:cs typeface="Arial"/>
              </a:rPr>
              <a:t>Chargé de projet : </a:t>
            </a:r>
            <a:r>
              <a:rPr lang="fr-CA" sz="2200">
                <a:solidFill>
                  <a:srgbClr val="003C85"/>
                </a:solidFill>
                <a:latin typeface="Arial"/>
                <a:cs typeface="Arial"/>
              </a:rPr>
              <a:t>Prénom, nom, fonction (acronyme de direction)</a:t>
            </a:r>
            <a:endParaRPr lang="en-US" sz="2200">
              <a:solidFill>
                <a:srgbClr val="000000"/>
              </a:solidFill>
              <a:latin typeface="Arial"/>
              <a:cs typeface="Arial"/>
            </a:endParaRPr>
          </a:p>
          <a:p>
            <a:pPr>
              <a:buFont typeface="Arial"/>
              <a:buChar char="•"/>
            </a:pPr>
            <a:r>
              <a:rPr lang="fr-CA" sz="2200" b="1">
                <a:solidFill>
                  <a:srgbClr val="003C85"/>
                </a:solidFill>
                <a:latin typeface="Arial"/>
                <a:cs typeface="Arial"/>
              </a:rPr>
              <a:t>Leader(s) d’implantation : </a:t>
            </a:r>
            <a:r>
              <a:rPr lang="fr-CA" sz="2200">
                <a:solidFill>
                  <a:srgbClr val="003C85"/>
                </a:solidFill>
                <a:latin typeface="Arial"/>
                <a:cs typeface="Arial"/>
              </a:rPr>
              <a:t>Prénom, nom, fonction (acronyme de direction)</a:t>
            </a:r>
            <a:endParaRPr lang="en-US" sz="2200">
              <a:solidFill>
                <a:srgbClr val="000000"/>
              </a:solidFill>
              <a:latin typeface="Arial"/>
              <a:cs typeface="Arial"/>
            </a:endParaRPr>
          </a:p>
          <a:p>
            <a:pPr>
              <a:buFont typeface="Arial"/>
              <a:buChar char="•"/>
            </a:pPr>
            <a:r>
              <a:rPr lang="fr-CA" sz="2200" b="1">
                <a:solidFill>
                  <a:srgbClr val="003C85"/>
                </a:solidFill>
                <a:latin typeface="Arial"/>
                <a:cs typeface="Arial"/>
              </a:rPr>
              <a:t>Partenaire d’affaire à la DRF : </a:t>
            </a:r>
            <a:r>
              <a:rPr lang="fr-CA" sz="2200">
                <a:solidFill>
                  <a:srgbClr val="003C85"/>
                </a:solidFill>
                <a:latin typeface="Arial"/>
                <a:cs typeface="Arial"/>
              </a:rPr>
              <a:t>Prénom, nom, fonction (acronyme de direction)</a:t>
            </a:r>
            <a:endParaRPr lang="en-US" sz="2200">
              <a:solidFill>
                <a:srgbClr val="000000"/>
              </a:solidFill>
              <a:latin typeface="Arial"/>
              <a:cs typeface="Arial"/>
            </a:endParaRPr>
          </a:p>
          <a:p>
            <a:pPr marL="0" indent="0">
              <a:buFont typeface="Arial"/>
              <a:buNone/>
            </a:pPr>
            <a:endParaRPr lang="fr-CA" dirty="0">
              <a:solidFill>
                <a:srgbClr val="003C85"/>
              </a:solidFill>
              <a:latin typeface="Arial"/>
              <a:cs typeface="Arial"/>
            </a:endParaRPr>
          </a:p>
          <a:p>
            <a:pPr>
              <a:buNone/>
            </a:pPr>
            <a:endParaRPr lang="fr-CA" sz="2600" dirty="0">
              <a:solidFill>
                <a:srgbClr val="003C85"/>
              </a:solidFill>
              <a:latin typeface="Arial"/>
              <a:cs typeface="Arial"/>
            </a:endParaRPr>
          </a:p>
          <a:p>
            <a:pPr marL="0" indent="0">
              <a:buNone/>
            </a:pPr>
            <a:endParaRPr lang="fr-CA" b="1" dirty="0">
              <a:solidFill>
                <a:srgbClr val="003C85"/>
              </a:solidFill>
              <a:latin typeface="Arial"/>
              <a:cs typeface="Arial"/>
            </a:endParaRPr>
          </a:p>
          <a:p>
            <a:pPr marL="0" indent="0">
              <a:buNone/>
            </a:pPr>
            <a:endParaRPr lang="fr-CA" sz="2400" dirty="0">
              <a:solidFill>
                <a:srgbClr val="003C85"/>
              </a:solidFill>
              <a:latin typeface="Arial"/>
              <a:cs typeface="Arial"/>
            </a:endParaRPr>
          </a:p>
          <a:p>
            <a:pPr marL="0" indent="0">
              <a:buNone/>
            </a:pPr>
            <a:endParaRPr lang="fr-CA" dirty="0">
              <a:cs typeface="Segoe UI"/>
            </a:endParaRPr>
          </a:p>
        </p:txBody>
      </p:sp>
      <p:sp>
        <p:nvSpPr>
          <p:cNvPr id="5" name="Espace réservé du texte 4">
            <a:extLst>
              <a:ext uri="{FF2B5EF4-FFF2-40B4-BE49-F238E27FC236}">
                <a16:creationId xmlns:a16="http://schemas.microsoft.com/office/drawing/2014/main" id="{F8F1C507-9BDB-AFA6-71EF-A55148AFF680}"/>
              </a:ext>
            </a:extLst>
          </p:cNvPr>
          <p:cNvSpPr>
            <a:spLocks noGrp="1"/>
          </p:cNvSpPr>
          <p:nvPr>
            <p:ph type="body" sz="quarter" idx="13"/>
          </p:nvPr>
        </p:nvSpPr>
        <p:spPr/>
        <p:txBody>
          <a:bodyPr vert="horz" lIns="91440" tIns="45720" rIns="91440" bIns="45720" rtlCol="0" anchor="t">
            <a:normAutofit/>
          </a:bodyPr>
          <a:lstStyle/>
          <a:p>
            <a:r>
              <a:rPr lang="fr-CA">
                <a:solidFill>
                  <a:srgbClr val="FFFFFF"/>
                </a:solidFill>
                <a:latin typeface="Segoe UI Semibold"/>
                <a:cs typeface="Segoe UI Semibold"/>
              </a:rPr>
              <a:t>Équipe de projet</a:t>
            </a:r>
          </a:p>
          <a:p>
            <a:endParaRPr lang="fr-CA" dirty="0">
              <a:solidFill>
                <a:srgbClr val="FFFFFF"/>
              </a:solidFill>
              <a:latin typeface="Segoe UI Semibold"/>
              <a:cs typeface="Segoe UI Semibold"/>
            </a:endParaRPr>
          </a:p>
          <a:p>
            <a:endParaRPr lang="fr-CA" dirty="0">
              <a:solidFill>
                <a:srgbClr val="FFFFFF"/>
              </a:solidFill>
              <a:latin typeface="Segoe UI Semibold"/>
              <a:cs typeface="Segoe UI Semibold"/>
            </a:endParaRPr>
          </a:p>
          <a:p>
            <a:endParaRPr lang="fr-CA" dirty="0">
              <a:cs typeface="Segoe UI Semibold"/>
            </a:endParaRPr>
          </a:p>
          <a:p>
            <a:endParaRPr lang="fr-CA" dirty="0">
              <a:cs typeface="Segoe UI Semibold"/>
            </a:endParaRPr>
          </a:p>
          <a:p>
            <a:endParaRPr lang="fr-CA" dirty="0">
              <a:cs typeface="Segoe UI Semibold"/>
            </a:endParaRPr>
          </a:p>
          <a:p>
            <a:endParaRPr lang="fr-CA" dirty="0">
              <a:cs typeface="Segoe UI Semibold"/>
            </a:endParaRPr>
          </a:p>
        </p:txBody>
      </p:sp>
      <p:sp>
        <p:nvSpPr>
          <p:cNvPr id="6" name="Espace réservé du texte 5">
            <a:extLst>
              <a:ext uri="{FF2B5EF4-FFF2-40B4-BE49-F238E27FC236}">
                <a16:creationId xmlns:a16="http://schemas.microsoft.com/office/drawing/2014/main" id="{05CD1A79-2E7A-771E-FD62-8F66644E4988}"/>
              </a:ext>
            </a:extLst>
          </p:cNvPr>
          <p:cNvSpPr>
            <a:spLocks noGrp="1"/>
          </p:cNvSpPr>
          <p:nvPr>
            <p:ph type="body" sz="quarter" idx="14"/>
          </p:nvPr>
        </p:nvSpPr>
        <p:spPr/>
        <p:txBody>
          <a:bodyPr/>
          <a:lstStyle/>
          <a:p>
            <a:endParaRPr lang="fr-CA"/>
          </a:p>
        </p:txBody>
      </p:sp>
      <p:sp>
        <p:nvSpPr>
          <p:cNvPr id="4" name="Espace réservé du numéro de diapositive 3">
            <a:extLst>
              <a:ext uri="{FF2B5EF4-FFF2-40B4-BE49-F238E27FC236}">
                <a16:creationId xmlns:a16="http://schemas.microsoft.com/office/drawing/2014/main" id="{5CADD497-FC22-97C1-E750-068089D26B5F}"/>
              </a:ext>
            </a:extLst>
          </p:cNvPr>
          <p:cNvSpPr>
            <a:spLocks noGrp="1"/>
          </p:cNvSpPr>
          <p:nvPr>
            <p:ph type="sldNum" sz="quarter" idx="4"/>
          </p:nvPr>
        </p:nvSpPr>
        <p:spPr/>
        <p:txBody>
          <a:bodyPr/>
          <a:lstStyle/>
          <a:p>
            <a:fld id="{55DDBC63-AA34-4C27-924A-AC3A8202F7BB}" type="slidenum">
              <a:rPr lang="fr-CA" smtClean="0"/>
              <a:t>11</a:t>
            </a:fld>
            <a:endParaRPr lang="fr-CA"/>
          </a:p>
        </p:txBody>
      </p:sp>
    </p:spTree>
    <p:extLst>
      <p:ext uri="{BB962C8B-B14F-4D97-AF65-F5344CB8AC3E}">
        <p14:creationId xmlns:p14="http://schemas.microsoft.com/office/powerpoint/2010/main" val="808632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1D5BC-B11E-88B0-8E91-F1DDFDDA77AC}"/>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6060E4D0-D658-5D33-F819-7477341A8E7D}"/>
              </a:ext>
            </a:extLst>
          </p:cNvPr>
          <p:cNvSpPr>
            <a:spLocks noGrp="1"/>
          </p:cNvSpPr>
          <p:nvPr>
            <p:ph idx="1"/>
          </p:nvPr>
        </p:nvSpPr>
        <p:spPr/>
        <p:txBody>
          <a:bodyPr vert="horz" lIns="91440" tIns="45720" rIns="91440" bIns="45720" rtlCol="0" anchor="t">
            <a:normAutofit fontScale="85000" lnSpcReduction="20000"/>
          </a:bodyPr>
          <a:lstStyle/>
          <a:p>
            <a:pPr>
              <a:lnSpc>
                <a:spcPct val="120000"/>
              </a:lnSpc>
              <a:spcBef>
                <a:spcPts val="0"/>
              </a:spcBef>
              <a:buFont typeface="Arial"/>
              <a:buChar char="•"/>
            </a:pPr>
            <a:r>
              <a:rPr lang="fr-CA" b="1">
                <a:solidFill>
                  <a:srgbClr val="003C85"/>
                </a:solidFill>
                <a:latin typeface="Arial"/>
                <a:cs typeface="Arial"/>
              </a:rPr>
              <a:t>Parties prenantes internes :</a:t>
            </a:r>
            <a:endParaRPr lang="en-US">
              <a:solidFill>
                <a:srgbClr val="000000"/>
              </a:solidFill>
              <a:latin typeface="Arial"/>
              <a:cs typeface="Arial"/>
            </a:endParaRPr>
          </a:p>
          <a:p>
            <a:pPr>
              <a:lnSpc>
                <a:spcPct val="120000"/>
              </a:lnSpc>
              <a:spcBef>
                <a:spcPts val="0"/>
              </a:spcBef>
              <a:buFont typeface="Arial"/>
              <a:buChar char="•"/>
            </a:pPr>
            <a:r>
              <a:rPr lang="fr-CA">
                <a:solidFill>
                  <a:srgbClr val="003C85"/>
                </a:solidFill>
                <a:latin typeface="Arial"/>
                <a:cs typeface="Arial"/>
              </a:rPr>
              <a:t>Service (acronyme de direction) – Niveau de capacité requise</a:t>
            </a:r>
            <a:endParaRPr lang="en-US">
              <a:solidFill>
                <a:srgbClr val="000000"/>
              </a:solidFill>
              <a:latin typeface="Arial"/>
              <a:cs typeface="Arial"/>
            </a:endParaRPr>
          </a:p>
          <a:p>
            <a:pPr>
              <a:lnSpc>
                <a:spcPct val="120000"/>
              </a:lnSpc>
              <a:spcBef>
                <a:spcPts val="0"/>
              </a:spcBef>
              <a:buFont typeface="Arial"/>
              <a:buChar char="•"/>
            </a:pPr>
            <a:r>
              <a:rPr lang="fr-CA">
                <a:solidFill>
                  <a:srgbClr val="003C85"/>
                </a:solidFill>
                <a:latin typeface="Arial"/>
                <a:cs typeface="Arial"/>
              </a:rPr>
              <a:t>Service (acronyme de direction) – Niveau de capacité requise</a:t>
            </a:r>
            <a:endParaRPr lang="en-US">
              <a:solidFill>
                <a:srgbClr val="000000"/>
              </a:solidFill>
              <a:latin typeface="Arial"/>
              <a:cs typeface="Arial"/>
            </a:endParaRPr>
          </a:p>
          <a:p>
            <a:pPr>
              <a:lnSpc>
                <a:spcPct val="120000"/>
              </a:lnSpc>
              <a:spcBef>
                <a:spcPts val="0"/>
              </a:spcBef>
              <a:buFont typeface="Arial"/>
              <a:buChar char="•"/>
            </a:pPr>
            <a:r>
              <a:rPr lang="fr-CA">
                <a:solidFill>
                  <a:srgbClr val="003C85"/>
                </a:solidFill>
                <a:latin typeface="Arial"/>
                <a:cs typeface="Arial"/>
              </a:rPr>
              <a:t>Service (acronyme de direction) – Niveau de capacité requise</a:t>
            </a:r>
            <a:endParaRPr lang="en-US">
              <a:solidFill>
                <a:srgbClr val="000000"/>
              </a:solidFill>
              <a:latin typeface="Arial"/>
              <a:cs typeface="Arial"/>
            </a:endParaRPr>
          </a:p>
          <a:p>
            <a:pPr>
              <a:lnSpc>
                <a:spcPct val="120000"/>
              </a:lnSpc>
              <a:spcBef>
                <a:spcPts val="0"/>
              </a:spcBef>
              <a:buFont typeface="Arial"/>
              <a:buChar char="•"/>
            </a:pPr>
            <a:r>
              <a:rPr lang="fr-CA">
                <a:solidFill>
                  <a:srgbClr val="003C85"/>
                </a:solidFill>
                <a:latin typeface="Arial"/>
                <a:cs typeface="Arial"/>
              </a:rPr>
              <a:t>Service (acronyme de direction) – Niveau de capacité requise</a:t>
            </a:r>
            <a:endParaRPr lang="en-US">
              <a:solidFill>
                <a:srgbClr val="000000"/>
              </a:solidFill>
              <a:latin typeface="Arial"/>
              <a:cs typeface="Arial"/>
            </a:endParaRPr>
          </a:p>
          <a:p>
            <a:pPr>
              <a:lnSpc>
                <a:spcPct val="120000"/>
              </a:lnSpc>
              <a:spcBef>
                <a:spcPts val="0"/>
              </a:spcBef>
              <a:buFont typeface="Arial"/>
              <a:buChar char="•"/>
            </a:pPr>
            <a:r>
              <a:rPr lang="fr-CA">
                <a:solidFill>
                  <a:srgbClr val="003C85"/>
                </a:solidFill>
                <a:latin typeface="Arial"/>
                <a:cs typeface="Arial"/>
              </a:rPr>
              <a:t>Service (acronyme de direction) – Niveau de capacité requise</a:t>
            </a:r>
            <a:endParaRPr lang="en-US">
              <a:solidFill>
                <a:srgbClr val="000000"/>
              </a:solidFill>
              <a:latin typeface="Arial"/>
              <a:cs typeface="Arial"/>
            </a:endParaRPr>
          </a:p>
          <a:p>
            <a:pPr>
              <a:lnSpc>
                <a:spcPct val="120000"/>
              </a:lnSpc>
              <a:spcBef>
                <a:spcPts val="0"/>
              </a:spcBef>
              <a:buFont typeface="Arial"/>
              <a:buChar char="•"/>
            </a:pPr>
            <a:endParaRPr lang="fr-CA" dirty="0">
              <a:solidFill>
                <a:srgbClr val="000000"/>
              </a:solidFill>
              <a:latin typeface="Arial"/>
              <a:cs typeface="Arial"/>
            </a:endParaRPr>
          </a:p>
          <a:p>
            <a:pPr>
              <a:lnSpc>
                <a:spcPct val="120000"/>
              </a:lnSpc>
              <a:spcBef>
                <a:spcPts val="0"/>
              </a:spcBef>
              <a:buFont typeface="Arial"/>
              <a:buChar char="•"/>
            </a:pPr>
            <a:r>
              <a:rPr lang="fr-CA" b="1">
                <a:solidFill>
                  <a:srgbClr val="003C85"/>
                </a:solidFill>
                <a:latin typeface="Arial"/>
                <a:cs typeface="Arial"/>
              </a:rPr>
              <a:t>Parties prenantes externes :</a:t>
            </a:r>
            <a:endParaRPr lang="en-US">
              <a:solidFill>
                <a:srgbClr val="000000"/>
              </a:solidFill>
              <a:latin typeface="Arial"/>
              <a:cs typeface="Arial"/>
            </a:endParaRPr>
          </a:p>
          <a:p>
            <a:pPr>
              <a:lnSpc>
                <a:spcPct val="120000"/>
              </a:lnSpc>
              <a:spcBef>
                <a:spcPts val="0"/>
              </a:spcBef>
              <a:buFont typeface="Arial"/>
              <a:buChar char="•"/>
            </a:pPr>
            <a:r>
              <a:rPr lang="fr-CA">
                <a:solidFill>
                  <a:srgbClr val="003C85"/>
                </a:solidFill>
                <a:latin typeface="Arial"/>
                <a:cs typeface="Arial"/>
              </a:rPr>
              <a:t>Ex. Organismes communautaires</a:t>
            </a:r>
            <a:endParaRPr lang="en-US">
              <a:solidFill>
                <a:srgbClr val="000000"/>
              </a:solidFill>
              <a:latin typeface="Arial"/>
              <a:cs typeface="Arial"/>
            </a:endParaRPr>
          </a:p>
          <a:p>
            <a:pPr>
              <a:lnSpc>
                <a:spcPct val="120000"/>
              </a:lnSpc>
              <a:spcBef>
                <a:spcPts val="0"/>
              </a:spcBef>
              <a:buFont typeface="Arial"/>
              <a:buChar char="•"/>
            </a:pPr>
            <a:r>
              <a:rPr lang="fr-CA">
                <a:solidFill>
                  <a:srgbClr val="003C85"/>
                </a:solidFill>
                <a:latin typeface="Arial"/>
                <a:cs typeface="Arial"/>
              </a:rPr>
              <a:t>Ex. Santé Québec</a:t>
            </a:r>
            <a:endParaRPr lang="en-US">
              <a:solidFill>
                <a:srgbClr val="000000"/>
              </a:solidFill>
              <a:latin typeface="Arial"/>
              <a:cs typeface="Arial"/>
            </a:endParaRPr>
          </a:p>
          <a:p>
            <a:pPr>
              <a:lnSpc>
                <a:spcPct val="120000"/>
              </a:lnSpc>
              <a:spcBef>
                <a:spcPts val="0"/>
              </a:spcBef>
              <a:buFont typeface="Arial"/>
              <a:buChar char="•"/>
            </a:pPr>
            <a:r>
              <a:rPr lang="fr-CA">
                <a:solidFill>
                  <a:srgbClr val="003C85"/>
                </a:solidFill>
                <a:latin typeface="Arial"/>
                <a:cs typeface="Arial"/>
              </a:rPr>
              <a:t>Ex. Cégeps</a:t>
            </a:r>
            <a:endParaRPr lang="fr-CA" dirty="0">
              <a:solidFill>
                <a:srgbClr val="000000"/>
              </a:solidFill>
              <a:latin typeface="Arial"/>
              <a:cs typeface="Arial"/>
            </a:endParaRPr>
          </a:p>
          <a:p>
            <a:pPr>
              <a:lnSpc>
                <a:spcPct val="120000"/>
              </a:lnSpc>
              <a:spcBef>
                <a:spcPts val="0"/>
              </a:spcBef>
              <a:buFont typeface="Arial"/>
              <a:buChar char="•"/>
            </a:pPr>
            <a:r>
              <a:rPr lang="fr-CA" sz="2200">
                <a:solidFill>
                  <a:srgbClr val="003C85"/>
                </a:solidFill>
                <a:latin typeface="Arial"/>
                <a:cs typeface="Arial"/>
              </a:rPr>
              <a:t>Ex. Usager-partenaire</a:t>
            </a:r>
            <a:endParaRPr lang="en-US" sz="2200">
              <a:solidFill>
                <a:srgbClr val="000000"/>
              </a:solidFill>
              <a:latin typeface="Arial"/>
              <a:cs typeface="Arial"/>
            </a:endParaRPr>
          </a:p>
          <a:p>
            <a:pPr>
              <a:buFont typeface="Arial"/>
              <a:buChar char="•"/>
            </a:pPr>
            <a:endParaRPr lang="fr-CA" sz="2200" dirty="0">
              <a:solidFill>
                <a:srgbClr val="003C85"/>
              </a:solidFill>
              <a:latin typeface="Arial"/>
              <a:cs typeface="Arial"/>
            </a:endParaRPr>
          </a:p>
          <a:p>
            <a:pPr marL="0" indent="0">
              <a:buFont typeface="Arial"/>
              <a:buNone/>
            </a:pPr>
            <a:endParaRPr lang="fr-CA" dirty="0">
              <a:solidFill>
                <a:srgbClr val="003C85"/>
              </a:solidFill>
              <a:latin typeface="Arial"/>
              <a:cs typeface="Arial"/>
            </a:endParaRPr>
          </a:p>
          <a:p>
            <a:pPr>
              <a:buNone/>
            </a:pPr>
            <a:endParaRPr lang="fr-CA" sz="2600" dirty="0">
              <a:solidFill>
                <a:srgbClr val="003C85"/>
              </a:solidFill>
              <a:latin typeface="Arial"/>
              <a:cs typeface="Arial"/>
            </a:endParaRPr>
          </a:p>
          <a:p>
            <a:pPr marL="0" indent="0">
              <a:buNone/>
            </a:pPr>
            <a:endParaRPr lang="fr-CA" b="1" dirty="0">
              <a:solidFill>
                <a:srgbClr val="003C85"/>
              </a:solidFill>
              <a:latin typeface="Arial"/>
              <a:cs typeface="Arial"/>
            </a:endParaRPr>
          </a:p>
          <a:p>
            <a:pPr marL="0" indent="0">
              <a:buNone/>
            </a:pPr>
            <a:endParaRPr lang="fr-CA" sz="2400" dirty="0">
              <a:solidFill>
                <a:srgbClr val="003C85"/>
              </a:solidFill>
              <a:latin typeface="Arial"/>
              <a:cs typeface="Arial"/>
            </a:endParaRPr>
          </a:p>
          <a:p>
            <a:pPr marL="0" indent="0">
              <a:buNone/>
            </a:pPr>
            <a:endParaRPr lang="fr-CA" dirty="0">
              <a:cs typeface="Segoe UI"/>
            </a:endParaRPr>
          </a:p>
        </p:txBody>
      </p:sp>
      <p:sp>
        <p:nvSpPr>
          <p:cNvPr id="5" name="Espace réservé du texte 4">
            <a:extLst>
              <a:ext uri="{FF2B5EF4-FFF2-40B4-BE49-F238E27FC236}">
                <a16:creationId xmlns:a16="http://schemas.microsoft.com/office/drawing/2014/main" id="{50B92542-C9F3-481A-EE12-437AB86E1A19}"/>
              </a:ext>
            </a:extLst>
          </p:cNvPr>
          <p:cNvSpPr>
            <a:spLocks noGrp="1"/>
          </p:cNvSpPr>
          <p:nvPr>
            <p:ph type="body" sz="quarter" idx="13"/>
          </p:nvPr>
        </p:nvSpPr>
        <p:spPr/>
        <p:txBody>
          <a:bodyPr vert="horz" lIns="91440" tIns="45720" rIns="91440" bIns="45720" rtlCol="0" anchor="t">
            <a:normAutofit/>
          </a:bodyPr>
          <a:lstStyle/>
          <a:p>
            <a:r>
              <a:rPr lang="fr-CA">
                <a:solidFill>
                  <a:srgbClr val="FFFFFF"/>
                </a:solidFill>
                <a:latin typeface="Segoe UI Semibold"/>
                <a:cs typeface="Segoe UI Semibold"/>
              </a:rPr>
              <a:t>Parties prenantes</a:t>
            </a:r>
            <a:endParaRPr lang="fr-FR"/>
          </a:p>
          <a:p>
            <a:endParaRPr lang="fr-CA" dirty="0">
              <a:solidFill>
                <a:srgbClr val="FFFFFF"/>
              </a:solidFill>
              <a:latin typeface="Segoe UI Semibold"/>
              <a:cs typeface="Segoe UI Semibold"/>
            </a:endParaRPr>
          </a:p>
          <a:p>
            <a:endParaRPr lang="fr-CA" dirty="0">
              <a:solidFill>
                <a:srgbClr val="FFFFFF"/>
              </a:solidFill>
              <a:latin typeface="Segoe UI Semibold"/>
              <a:cs typeface="Segoe UI Semibold"/>
            </a:endParaRPr>
          </a:p>
          <a:p>
            <a:endParaRPr lang="fr-CA" dirty="0">
              <a:cs typeface="Segoe UI Semibold"/>
            </a:endParaRPr>
          </a:p>
          <a:p>
            <a:endParaRPr lang="fr-CA" dirty="0">
              <a:cs typeface="Segoe UI Semibold"/>
            </a:endParaRPr>
          </a:p>
          <a:p>
            <a:endParaRPr lang="fr-CA" dirty="0">
              <a:cs typeface="Segoe UI Semibold"/>
            </a:endParaRPr>
          </a:p>
          <a:p>
            <a:endParaRPr lang="fr-CA" dirty="0">
              <a:cs typeface="Segoe UI Semibold"/>
            </a:endParaRPr>
          </a:p>
        </p:txBody>
      </p:sp>
      <p:sp>
        <p:nvSpPr>
          <p:cNvPr id="6" name="Espace réservé du texte 5">
            <a:extLst>
              <a:ext uri="{FF2B5EF4-FFF2-40B4-BE49-F238E27FC236}">
                <a16:creationId xmlns:a16="http://schemas.microsoft.com/office/drawing/2014/main" id="{A27D59B7-F9A4-455F-F906-E90201788B83}"/>
              </a:ext>
            </a:extLst>
          </p:cNvPr>
          <p:cNvSpPr>
            <a:spLocks noGrp="1"/>
          </p:cNvSpPr>
          <p:nvPr>
            <p:ph type="body" sz="quarter" idx="14"/>
          </p:nvPr>
        </p:nvSpPr>
        <p:spPr/>
        <p:txBody>
          <a:bodyPr/>
          <a:lstStyle/>
          <a:p>
            <a:endParaRPr lang="fr-CA"/>
          </a:p>
        </p:txBody>
      </p:sp>
      <p:sp>
        <p:nvSpPr>
          <p:cNvPr id="4" name="Espace réservé du numéro de diapositive 3">
            <a:extLst>
              <a:ext uri="{FF2B5EF4-FFF2-40B4-BE49-F238E27FC236}">
                <a16:creationId xmlns:a16="http://schemas.microsoft.com/office/drawing/2014/main" id="{807EC06F-46E1-B454-DE31-4C892FB10C54}"/>
              </a:ext>
            </a:extLst>
          </p:cNvPr>
          <p:cNvSpPr>
            <a:spLocks noGrp="1"/>
          </p:cNvSpPr>
          <p:nvPr>
            <p:ph type="sldNum" sz="quarter" idx="4"/>
          </p:nvPr>
        </p:nvSpPr>
        <p:spPr/>
        <p:txBody>
          <a:bodyPr/>
          <a:lstStyle/>
          <a:p>
            <a:fld id="{55DDBC63-AA34-4C27-924A-AC3A8202F7BB}" type="slidenum">
              <a:rPr lang="fr-CA" smtClean="0"/>
              <a:t>12</a:t>
            </a:fld>
            <a:endParaRPr lang="fr-CA"/>
          </a:p>
        </p:txBody>
      </p:sp>
    </p:spTree>
    <p:extLst>
      <p:ext uri="{BB962C8B-B14F-4D97-AF65-F5344CB8AC3E}">
        <p14:creationId xmlns:p14="http://schemas.microsoft.com/office/powerpoint/2010/main" val="145225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CA6C7-789B-D348-46E6-7FB0B473D00E}"/>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B1ABE520-5531-B409-83F5-452FC0480748}"/>
              </a:ext>
            </a:extLst>
          </p:cNvPr>
          <p:cNvSpPr>
            <a:spLocks noGrp="1"/>
          </p:cNvSpPr>
          <p:nvPr>
            <p:ph idx="1"/>
          </p:nvPr>
        </p:nvSpPr>
        <p:spPr>
          <a:xfrm>
            <a:off x="628650" y="1140019"/>
            <a:ext cx="7886700" cy="3262312"/>
          </a:xfrm>
        </p:spPr>
        <p:txBody>
          <a:bodyPr vert="horz" lIns="91440" tIns="45720" rIns="91440" bIns="45720" rtlCol="0" anchor="t">
            <a:noAutofit/>
          </a:bodyPr>
          <a:lstStyle/>
          <a:p>
            <a:pPr marL="0" indent="0">
              <a:lnSpc>
                <a:spcPct val="120000"/>
              </a:lnSpc>
              <a:spcBef>
                <a:spcPts val="0"/>
              </a:spcBef>
              <a:buNone/>
            </a:pPr>
            <a:r>
              <a:rPr lang="fr-CA" sz="1200">
                <a:solidFill>
                  <a:srgbClr val="003C85"/>
                </a:solidFill>
                <a:latin typeface="Arial"/>
                <a:cs typeface="Arial"/>
              </a:rPr>
              <a:t>Exemples : </a:t>
            </a:r>
            <a:endParaRPr lang="en-US" sz="1200" dirty="0">
              <a:solidFill>
                <a:srgbClr val="000000"/>
              </a:solidFill>
              <a:latin typeface="Arial"/>
              <a:cs typeface="Arial"/>
            </a:endParaRPr>
          </a:p>
          <a:p>
            <a:pPr marL="0" indent="0">
              <a:lnSpc>
                <a:spcPct val="120000"/>
              </a:lnSpc>
              <a:spcBef>
                <a:spcPts val="0"/>
              </a:spcBef>
              <a:buNone/>
            </a:pPr>
            <a:r>
              <a:rPr lang="fr-CA" sz="1200" b="1">
                <a:solidFill>
                  <a:srgbClr val="003C85"/>
                </a:solidFill>
                <a:latin typeface="Arial"/>
                <a:cs typeface="Arial"/>
              </a:rPr>
              <a:t>Volet ressources humaines :</a:t>
            </a:r>
            <a:endParaRPr lang="en-US" sz="1200" dirty="0">
              <a:solidFill>
                <a:srgbClr val="000000"/>
              </a:solidFill>
              <a:latin typeface="Arial"/>
              <a:cs typeface="Arial"/>
            </a:endParaRPr>
          </a:p>
          <a:p>
            <a:pPr marL="342900" indent="-342900">
              <a:lnSpc>
                <a:spcPct val="120000"/>
              </a:lnSpc>
              <a:spcBef>
                <a:spcPts val="0"/>
              </a:spcBef>
            </a:pPr>
            <a:r>
              <a:rPr lang="fr-CA" sz="1200">
                <a:solidFill>
                  <a:srgbClr val="003C85"/>
                </a:solidFill>
                <a:latin typeface="Arial"/>
                <a:cs typeface="Arial"/>
              </a:rPr>
              <a:t>Embauche du personnel</a:t>
            </a:r>
            <a:endParaRPr lang="en-US" sz="1200" dirty="0">
              <a:solidFill>
                <a:srgbClr val="000000"/>
              </a:solidFill>
              <a:latin typeface="Arial"/>
              <a:cs typeface="Arial"/>
            </a:endParaRPr>
          </a:p>
          <a:p>
            <a:pPr marL="0" indent="0">
              <a:lnSpc>
                <a:spcPct val="120000"/>
              </a:lnSpc>
              <a:spcBef>
                <a:spcPts val="0"/>
              </a:spcBef>
              <a:buNone/>
            </a:pPr>
            <a:endParaRPr lang="en-US" sz="1200" dirty="0">
              <a:solidFill>
                <a:srgbClr val="000000"/>
              </a:solidFill>
              <a:latin typeface="Arial"/>
              <a:cs typeface="Arial"/>
            </a:endParaRPr>
          </a:p>
          <a:p>
            <a:pPr marL="0" indent="0">
              <a:lnSpc>
                <a:spcPct val="120000"/>
              </a:lnSpc>
              <a:spcBef>
                <a:spcPts val="0"/>
              </a:spcBef>
              <a:buNone/>
            </a:pPr>
            <a:r>
              <a:rPr lang="fr-CA" sz="1200" b="1">
                <a:solidFill>
                  <a:srgbClr val="003C85"/>
                </a:solidFill>
                <a:latin typeface="Arial"/>
                <a:cs typeface="Arial"/>
              </a:rPr>
              <a:t>Volet logistique :</a:t>
            </a:r>
            <a:endParaRPr lang="en-US" sz="1200" dirty="0">
              <a:solidFill>
                <a:srgbClr val="000000"/>
              </a:solidFill>
              <a:latin typeface="Arial"/>
              <a:cs typeface="Arial"/>
            </a:endParaRPr>
          </a:p>
          <a:p>
            <a:pPr marL="342900" indent="-342900">
              <a:lnSpc>
                <a:spcPct val="120000"/>
              </a:lnSpc>
              <a:spcBef>
                <a:spcPts val="0"/>
              </a:spcBef>
            </a:pPr>
            <a:r>
              <a:rPr lang="fr-CA" sz="1200">
                <a:solidFill>
                  <a:srgbClr val="003C85"/>
                </a:solidFill>
                <a:latin typeface="Arial"/>
                <a:cs typeface="Arial"/>
              </a:rPr>
              <a:t>Création d’un contrat avec un fournisseur </a:t>
            </a:r>
            <a:endParaRPr lang="en-US" sz="1200" dirty="0">
              <a:solidFill>
                <a:srgbClr val="000000"/>
              </a:solidFill>
              <a:latin typeface="Arial"/>
              <a:cs typeface="Arial"/>
            </a:endParaRPr>
          </a:p>
          <a:p>
            <a:pPr marL="342900" indent="-342900">
              <a:lnSpc>
                <a:spcPct val="120000"/>
              </a:lnSpc>
              <a:spcBef>
                <a:spcPts val="0"/>
              </a:spcBef>
            </a:pPr>
            <a:r>
              <a:rPr lang="fr-CA" sz="1200">
                <a:solidFill>
                  <a:srgbClr val="003C85"/>
                </a:solidFill>
                <a:latin typeface="Arial"/>
                <a:cs typeface="Arial"/>
              </a:rPr>
              <a:t>Achat de matériel et mobilier</a:t>
            </a:r>
            <a:endParaRPr lang="en-US" sz="1200" dirty="0">
              <a:solidFill>
                <a:srgbClr val="000000"/>
              </a:solidFill>
              <a:latin typeface="Arial"/>
              <a:cs typeface="Arial"/>
            </a:endParaRPr>
          </a:p>
          <a:p>
            <a:pPr marL="0" indent="0">
              <a:lnSpc>
                <a:spcPct val="120000"/>
              </a:lnSpc>
              <a:spcBef>
                <a:spcPts val="0"/>
              </a:spcBef>
              <a:buNone/>
            </a:pPr>
            <a:endParaRPr lang="en-US" sz="1200" dirty="0">
              <a:solidFill>
                <a:srgbClr val="000000"/>
              </a:solidFill>
              <a:latin typeface="Arial"/>
              <a:cs typeface="Arial"/>
            </a:endParaRPr>
          </a:p>
          <a:p>
            <a:pPr marL="0" indent="0">
              <a:lnSpc>
                <a:spcPct val="120000"/>
              </a:lnSpc>
              <a:spcBef>
                <a:spcPts val="0"/>
              </a:spcBef>
              <a:buNone/>
            </a:pPr>
            <a:r>
              <a:rPr lang="fr-CA" sz="1200" b="1">
                <a:solidFill>
                  <a:srgbClr val="003C85"/>
                </a:solidFill>
                <a:latin typeface="Arial"/>
                <a:cs typeface="Arial"/>
              </a:rPr>
              <a:t>Volet clinique :</a:t>
            </a:r>
            <a:endParaRPr lang="en-US" sz="1200" dirty="0">
              <a:solidFill>
                <a:srgbClr val="000000"/>
              </a:solidFill>
              <a:latin typeface="Arial"/>
              <a:cs typeface="Arial"/>
            </a:endParaRPr>
          </a:p>
          <a:p>
            <a:pPr marL="342900" indent="-342900">
              <a:lnSpc>
                <a:spcPct val="120000"/>
              </a:lnSpc>
              <a:spcBef>
                <a:spcPts val="0"/>
              </a:spcBef>
            </a:pPr>
            <a:r>
              <a:rPr lang="fr-CA" sz="1200">
                <a:solidFill>
                  <a:srgbClr val="003C85"/>
                </a:solidFill>
                <a:latin typeface="Arial"/>
                <a:cs typeface="Arial"/>
              </a:rPr>
              <a:t>Formation du personnel clinique</a:t>
            </a:r>
            <a:endParaRPr lang="en-US" sz="1200" dirty="0">
              <a:solidFill>
                <a:srgbClr val="000000"/>
              </a:solidFill>
              <a:latin typeface="Arial"/>
              <a:cs typeface="Arial"/>
            </a:endParaRPr>
          </a:p>
          <a:p>
            <a:pPr marL="342900" indent="-342900">
              <a:lnSpc>
                <a:spcPct val="120000"/>
              </a:lnSpc>
              <a:spcBef>
                <a:spcPts val="0"/>
              </a:spcBef>
            </a:pPr>
            <a:r>
              <a:rPr lang="fr-CA" sz="1200">
                <a:solidFill>
                  <a:srgbClr val="003C85"/>
                </a:solidFill>
                <a:latin typeface="Arial"/>
                <a:cs typeface="Arial"/>
              </a:rPr>
              <a:t>Révision du processus clinique </a:t>
            </a:r>
            <a:endParaRPr lang="en-US" sz="1200" dirty="0">
              <a:solidFill>
                <a:srgbClr val="000000"/>
              </a:solidFill>
              <a:latin typeface="Arial"/>
              <a:cs typeface="Arial"/>
            </a:endParaRPr>
          </a:p>
          <a:p>
            <a:pPr marL="0" indent="0">
              <a:lnSpc>
                <a:spcPct val="120000"/>
              </a:lnSpc>
              <a:spcBef>
                <a:spcPts val="0"/>
              </a:spcBef>
              <a:buNone/>
            </a:pPr>
            <a:endParaRPr lang="fr-CA" sz="1200" dirty="0">
              <a:solidFill>
                <a:srgbClr val="000000"/>
              </a:solidFill>
              <a:latin typeface="Arial"/>
              <a:cs typeface="Arial"/>
            </a:endParaRPr>
          </a:p>
          <a:p>
            <a:pPr marL="0" indent="0">
              <a:lnSpc>
                <a:spcPct val="120000"/>
              </a:lnSpc>
              <a:spcBef>
                <a:spcPts val="0"/>
              </a:spcBef>
              <a:buNone/>
            </a:pPr>
            <a:r>
              <a:rPr lang="fr-CA" sz="1200" b="1">
                <a:solidFill>
                  <a:srgbClr val="003C85"/>
                </a:solidFill>
                <a:latin typeface="Arial"/>
                <a:cs typeface="Arial"/>
              </a:rPr>
              <a:t>Volet aménagement :</a:t>
            </a:r>
            <a:endParaRPr lang="en-US" sz="1200">
              <a:solidFill>
                <a:srgbClr val="000000"/>
              </a:solidFill>
              <a:latin typeface="Arial"/>
              <a:cs typeface="Arial"/>
            </a:endParaRPr>
          </a:p>
          <a:p>
            <a:pPr marL="342900" indent="-342900">
              <a:lnSpc>
                <a:spcPct val="120000"/>
              </a:lnSpc>
              <a:spcBef>
                <a:spcPts val="0"/>
              </a:spcBef>
            </a:pPr>
            <a:r>
              <a:rPr lang="fr-CA" sz="1200">
                <a:solidFill>
                  <a:srgbClr val="003C85"/>
                </a:solidFill>
                <a:latin typeface="Arial"/>
                <a:cs typeface="Arial"/>
              </a:rPr>
              <a:t>Location d’un local</a:t>
            </a:r>
            <a:endParaRPr lang="en-US" sz="1200">
              <a:solidFill>
                <a:srgbClr val="000000"/>
              </a:solidFill>
              <a:latin typeface="Arial"/>
              <a:cs typeface="Arial"/>
            </a:endParaRPr>
          </a:p>
          <a:p>
            <a:pPr marL="342900" indent="-342900">
              <a:lnSpc>
                <a:spcPct val="120000"/>
              </a:lnSpc>
              <a:spcBef>
                <a:spcPts val="0"/>
              </a:spcBef>
            </a:pPr>
            <a:r>
              <a:rPr lang="fr-CA" sz="1200">
                <a:solidFill>
                  <a:srgbClr val="003C85"/>
                </a:solidFill>
                <a:latin typeface="Arial"/>
                <a:cs typeface="Arial"/>
              </a:rPr>
              <a:t>Aménagement du local</a:t>
            </a:r>
            <a:endParaRPr lang="en-US" sz="1200">
              <a:solidFill>
                <a:srgbClr val="000000"/>
              </a:solidFill>
              <a:latin typeface="Arial"/>
              <a:cs typeface="Arial"/>
            </a:endParaRPr>
          </a:p>
          <a:p>
            <a:pPr marL="342900" indent="-342900">
              <a:lnSpc>
                <a:spcPct val="120000"/>
              </a:lnSpc>
              <a:spcBef>
                <a:spcPts val="0"/>
              </a:spcBef>
            </a:pPr>
            <a:r>
              <a:rPr lang="fr-CA" sz="1200">
                <a:solidFill>
                  <a:srgbClr val="003C85"/>
                </a:solidFill>
                <a:latin typeface="Arial"/>
                <a:cs typeface="Arial"/>
              </a:rPr>
              <a:t>Déménagement du service</a:t>
            </a:r>
            <a:endParaRPr lang="en-US" sz="1200">
              <a:solidFill>
                <a:srgbClr val="000000"/>
              </a:solidFill>
              <a:latin typeface="Arial"/>
              <a:cs typeface="Arial"/>
            </a:endParaRPr>
          </a:p>
          <a:p>
            <a:pPr marL="0" indent="0">
              <a:buNone/>
            </a:pPr>
            <a:endParaRPr lang="fr-CA" sz="2200" dirty="0">
              <a:solidFill>
                <a:srgbClr val="003C85"/>
              </a:solidFill>
              <a:latin typeface="Arial"/>
              <a:cs typeface="Arial"/>
            </a:endParaRPr>
          </a:p>
          <a:p>
            <a:pPr marL="0" indent="0">
              <a:buFont typeface="Arial"/>
              <a:buNone/>
            </a:pPr>
            <a:endParaRPr lang="fr-CA" dirty="0">
              <a:solidFill>
                <a:srgbClr val="003C85"/>
              </a:solidFill>
              <a:latin typeface="Arial"/>
              <a:cs typeface="Arial"/>
            </a:endParaRPr>
          </a:p>
          <a:p>
            <a:pPr>
              <a:buNone/>
            </a:pPr>
            <a:endParaRPr lang="fr-CA" sz="2600" dirty="0">
              <a:solidFill>
                <a:srgbClr val="003C85"/>
              </a:solidFill>
              <a:latin typeface="Arial"/>
              <a:cs typeface="Arial"/>
            </a:endParaRPr>
          </a:p>
          <a:p>
            <a:pPr marL="0" indent="0">
              <a:buNone/>
            </a:pPr>
            <a:endParaRPr lang="fr-CA" b="1" dirty="0">
              <a:solidFill>
                <a:srgbClr val="003C85"/>
              </a:solidFill>
              <a:latin typeface="Arial"/>
              <a:cs typeface="Arial"/>
            </a:endParaRPr>
          </a:p>
          <a:p>
            <a:pPr marL="0" indent="0">
              <a:buNone/>
            </a:pPr>
            <a:endParaRPr lang="fr-CA" sz="2400" dirty="0">
              <a:solidFill>
                <a:srgbClr val="003C85"/>
              </a:solidFill>
              <a:latin typeface="Arial"/>
              <a:cs typeface="Arial"/>
            </a:endParaRPr>
          </a:p>
          <a:p>
            <a:pPr marL="0" indent="0">
              <a:buNone/>
            </a:pPr>
            <a:endParaRPr lang="fr-CA" dirty="0">
              <a:cs typeface="Segoe UI"/>
            </a:endParaRPr>
          </a:p>
        </p:txBody>
      </p:sp>
      <p:sp>
        <p:nvSpPr>
          <p:cNvPr id="5" name="Espace réservé du texte 4">
            <a:extLst>
              <a:ext uri="{FF2B5EF4-FFF2-40B4-BE49-F238E27FC236}">
                <a16:creationId xmlns:a16="http://schemas.microsoft.com/office/drawing/2014/main" id="{D133DE0D-3CFE-6847-3152-5DE0D2FB0709}"/>
              </a:ext>
            </a:extLst>
          </p:cNvPr>
          <p:cNvSpPr>
            <a:spLocks noGrp="1"/>
          </p:cNvSpPr>
          <p:nvPr>
            <p:ph type="body" sz="quarter" idx="13"/>
          </p:nvPr>
        </p:nvSpPr>
        <p:spPr/>
        <p:txBody>
          <a:bodyPr vert="horz" lIns="91440" tIns="45720" rIns="91440" bIns="45720" rtlCol="0" anchor="t">
            <a:normAutofit/>
          </a:bodyPr>
          <a:lstStyle/>
          <a:p>
            <a:r>
              <a:rPr lang="fr-CA">
                <a:solidFill>
                  <a:srgbClr val="FFFFFF"/>
                </a:solidFill>
                <a:latin typeface="Segoe UI Semibold"/>
                <a:cs typeface="Segoe UI Semibold"/>
              </a:rPr>
              <a:t>Livrables attendus</a:t>
            </a:r>
            <a:endParaRPr lang="fr-FR"/>
          </a:p>
          <a:p>
            <a:endParaRPr lang="fr-CA" dirty="0">
              <a:solidFill>
                <a:srgbClr val="FFFFFF"/>
              </a:solidFill>
              <a:latin typeface="Segoe UI Semibold"/>
              <a:cs typeface="Segoe UI Semibold"/>
            </a:endParaRPr>
          </a:p>
          <a:p>
            <a:endParaRPr lang="fr-CA" dirty="0">
              <a:solidFill>
                <a:srgbClr val="FFFFFF"/>
              </a:solidFill>
              <a:latin typeface="Segoe UI Semibold"/>
              <a:cs typeface="Segoe UI Semibold"/>
            </a:endParaRPr>
          </a:p>
          <a:p>
            <a:endParaRPr lang="fr-CA" dirty="0">
              <a:cs typeface="Segoe UI Semibold"/>
            </a:endParaRPr>
          </a:p>
          <a:p>
            <a:endParaRPr lang="fr-CA" dirty="0">
              <a:cs typeface="Segoe UI Semibold"/>
            </a:endParaRPr>
          </a:p>
          <a:p>
            <a:endParaRPr lang="fr-CA" dirty="0">
              <a:cs typeface="Segoe UI Semibold"/>
            </a:endParaRPr>
          </a:p>
        </p:txBody>
      </p:sp>
      <p:sp>
        <p:nvSpPr>
          <p:cNvPr id="6" name="Espace réservé du texte 5">
            <a:extLst>
              <a:ext uri="{FF2B5EF4-FFF2-40B4-BE49-F238E27FC236}">
                <a16:creationId xmlns:a16="http://schemas.microsoft.com/office/drawing/2014/main" id="{8A874CF7-7FEA-58C8-89BA-69A9EF28FA2A}"/>
              </a:ext>
            </a:extLst>
          </p:cNvPr>
          <p:cNvSpPr>
            <a:spLocks noGrp="1"/>
          </p:cNvSpPr>
          <p:nvPr>
            <p:ph type="body" sz="quarter" idx="14"/>
          </p:nvPr>
        </p:nvSpPr>
        <p:spPr/>
        <p:txBody>
          <a:bodyPr/>
          <a:lstStyle/>
          <a:p>
            <a:endParaRPr lang="fr-CA"/>
          </a:p>
        </p:txBody>
      </p:sp>
      <p:sp>
        <p:nvSpPr>
          <p:cNvPr id="4" name="Espace réservé du numéro de diapositive 3">
            <a:extLst>
              <a:ext uri="{FF2B5EF4-FFF2-40B4-BE49-F238E27FC236}">
                <a16:creationId xmlns:a16="http://schemas.microsoft.com/office/drawing/2014/main" id="{27E3816B-4663-5CF3-1428-A290B1E30F5F}"/>
              </a:ext>
            </a:extLst>
          </p:cNvPr>
          <p:cNvSpPr>
            <a:spLocks noGrp="1"/>
          </p:cNvSpPr>
          <p:nvPr>
            <p:ph type="sldNum" sz="quarter" idx="4"/>
          </p:nvPr>
        </p:nvSpPr>
        <p:spPr/>
        <p:txBody>
          <a:bodyPr/>
          <a:lstStyle/>
          <a:p>
            <a:fld id="{55DDBC63-AA34-4C27-924A-AC3A8202F7BB}" type="slidenum">
              <a:rPr lang="fr-CA" smtClean="0"/>
              <a:t>13</a:t>
            </a:fld>
            <a:endParaRPr lang="fr-CA"/>
          </a:p>
        </p:txBody>
      </p:sp>
    </p:spTree>
    <p:extLst>
      <p:ext uri="{BB962C8B-B14F-4D97-AF65-F5344CB8AC3E}">
        <p14:creationId xmlns:p14="http://schemas.microsoft.com/office/powerpoint/2010/main" val="1756417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DC129-1BA9-B705-E519-8F28734E4645}"/>
            </a:ext>
          </a:extLst>
        </p:cNvPr>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3B204139-4C45-F163-3CBC-DC5DB2F739F5}"/>
              </a:ext>
            </a:extLst>
          </p:cNvPr>
          <p:cNvSpPr>
            <a:spLocks noGrp="1"/>
          </p:cNvSpPr>
          <p:nvPr>
            <p:ph type="body" sz="quarter" idx="13"/>
          </p:nvPr>
        </p:nvSpPr>
        <p:spPr/>
        <p:txBody>
          <a:bodyPr vert="horz" lIns="91440" tIns="45720" rIns="91440" bIns="45720" rtlCol="0" anchor="t">
            <a:normAutofit/>
          </a:bodyPr>
          <a:lstStyle/>
          <a:p>
            <a:r>
              <a:rPr lang="fr-CA">
                <a:solidFill>
                  <a:srgbClr val="FFFFFF"/>
                </a:solidFill>
                <a:latin typeface="Segoe UI Semibold"/>
                <a:cs typeface="Segoe UI Semibold"/>
              </a:rPr>
              <a:t>Échéancier</a:t>
            </a:r>
            <a:endParaRPr lang="fr-FR"/>
          </a:p>
          <a:p>
            <a:endParaRPr lang="fr-CA" dirty="0">
              <a:solidFill>
                <a:srgbClr val="FFFFFF"/>
              </a:solidFill>
              <a:latin typeface="Segoe UI Semibold"/>
              <a:cs typeface="Segoe UI Semibold"/>
            </a:endParaRPr>
          </a:p>
          <a:p>
            <a:endParaRPr lang="fr-CA" dirty="0">
              <a:solidFill>
                <a:srgbClr val="FFFFFF"/>
              </a:solidFill>
              <a:latin typeface="Segoe UI Semibold"/>
              <a:cs typeface="Segoe UI Semibold"/>
            </a:endParaRPr>
          </a:p>
          <a:p>
            <a:endParaRPr lang="fr-CA" dirty="0">
              <a:cs typeface="Segoe UI Semibold"/>
            </a:endParaRPr>
          </a:p>
          <a:p>
            <a:endParaRPr lang="fr-CA" dirty="0">
              <a:cs typeface="Segoe UI Semibold"/>
            </a:endParaRPr>
          </a:p>
          <a:p>
            <a:endParaRPr lang="fr-CA" dirty="0">
              <a:cs typeface="Segoe UI Semibold"/>
            </a:endParaRPr>
          </a:p>
          <a:p>
            <a:endParaRPr lang="fr-CA" dirty="0">
              <a:cs typeface="Segoe UI Semibold"/>
            </a:endParaRPr>
          </a:p>
        </p:txBody>
      </p:sp>
      <p:sp>
        <p:nvSpPr>
          <p:cNvPr id="6" name="Espace réservé du texte 5">
            <a:extLst>
              <a:ext uri="{FF2B5EF4-FFF2-40B4-BE49-F238E27FC236}">
                <a16:creationId xmlns:a16="http://schemas.microsoft.com/office/drawing/2014/main" id="{F34CA2D8-0507-5651-41F8-807CAA989278}"/>
              </a:ext>
            </a:extLst>
          </p:cNvPr>
          <p:cNvSpPr>
            <a:spLocks noGrp="1"/>
          </p:cNvSpPr>
          <p:nvPr>
            <p:ph type="body" sz="quarter" idx="14"/>
          </p:nvPr>
        </p:nvSpPr>
        <p:spPr/>
        <p:txBody>
          <a:bodyPr/>
          <a:lstStyle/>
          <a:p>
            <a:endParaRPr lang="fr-CA"/>
          </a:p>
        </p:txBody>
      </p:sp>
      <p:sp>
        <p:nvSpPr>
          <p:cNvPr id="4" name="Espace réservé du numéro de diapositive 3">
            <a:extLst>
              <a:ext uri="{FF2B5EF4-FFF2-40B4-BE49-F238E27FC236}">
                <a16:creationId xmlns:a16="http://schemas.microsoft.com/office/drawing/2014/main" id="{10FC2A2F-1A37-9174-BFF1-DCAEA0B27944}"/>
              </a:ext>
            </a:extLst>
          </p:cNvPr>
          <p:cNvSpPr>
            <a:spLocks noGrp="1"/>
          </p:cNvSpPr>
          <p:nvPr>
            <p:ph type="sldNum" sz="quarter" idx="4"/>
          </p:nvPr>
        </p:nvSpPr>
        <p:spPr/>
        <p:txBody>
          <a:bodyPr/>
          <a:lstStyle/>
          <a:p>
            <a:fld id="{55DDBC63-AA34-4C27-924A-AC3A8202F7BB}" type="slidenum">
              <a:rPr lang="fr-CA" smtClean="0"/>
              <a:t>14</a:t>
            </a:fld>
            <a:endParaRPr lang="fr-CA"/>
          </a:p>
        </p:txBody>
      </p:sp>
      <p:sp>
        <p:nvSpPr>
          <p:cNvPr id="7" name="Espace réservé du contenu 6">
            <a:extLst>
              <a:ext uri="{FF2B5EF4-FFF2-40B4-BE49-F238E27FC236}">
                <a16:creationId xmlns:a16="http://schemas.microsoft.com/office/drawing/2014/main" id="{71AB527D-32B6-B30F-2397-2B441729A520}"/>
              </a:ext>
            </a:extLst>
          </p:cNvPr>
          <p:cNvSpPr>
            <a:spLocks noGrp="1"/>
          </p:cNvSpPr>
          <p:nvPr>
            <p:ph idx="1"/>
          </p:nvPr>
        </p:nvSpPr>
        <p:spPr/>
        <p:txBody>
          <a:bodyPr vert="horz" lIns="91440" tIns="45720" rIns="91440" bIns="45720" rtlCol="0" anchor="t">
            <a:normAutofit/>
          </a:bodyPr>
          <a:lstStyle/>
          <a:p>
            <a:r>
              <a:rPr lang="fr-CA" b="1">
                <a:solidFill>
                  <a:srgbClr val="003C85"/>
                </a:solidFill>
                <a:latin typeface="Arial"/>
                <a:cs typeface="Arial"/>
              </a:rPr>
              <a:t>Date de début planifiée :</a:t>
            </a:r>
            <a:endParaRPr lang="en-US">
              <a:solidFill>
                <a:srgbClr val="000000"/>
              </a:solidFill>
              <a:latin typeface="Arial"/>
              <a:cs typeface="Arial"/>
            </a:endParaRPr>
          </a:p>
          <a:p>
            <a:r>
              <a:rPr lang="fr-CA" b="1">
                <a:solidFill>
                  <a:srgbClr val="003C85"/>
                </a:solidFill>
                <a:latin typeface="Arial"/>
                <a:cs typeface="Arial"/>
              </a:rPr>
              <a:t>Date de fin planifiée :</a:t>
            </a:r>
            <a:endParaRPr lang="en-US">
              <a:solidFill>
                <a:srgbClr val="000000"/>
              </a:solidFill>
              <a:latin typeface="Arial"/>
              <a:cs typeface="Arial"/>
            </a:endParaRPr>
          </a:p>
          <a:p>
            <a:r>
              <a:rPr lang="fr-CA" b="1">
                <a:solidFill>
                  <a:srgbClr val="003C85"/>
                </a:solidFill>
                <a:latin typeface="Arial"/>
                <a:cs typeface="Arial"/>
              </a:rPr>
              <a:t>Type de date de fin : </a:t>
            </a:r>
            <a:r>
              <a:rPr lang="fr-CA">
                <a:solidFill>
                  <a:srgbClr val="003C85"/>
                </a:solidFill>
                <a:latin typeface="Arial"/>
                <a:cs typeface="Arial"/>
              </a:rPr>
              <a:t>Date souhaitée ou date prescrite</a:t>
            </a:r>
            <a:endParaRPr lang="en-US">
              <a:solidFill>
                <a:srgbClr val="000000"/>
              </a:solidFill>
              <a:latin typeface="Arial"/>
              <a:cs typeface="Arial"/>
            </a:endParaRPr>
          </a:p>
          <a:p>
            <a:r>
              <a:rPr lang="fr-CA" b="1">
                <a:solidFill>
                  <a:srgbClr val="003C85"/>
                </a:solidFill>
                <a:latin typeface="Arial"/>
                <a:cs typeface="Arial"/>
              </a:rPr>
              <a:t>Durée estimée : </a:t>
            </a:r>
            <a:r>
              <a:rPr lang="fr-CA">
                <a:solidFill>
                  <a:srgbClr val="003C85"/>
                </a:solidFill>
                <a:latin typeface="Arial"/>
                <a:cs typeface="Arial"/>
              </a:rPr>
              <a:t>Nombre de mois</a:t>
            </a:r>
            <a:endParaRPr lang="en-US">
              <a:solidFill>
                <a:srgbClr val="000000"/>
              </a:solidFill>
              <a:latin typeface="Arial"/>
              <a:cs typeface="Arial"/>
            </a:endParaRPr>
          </a:p>
          <a:p>
            <a:r>
              <a:rPr lang="fr-CA" b="1">
                <a:solidFill>
                  <a:srgbClr val="003C85"/>
                </a:solidFill>
                <a:latin typeface="Arial"/>
                <a:cs typeface="Arial"/>
              </a:rPr>
              <a:t>Conditions requises pour démarrer :</a:t>
            </a:r>
            <a:endParaRPr lang="en-US">
              <a:solidFill>
                <a:srgbClr val="000000"/>
              </a:solidFill>
              <a:latin typeface="Arial"/>
              <a:cs typeface="Arial"/>
            </a:endParaRPr>
          </a:p>
          <a:p>
            <a:pPr lvl="1"/>
            <a:r>
              <a:rPr lang="fr-CA">
                <a:solidFill>
                  <a:srgbClr val="003C85"/>
                </a:solidFill>
                <a:latin typeface="Arial"/>
                <a:cs typeface="Arial"/>
              </a:rPr>
              <a:t>Ex. Obtention du financement X</a:t>
            </a:r>
            <a:endParaRPr lang="en-US">
              <a:solidFill>
                <a:srgbClr val="000000"/>
              </a:solidFill>
              <a:latin typeface="Arial"/>
              <a:cs typeface="Arial"/>
            </a:endParaRPr>
          </a:p>
          <a:p>
            <a:pPr lvl="1"/>
            <a:r>
              <a:rPr lang="fr-CA">
                <a:solidFill>
                  <a:srgbClr val="003C85"/>
                </a:solidFill>
                <a:latin typeface="Arial"/>
                <a:cs typeface="Arial"/>
              </a:rPr>
              <a:t>Ex. Embauche du chargé de projet</a:t>
            </a:r>
            <a:endParaRPr lang="en-US">
              <a:solidFill>
                <a:srgbClr val="000000"/>
              </a:solidFill>
              <a:latin typeface="Arial"/>
              <a:cs typeface="Arial"/>
            </a:endParaRPr>
          </a:p>
          <a:p>
            <a:pPr lvl="1"/>
            <a:r>
              <a:rPr lang="fr-CA">
                <a:solidFill>
                  <a:srgbClr val="003C85"/>
                </a:solidFill>
                <a:latin typeface="Arial"/>
                <a:cs typeface="Arial"/>
              </a:rPr>
              <a:t>Ex. Signature d’un document X</a:t>
            </a:r>
            <a:endParaRPr lang="en-US">
              <a:solidFill>
                <a:srgbClr val="000000"/>
              </a:solidFill>
              <a:latin typeface="Arial"/>
              <a:cs typeface="Arial"/>
            </a:endParaRPr>
          </a:p>
          <a:p>
            <a:endParaRPr lang="fr-CA" dirty="0">
              <a:cs typeface="Segoe UI"/>
            </a:endParaRPr>
          </a:p>
        </p:txBody>
      </p:sp>
    </p:spTree>
    <p:extLst>
      <p:ext uri="{BB962C8B-B14F-4D97-AF65-F5344CB8AC3E}">
        <p14:creationId xmlns:p14="http://schemas.microsoft.com/office/powerpoint/2010/main" val="1276738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6A685-4C2D-DB74-7D27-277E1B187C1C}"/>
            </a:ext>
          </a:extLst>
        </p:cNvPr>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E32B997C-0DC2-65DF-82E5-087EFB7BD312}"/>
              </a:ext>
            </a:extLst>
          </p:cNvPr>
          <p:cNvSpPr>
            <a:spLocks noGrp="1"/>
          </p:cNvSpPr>
          <p:nvPr>
            <p:ph type="body" sz="quarter" idx="13"/>
          </p:nvPr>
        </p:nvSpPr>
        <p:spPr/>
        <p:txBody>
          <a:bodyPr vert="horz" lIns="91440" tIns="45720" rIns="91440" bIns="45720" rtlCol="0" anchor="t">
            <a:normAutofit/>
          </a:bodyPr>
          <a:lstStyle/>
          <a:p>
            <a:r>
              <a:rPr lang="fr-CA">
                <a:solidFill>
                  <a:srgbClr val="FFFFFF"/>
                </a:solidFill>
                <a:latin typeface="Segoe UI Semibold"/>
                <a:cs typeface="Segoe UI Semibold"/>
              </a:rPr>
              <a:t>Budget</a:t>
            </a:r>
            <a:endParaRPr lang="fr-FR"/>
          </a:p>
          <a:p>
            <a:endParaRPr lang="fr-CA" dirty="0">
              <a:solidFill>
                <a:srgbClr val="FFFFFF"/>
              </a:solidFill>
              <a:latin typeface="Segoe UI Semibold"/>
              <a:cs typeface="Segoe UI Semibold"/>
            </a:endParaRPr>
          </a:p>
          <a:p>
            <a:endParaRPr lang="fr-CA" dirty="0">
              <a:solidFill>
                <a:srgbClr val="FFFFFF"/>
              </a:solidFill>
              <a:latin typeface="Segoe UI Semibold"/>
              <a:cs typeface="Segoe UI Semibold"/>
            </a:endParaRPr>
          </a:p>
          <a:p>
            <a:endParaRPr lang="fr-CA" dirty="0">
              <a:cs typeface="Segoe UI Semibold"/>
            </a:endParaRPr>
          </a:p>
          <a:p>
            <a:endParaRPr lang="fr-CA" dirty="0">
              <a:cs typeface="Segoe UI Semibold"/>
            </a:endParaRPr>
          </a:p>
          <a:p>
            <a:endParaRPr lang="fr-CA" dirty="0">
              <a:cs typeface="Segoe UI Semibold"/>
            </a:endParaRPr>
          </a:p>
          <a:p>
            <a:endParaRPr lang="fr-CA" dirty="0">
              <a:cs typeface="Segoe UI Semibold"/>
            </a:endParaRPr>
          </a:p>
        </p:txBody>
      </p:sp>
      <p:sp>
        <p:nvSpPr>
          <p:cNvPr id="6" name="Espace réservé du texte 5">
            <a:extLst>
              <a:ext uri="{FF2B5EF4-FFF2-40B4-BE49-F238E27FC236}">
                <a16:creationId xmlns:a16="http://schemas.microsoft.com/office/drawing/2014/main" id="{1BBC7A75-D4FF-9456-B232-D414B0ACD63D}"/>
              </a:ext>
            </a:extLst>
          </p:cNvPr>
          <p:cNvSpPr>
            <a:spLocks noGrp="1"/>
          </p:cNvSpPr>
          <p:nvPr>
            <p:ph type="body" sz="quarter" idx="14"/>
          </p:nvPr>
        </p:nvSpPr>
        <p:spPr/>
        <p:txBody>
          <a:bodyPr/>
          <a:lstStyle/>
          <a:p>
            <a:endParaRPr lang="fr-CA"/>
          </a:p>
        </p:txBody>
      </p:sp>
      <p:sp>
        <p:nvSpPr>
          <p:cNvPr id="4" name="Espace réservé du numéro de diapositive 3">
            <a:extLst>
              <a:ext uri="{FF2B5EF4-FFF2-40B4-BE49-F238E27FC236}">
                <a16:creationId xmlns:a16="http://schemas.microsoft.com/office/drawing/2014/main" id="{CDEF6CAD-1B50-B153-BF39-017F719DE2B8}"/>
              </a:ext>
            </a:extLst>
          </p:cNvPr>
          <p:cNvSpPr>
            <a:spLocks noGrp="1"/>
          </p:cNvSpPr>
          <p:nvPr>
            <p:ph type="sldNum" sz="quarter" idx="4"/>
          </p:nvPr>
        </p:nvSpPr>
        <p:spPr/>
        <p:txBody>
          <a:bodyPr/>
          <a:lstStyle/>
          <a:p>
            <a:fld id="{55DDBC63-AA34-4C27-924A-AC3A8202F7BB}" type="slidenum">
              <a:rPr lang="fr-CA" smtClean="0"/>
              <a:t>15</a:t>
            </a:fld>
            <a:endParaRPr lang="fr-CA"/>
          </a:p>
        </p:txBody>
      </p:sp>
      <p:sp>
        <p:nvSpPr>
          <p:cNvPr id="7" name="Espace réservé du contenu 6">
            <a:extLst>
              <a:ext uri="{FF2B5EF4-FFF2-40B4-BE49-F238E27FC236}">
                <a16:creationId xmlns:a16="http://schemas.microsoft.com/office/drawing/2014/main" id="{A511AB76-E0F4-585A-BCC1-85A7C79C6447}"/>
              </a:ext>
            </a:extLst>
          </p:cNvPr>
          <p:cNvSpPr>
            <a:spLocks noGrp="1"/>
          </p:cNvSpPr>
          <p:nvPr>
            <p:ph idx="1"/>
          </p:nvPr>
        </p:nvSpPr>
        <p:spPr>
          <a:xfrm>
            <a:off x="628650" y="1230623"/>
            <a:ext cx="7886700" cy="3262312"/>
          </a:xfrm>
        </p:spPr>
        <p:txBody>
          <a:bodyPr vert="horz" lIns="91440" tIns="45720" rIns="91440" bIns="45720" rtlCol="0" anchor="t">
            <a:noAutofit/>
          </a:bodyPr>
          <a:lstStyle/>
          <a:p>
            <a:pPr>
              <a:lnSpc>
                <a:spcPct val="100000"/>
              </a:lnSpc>
              <a:spcBef>
                <a:spcPts val="0"/>
              </a:spcBef>
            </a:pPr>
            <a:r>
              <a:rPr lang="fr-CA" sz="1600" b="1">
                <a:solidFill>
                  <a:srgbClr val="003C85"/>
                </a:solidFill>
                <a:latin typeface="Arial"/>
                <a:cs typeface="Arial"/>
              </a:rPr>
              <a:t>Montage financier :</a:t>
            </a:r>
            <a:endParaRPr lang="en-US" sz="1600">
              <a:solidFill>
                <a:srgbClr val="000000"/>
              </a:solidFill>
              <a:latin typeface="Arial"/>
              <a:cs typeface="Arial"/>
            </a:endParaRPr>
          </a:p>
          <a:p>
            <a:pPr>
              <a:lnSpc>
                <a:spcPct val="100000"/>
              </a:lnSpc>
              <a:spcBef>
                <a:spcPts val="0"/>
              </a:spcBef>
            </a:pPr>
            <a:r>
              <a:rPr lang="fr-CA" sz="1600">
                <a:solidFill>
                  <a:srgbClr val="003C85"/>
                </a:solidFill>
                <a:latin typeface="Arial"/>
                <a:cs typeface="Arial"/>
              </a:rPr>
              <a:t>Coûts récurrents </a:t>
            </a:r>
            <a:endParaRPr lang="en-US" sz="1600">
              <a:solidFill>
                <a:srgbClr val="000000"/>
              </a:solidFill>
              <a:latin typeface="Arial"/>
              <a:cs typeface="Arial"/>
            </a:endParaRPr>
          </a:p>
          <a:p>
            <a:pPr>
              <a:lnSpc>
                <a:spcPct val="100000"/>
              </a:lnSpc>
              <a:spcBef>
                <a:spcPts val="0"/>
              </a:spcBef>
            </a:pPr>
            <a:r>
              <a:rPr lang="fr-CA" sz="1600">
                <a:solidFill>
                  <a:srgbClr val="003C85"/>
                </a:solidFill>
                <a:latin typeface="Arial"/>
                <a:cs typeface="Arial"/>
              </a:rPr>
              <a:t>Coûts non récurrents </a:t>
            </a:r>
            <a:endParaRPr lang="en-US" sz="1600">
              <a:solidFill>
                <a:srgbClr val="000000"/>
              </a:solidFill>
              <a:latin typeface="Arial"/>
              <a:cs typeface="Arial"/>
            </a:endParaRPr>
          </a:p>
          <a:p>
            <a:pPr>
              <a:lnSpc>
                <a:spcPct val="100000"/>
              </a:lnSpc>
              <a:spcBef>
                <a:spcPts val="0"/>
              </a:spcBef>
            </a:pPr>
            <a:endParaRPr lang="fr-CA" sz="1600" dirty="0">
              <a:solidFill>
                <a:srgbClr val="000000"/>
              </a:solidFill>
              <a:latin typeface="Arial"/>
              <a:cs typeface="Arial"/>
            </a:endParaRPr>
          </a:p>
          <a:p>
            <a:pPr>
              <a:lnSpc>
                <a:spcPct val="100000"/>
              </a:lnSpc>
              <a:spcBef>
                <a:spcPts val="0"/>
              </a:spcBef>
            </a:pPr>
            <a:r>
              <a:rPr lang="fr-CA" sz="1600" b="1">
                <a:solidFill>
                  <a:srgbClr val="003C85"/>
                </a:solidFill>
                <a:latin typeface="Arial"/>
                <a:cs typeface="Arial"/>
              </a:rPr>
              <a:t>Sources de financement :</a:t>
            </a:r>
            <a:endParaRPr lang="en-US" sz="1600">
              <a:solidFill>
                <a:srgbClr val="000000"/>
              </a:solidFill>
              <a:latin typeface="Arial"/>
              <a:cs typeface="Arial"/>
            </a:endParaRPr>
          </a:p>
          <a:p>
            <a:pPr>
              <a:lnSpc>
                <a:spcPct val="100000"/>
              </a:lnSpc>
              <a:spcBef>
                <a:spcPts val="0"/>
              </a:spcBef>
            </a:pPr>
            <a:r>
              <a:rPr lang="fr-CA" sz="1600">
                <a:solidFill>
                  <a:srgbClr val="003C85"/>
                </a:solidFill>
                <a:latin typeface="Arial"/>
                <a:cs typeface="Arial"/>
              </a:rPr>
              <a:t>Ex. Enveloppe de Santé Québec</a:t>
            </a:r>
            <a:endParaRPr lang="en-US" sz="1600">
              <a:solidFill>
                <a:srgbClr val="000000"/>
              </a:solidFill>
              <a:latin typeface="Arial"/>
              <a:cs typeface="Arial"/>
            </a:endParaRPr>
          </a:p>
          <a:p>
            <a:pPr>
              <a:lnSpc>
                <a:spcPct val="100000"/>
              </a:lnSpc>
              <a:spcBef>
                <a:spcPts val="0"/>
              </a:spcBef>
            </a:pPr>
            <a:r>
              <a:rPr lang="fr-CA" sz="1600">
                <a:solidFill>
                  <a:srgbClr val="003C85"/>
                </a:solidFill>
                <a:latin typeface="Arial"/>
                <a:cs typeface="Arial"/>
              </a:rPr>
              <a:t>Ex. Budget pris à même les opérations</a:t>
            </a:r>
            <a:endParaRPr lang="en-US" sz="1600">
              <a:solidFill>
                <a:srgbClr val="000000"/>
              </a:solidFill>
              <a:latin typeface="Arial"/>
              <a:cs typeface="Arial"/>
            </a:endParaRPr>
          </a:p>
          <a:p>
            <a:pPr>
              <a:lnSpc>
                <a:spcPct val="100000"/>
              </a:lnSpc>
              <a:spcBef>
                <a:spcPts val="0"/>
              </a:spcBef>
            </a:pPr>
            <a:endParaRPr lang="fr-CA" sz="1600" dirty="0">
              <a:solidFill>
                <a:srgbClr val="000000"/>
              </a:solidFill>
              <a:latin typeface="Arial"/>
              <a:cs typeface="Arial"/>
            </a:endParaRPr>
          </a:p>
          <a:p>
            <a:pPr>
              <a:lnSpc>
                <a:spcPct val="100000"/>
              </a:lnSpc>
              <a:spcBef>
                <a:spcPts val="0"/>
              </a:spcBef>
            </a:pPr>
            <a:r>
              <a:rPr lang="fr-CA" sz="1600" b="1">
                <a:solidFill>
                  <a:srgbClr val="003C85"/>
                </a:solidFill>
                <a:latin typeface="Arial"/>
                <a:cs typeface="Arial"/>
              </a:rPr>
              <a:t>Statut actuel du financement :</a:t>
            </a:r>
            <a:endParaRPr lang="en-US" sz="1600">
              <a:solidFill>
                <a:srgbClr val="000000"/>
              </a:solidFill>
              <a:latin typeface="Arial"/>
              <a:cs typeface="Arial"/>
            </a:endParaRPr>
          </a:p>
          <a:p>
            <a:pPr>
              <a:lnSpc>
                <a:spcPct val="100000"/>
              </a:lnSpc>
              <a:spcBef>
                <a:spcPts val="0"/>
              </a:spcBef>
            </a:pPr>
            <a:r>
              <a:rPr lang="fr-CA" sz="1600">
                <a:solidFill>
                  <a:srgbClr val="003C85"/>
                </a:solidFill>
                <a:latin typeface="Arial"/>
                <a:cs typeface="Arial"/>
              </a:rPr>
              <a:t>Ex. Financement en attente (inscrire la date estimée pour la réception)</a:t>
            </a:r>
            <a:endParaRPr lang="en-US" sz="1600">
              <a:solidFill>
                <a:srgbClr val="000000"/>
              </a:solidFill>
              <a:latin typeface="Arial"/>
              <a:cs typeface="Arial"/>
            </a:endParaRPr>
          </a:p>
          <a:p>
            <a:pPr>
              <a:lnSpc>
                <a:spcPct val="100000"/>
              </a:lnSpc>
              <a:spcBef>
                <a:spcPts val="0"/>
              </a:spcBef>
            </a:pPr>
            <a:r>
              <a:rPr lang="fr-CA" sz="1600">
                <a:solidFill>
                  <a:srgbClr val="003C85"/>
                </a:solidFill>
                <a:latin typeface="Arial"/>
                <a:cs typeface="Arial"/>
              </a:rPr>
              <a:t>Ex. Financement partiel reçu</a:t>
            </a:r>
            <a:endParaRPr lang="en-US" sz="1600">
              <a:solidFill>
                <a:srgbClr val="000000"/>
              </a:solidFill>
              <a:latin typeface="Arial"/>
              <a:cs typeface="Arial"/>
            </a:endParaRPr>
          </a:p>
          <a:p>
            <a:pPr>
              <a:lnSpc>
                <a:spcPct val="100000"/>
              </a:lnSpc>
              <a:spcBef>
                <a:spcPts val="0"/>
              </a:spcBef>
            </a:pPr>
            <a:r>
              <a:rPr lang="fr-CA" sz="1600">
                <a:solidFill>
                  <a:srgbClr val="003C85"/>
                </a:solidFill>
                <a:latin typeface="Arial"/>
                <a:cs typeface="Arial"/>
              </a:rPr>
              <a:t>Ex. Financement approuvé, en cours de décaissement </a:t>
            </a:r>
            <a:endParaRPr lang="en-US" sz="1600">
              <a:solidFill>
                <a:srgbClr val="000000"/>
              </a:solidFill>
              <a:latin typeface="Arial"/>
              <a:cs typeface="Arial"/>
            </a:endParaRPr>
          </a:p>
          <a:p>
            <a:pPr>
              <a:lnSpc>
                <a:spcPct val="100000"/>
              </a:lnSpc>
              <a:spcBef>
                <a:spcPts val="0"/>
              </a:spcBef>
            </a:pPr>
            <a:r>
              <a:rPr lang="fr-CA" sz="1600">
                <a:solidFill>
                  <a:srgbClr val="003C85"/>
                </a:solidFill>
                <a:latin typeface="Arial"/>
                <a:cs typeface="Arial"/>
              </a:rPr>
              <a:t>Ex. Financement total reçu</a:t>
            </a:r>
            <a:endParaRPr lang="en-US" sz="1600">
              <a:solidFill>
                <a:srgbClr val="000000"/>
              </a:solidFill>
              <a:latin typeface="Arial"/>
              <a:cs typeface="Arial"/>
            </a:endParaRPr>
          </a:p>
          <a:p>
            <a:endParaRPr lang="fr-CA" b="1" dirty="0">
              <a:solidFill>
                <a:srgbClr val="003C85"/>
              </a:solidFill>
              <a:latin typeface="Arial"/>
              <a:cs typeface="Arial"/>
            </a:endParaRPr>
          </a:p>
          <a:p>
            <a:endParaRPr lang="fr-CA" dirty="0">
              <a:solidFill>
                <a:srgbClr val="170A72"/>
              </a:solidFill>
              <a:latin typeface="Segoe UI"/>
              <a:cs typeface="Segoe UI"/>
            </a:endParaRPr>
          </a:p>
        </p:txBody>
      </p:sp>
    </p:spTree>
    <p:extLst>
      <p:ext uri="{BB962C8B-B14F-4D97-AF65-F5344CB8AC3E}">
        <p14:creationId xmlns:p14="http://schemas.microsoft.com/office/powerpoint/2010/main" val="9869297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3D00EAC-E743-33A1-0324-DFB76FEA07B0}"/>
              </a:ext>
            </a:extLst>
          </p:cNvPr>
          <p:cNvSpPr>
            <a:spLocks noGrp="1"/>
          </p:cNvSpPr>
          <p:nvPr>
            <p:ph type="subTitle" idx="1"/>
          </p:nvPr>
        </p:nvSpPr>
        <p:spPr/>
        <p:txBody>
          <a:bodyPr/>
          <a:lstStyle/>
          <a:p>
            <a:endParaRPr lang="fr-CA"/>
          </a:p>
        </p:txBody>
      </p:sp>
      <p:sp>
        <p:nvSpPr>
          <p:cNvPr id="2" name="Titre 1">
            <a:extLst>
              <a:ext uri="{FF2B5EF4-FFF2-40B4-BE49-F238E27FC236}">
                <a16:creationId xmlns:a16="http://schemas.microsoft.com/office/drawing/2014/main" id="{437764EC-F5E7-B8C3-1FAF-CB77D77D950D}"/>
              </a:ext>
            </a:extLst>
          </p:cNvPr>
          <p:cNvSpPr>
            <a:spLocks noGrp="1"/>
          </p:cNvSpPr>
          <p:nvPr>
            <p:ph type="title"/>
          </p:nvPr>
        </p:nvSpPr>
        <p:spPr>
          <a:xfrm>
            <a:off x="2123728" y="2116628"/>
            <a:ext cx="6120680" cy="978729"/>
          </a:xfrm>
        </p:spPr>
        <p:txBody>
          <a:bodyPr/>
          <a:lstStyle/>
          <a:p>
            <a:r>
              <a:rPr lang="fr-CA">
                <a:cs typeface="Segoe UI Semibold"/>
              </a:rPr>
              <a:t>Période de questions et commentaires</a:t>
            </a:r>
            <a:endParaRPr lang="fr-CA"/>
          </a:p>
        </p:txBody>
      </p:sp>
      <p:sp>
        <p:nvSpPr>
          <p:cNvPr id="6" name="Espace réservé du numéro de diapositive 5">
            <a:extLst>
              <a:ext uri="{FF2B5EF4-FFF2-40B4-BE49-F238E27FC236}">
                <a16:creationId xmlns:a16="http://schemas.microsoft.com/office/drawing/2014/main" id="{AA2553FE-1C3B-47BF-63A7-F3616A6792B4}"/>
              </a:ext>
            </a:extLst>
          </p:cNvPr>
          <p:cNvSpPr>
            <a:spLocks noGrp="1"/>
          </p:cNvSpPr>
          <p:nvPr>
            <p:ph type="sldNum" sz="quarter" idx="4"/>
          </p:nvPr>
        </p:nvSpPr>
        <p:spPr/>
        <p:txBody>
          <a:bodyPr/>
          <a:lstStyle/>
          <a:p>
            <a:fld id="{A7D211A3-7575-492B-8E98-5F9B497A4866}" type="slidenum">
              <a:rPr lang="fr-CA" smtClean="0"/>
              <a:pPr/>
              <a:t>16</a:t>
            </a:fld>
            <a:endParaRPr lang="fr-CA" dirty="0"/>
          </a:p>
        </p:txBody>
      </p:sp>
    </p:spTree>
    <p:extLst>
      <p:ext uri="{BB962C8B-B14F-4D97-AF65-F5344CB8AC3E}">
        <p14:creationId xmlns:p14="http://schemas.microsoft.com/office/powerpoint/2010/main" val="166280788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4"/>
</p:tagLst>
</file>

<file path=ppt/tags/tag4.xml><?xml version="1.0" encoding="utf-8"?>
<p:tagLst xmlns:a="http://schemas.openxmlformats.org/drawingml/2006/main" xmlns:r="http://schemas.openxmlformats.org/officeDocument/2006/relationships" xmlns:p="http://schemas.openxmlformats.org/presentationml/2006/main">
  <p:tag name="NUM" val="5"/>
</p:tagLst>
</file>

<file path=ppt/theme/theme1.xml><?xml version="1.0" encoding="utf-8"?>
<a:theme xmlns:a="http://schemas.openxmlformats.org/drawingml/2006/main" name="Santé Québec - Couverture foncé">
  <a:themeElements>
    <a:clrScheme name="Sante Quebec 2026">
      <a:dk1>
        <a:srgbClr val="170A72"/>
      </a:dk1>
      <a:lt1>
        <a:sysClr val="window" lastClr="FFFFFF"/>
      </a:lt1>
      <a:dk2>
        <a:srgbClr val="000000"/>
      </a:dk2>
      <a:lt2>
        <a:srgbClr val="E8FCFA"/>
      </a:lt2>
      <a:accent1>
        <a:srgbClr val="0080D7"/>
      </a:accent1>
      <a:accent2>
        <a:srgbClr val="08A0A0"/>
      </a:accent2>
      <a:accent3>
        <a:srgbClr val="90F1E9"/>
      </a:accent3>
      <a:accent4>
        <a:srgbClr val="059954"/>
      </a:accent4>
      <a:accent5>
        <a:srgbClr val="CCEB1C"/>
      </a:accent5>
      <a:accent6>
        <a:srgbClr val="FF4F30"/>
      </a:accent6>
      <a:hlink>
        <a:srgbClr val="0080D7"/>
      </a:hlink>
      <a:folHlink>
        <a:srgbClr val="08A0A0"/>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1000" b="1" dirty="0">
            <a:solidFill>
              <a:schemeClr val="tx1">
                <a:lumMod val="40000"/>
                <a:lumOff val="60000"/>
              </a:schemeClr>
            </a:solidFill>
            <a:latin typeface="Segoe UI Light" panose="020B0502040204020203" pitchFamily="34" charset="0"/>
            <a:cs typeface="Segoe UI Light" panose="020B0502040204020203" pitchFamily="34" charset="0"/>
          </a:defRPr>
        </a:defPPr>
      </a:lstStyle>
    </a:txDef>
  </a:objectDefaults>
  <a:extraClrSchemeLst/>
  <a:extLst>
    <a:ext uri="{05A4C25C-085E-4340-85A3-A5531E510DB2}">
      <thm15:themeFamily xmlns:thm15="http://schemas.microsoft.com/office/thememl/2012/main" name="Présentation2" id="{BC1CC8A2-63FC-4B15-9C74-6D77AB04E01B}" vid="{F8FC4645-DFF9-4F6D-BE7E-21EBC9A99B2C}"/>
    </a:ext>
  </a:extLst>
</a:theme>
</file>

<file path=ppt/theme/theme2.xml><?xml version="1.0" encoding="utf-8"?>
<a:theme xmlns:a="http://schemas.openxmlformats.org/drawingml/2006/main" name="1_Santé Québec - Couverture blanc">
  <a:themeElements>
    <a:clrScheme name="Sante Quebec 2026">
      <a:dk1>
        <a:srgbClr val="170A72"/>
      </a:dk1>
      <a:lt1>
        <a:sysClr val="window" lastClr="FFFFFF"/>
      </a:lt1>
      <a:dk2>
        <a:srgbClr val="000000"/>
      </a:dk2>
      <a:lt2>
        <a:srgbClr val="E8FCFA"/>
      </a:lt2>
      <a:accent1>
        <a:srgbClr val="0080D7"/>
      </a:accent1>
      <a:accent2>
        <a:srgbClr val="08A0A0"/>
      </a:accent2>
      <a:accent3>
        <a:srgbClr val="90F1E9"/>
      </a:accent3>
      <a:accent4>
        <a:srgbClr val="059954"/>
      </a:accent4>
      <a:accent5>
        <a:srgbClr val="CCEB1C"/>
      </a:accent5>
      <a:accent6>
        <a:srgbClr val="FF4F30"/>
      </a:accent6>
      <a:hlink>
        <a:srgbClr val="0080D7"/>
      </a:hlink>
      <a:folHlink>
        <a:srgbClr val="08A0A0"/>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2" id="{BC1CC8A2-63FC-4B15-9C74-6D77AB04E01B}" vid="{97419077-9546-4E94-B185-BF2E9D7DA5C2}"/>
    </a:ext>
  </a:extLst>
</a:theme>
</file>

<file path=ppt/theme/theme3.xml><?xml version="1.0" encoding="utf-8"?>
<a:theme xmlns:a="http://schemas.openxmlformats.org/drawingml/2006/main" name="2_Santé Québec - Sections">
  <a:themeElements>
    <a:clrScheme name="SQc Thème 2026">
      <a:dk1>
        <a:srgbClr val="170A72"/>
      </a:dk1>
      <a:lt1>
        <a:sysClr val="window" lastClr="FFFFFF"/>
      </a:lt1>
      <a:dk2>
        <a:srgbClr val="0B0439"/>
      </a:dk2>
      <a:lt2>
        <a:srgbClr val="E8FCFA"/>
      </a:lt2>
      <a:accent1>
        <a:srgbClr val="0080D7"/>
      </a:accent1>
      <a:accent2>
        <a:srgbClr val="08A0A0"/>
      </a:accent2>
      <a:accent3>
        <a:srgbClr val="90F1E9"/>
      </a:accent3>
      <a:accent4>
        <a:srgbClr val="1C8540"/>
      </a:accent4>
      <a:accent5>
        <a:srgbClr val="FFCF00"/>
      </a:accent5>
      <a:accent6>
        <a:srgbClr val="FF4F30"/>
      </a:accent6>
      <a:hlink>
        <a:srgbClr val="7A7AEB"/>
      </a:hlink>
      <a:folHlink>
        <a:srgbClr val="0080D7"/>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2" id="{BC1CC8A2-63FC-4B15-9C74-6D77AB04E01B}" vid="{877580E9-CAB0-47C5-B6BA-4E0E6A80C36B}"/>
    </a:ext>
  </a:extLst>
</a:theme>
</file>

<file path=ppt/theme/theme4.xml><?xml version="1.0" encoding="utf-8"?>
<a:theme xmlns:a="http://schemas.openxmlformats.org/drawingml/2006/main" name="1_Santé Québec - Page éclat">
  <a:themeElements>
    <a:clrScheme name="Sante Quebec 2026">
      <a:dk1>
        <a:srgbClr val="170A72"/>
      </a:dk1>
      <a:lt1>
        <a:sysClr val="window" lastClr="FFFFFF"/>
      </a:lt1>
      <a:dk2>
        <a:srgbClr val="000000"/>
      </a:dk2>
      <a:lt2>
        <a:srgbClr val="E8FCFA"/>
      </a:lt2>
      <a:accent1>
        <a:srgbClr val="0080D7"/>
      </a:accent1>
      <a:accent2>
        <a:srgbClr val="08A0A0"/>
      </a:accent2>
      <a:accent3>
        <a:srgbClr val="90F1E9"/>
      </a:accent3>
      <a:accent4>
        <a:srgbClr val="059954"/>
      </a:accent4>
      <a:accent5>
        <a:srgbClr val="CCEB1C"/>
      </a:accent5>
      <a:accent6>
        <a:srgbClr val="FF4F30"/>
      </a:accent6>
      <a:hlink>
        <a:srgbClr val="0080D7"/>
      </a:hlink>
      <a:folHlink>
        <a:srgbClr val="08A0A0"/>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2" id="{BC1CC8A2-63FC-4B15-9C74-6D77AB04E01B}" vid="{B8078FFB-9A83-4D36-AC77-878C810F3E98}"/>
    </a:ext>
  </a:extLst>
</a:theme>
</file>

<file path=ppt/theme/theme5.xml><?xml version="1.0" encoding="utf-8"?>
<a:theme xmlns:a="http://schemas.openxmlformats.org/drawingml/2006/main" name="3_Santé Québec - Tabledesmatieres">
  <a:themeElements>
    <a:clrScheme name="SQc Thème 2026">
      <a:dk1>
        <a:srgbClr val="170A72"/>
      </a:dk1>
      <a:lt1>
        <a:sysClr val="window" lastClr="FFFFFF"/>
      </a:lt1>
      <a:dk2>
        <a:srgbClr val="0B0439"/>
      </a:dk2>
      <a:lt2>
        <a:srgbClr val="E8FCFA"/>
      </a:lt2>
      <a:accent1>
        <a:srgbClr val="0080D7"/>
      </a:accent1>
      <a:accent2>
        <a:srgbClr val="08A0A0"/>
      </a:accent2>
      <a:accent3>
        <a:srgbClr val="90F1E9"/>
      </a:accent3>
      <a:accent4>
        <a:srgbClr val="1C8540"/>
      </a:accent4>
      <a:accent5>
        <a:srgbClr val="FFCF00"/>
      </a:accent5>
      <a:accent6>
        <a:srgbClr val="FF4F30"/>
      </a:accent6>
      <a:hlink>
        <a:srgbClr val="7A7AEB"/>
      </a:hlink>
      <a:folHlink>
        <a:srgbClr val="0080D7"/>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2" id="{BC1CC8A2-63FC-4B15-9C74-6D77AB04E01B}" vid="{43A65BB0-4C0E-43C0-8B6C-DE8E7C71D317}"/>
    </a:ext>
  </a:extLst>
</a:theme>
</file>

<file path=ppt/theme/theme6.xml><?xml version="1.0" encoding="utf-8"?>
<a:theme xmlns:a="http://schemas.openxmlformats.org/drawingml/2006/main" name="Pages_Intérieures_Bande_Bleue">
  <a:themeElements>
    <a:clrScheme name="SCQ2026">
      <a:dk1>
        <a:srgbClr val="04041A"/>
      </a:dk1>
      <a:lt1>
        <a:sysClr val="window" lastClr="FFFFFF"/>
      </a:lt1>
      <a:dk2>
        <a:srgbClr val="170A72"/>
      </a:dk2>
      <a:lt2>
        <a:srgbClr val="E8FCFA"/>
      </a:lt2>
      <a:accent1>
        <a:srgbClr val="0080D7"/>
      </a:accent1>
      <a:accent2>
        <a:srgbClr val="08A0A0"/>
      </a:accent2>
      <a:accent3>
        <a:srgbClr val="90F1E9"/>
      </a:accent3>
      <a:accent4>
        <a:srgbClr val="1C8540"/>
      </a:accent4>
      <a:accent5>
        <a:srgbClr val="FFCF00"/>
      </a:accent5>
      <a:accent6>
        <a:srgbClr val="FF4F30"/>
      </a:accent6>
      <a:hlink>
        <a:srgbClr val="7A7AEB"/>
      </a:hlink>
      <a:folHlink>
        <a:srgbClr val="0080D7"/>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2" id="{BC1CC8A2-63FC-4B15-9C74-6D77AB04E01B}" vid="{27E3C610-1913-44A4-84FF-D89DCDFDEDF4}"/>
    </a:ext>
  </a:extLst>
</a:theme>
</file>

<file path=ppt/theme/theme7.xml><?xml version="1.0" encoding="utf-8"?>
<a:theme xmlns:a="http://schemas.openxmlformats.org/drawingml/2006/main" name="Pages_Interieures_Bande_Menthe">
  <a:themeElements>
    <a:clrScheme name="Sante Quebec 2026">
      <a:dk1>
        <a:srgbClr val="170A72"/>
      </a:dk1>
      <a:lt1>
        <a:sysClr val="window" lastClr="FFFFFF"/>
      </a:lt1>
      <a:dk2>
        <a:srgbClr val="000000"/>
      </a:dk2>
      <a:lt2>
        <a:srgbClr val="E8FCFA"/>
      </a:lt2>
      <a:accent1>
        <a:srgbClr val="0080D7"/>
      </a:accent1>
      <a:accent2>
        <a:srgbClr val="08A0A0"/>
      </a:accent2>
      <a:accent3>
        <a:srgbClr val="90F1E9"/>
      </a:accent3>
      <a:accent4>
        <a:srgbClr val="059954"/>
      </a:accent4>
      <a:accent5>
        <a:srgbClr val="CCEB1C"/>
      </a:accent5>
      <a:accent6>
        <a:srgbClr val="FF4F30"/>
      </a:accent6>
      <a:hlink>
        <a:srgbClr val="0080D7"/>
      </a:hlink>
      <a:folHlink>
        <a:srgbClr val="08A0A0"/>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2" id="{BC1CC8A2-63FC-4B15-9C74-6D77AB04E01B}" vid="{37918CB9-82A3-40A0-8B7A-7C7A95966105}"/>
    </a:ext>
  </a:extLst>
</a:theme>
</file>

<file path=ppt/theme/theme8.xml><?xml version="1.0" encoding="utf-8"?>
<a:theme xmlns:a="http://schemas.openxmlformats.org/drawingml/2006/main" name="Pages_intérieures_vides">
  <a:themeElements>
    <a:clrScheme name="Sante Quebec 2026">
      <a:dk1>
        <a:srgbClr val="170A72"/>
      </a:dk1>
      <a:lt1>
        <a:sysClr val="window" lastClr="FFFFFF"/>
      </a:lt1>
      <a:dk2>
        <a:srgbClr val="000000"/>
      </a:dk2>
      <a:lt2>
        <a:srgbClr val="E8FCFA"/>
      </a:lt2>
      <a:accent1>
        <a:srgbClr val="0080D7"/>
      </a:accent1>
      <a:accent2>
        <a:srgbClr val="08A0A0"/>
      </a:accent2>
      <a:accent3>
        <a:srgbClr val="90F1E9"/>
      </a:accent3>
      <a:accent4>
        <a:srgbClr val="059954"/>
      </a:accent4>
      <a:accent5>
        <a:srgbClr val="CCEB1C"/>
      </a:accent5>
      <a:accent6>
        <a:srgbClr val="FF4F30"/>
      </a:accent6>
      <a:hlink>
        <a:srgbClr val="0080D7"/>
      </a:hlink>
      <a:folHlink>
        <a:srgbClr val="08A0A0"/>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2" id="{BC1CC8A2-63FC-4B15-9C74-6D77AB04E01B}" vid="{90348F22-7E22-4965-9B34-137E1831B3ED}"/>
    </a:ext>
  </a:extLst>
</a:theme>
</file>

<file path=ppt/theme/theme9.xml><?xml version="1.0" encoding="utf-8"?>
<a:theme xmlns:a="http://schemas.openxmlformats.org/drawingml/2006/main" name="Fermeture">
  <a:themeElements>
    <a:clrScheme name="SCQ2026">
      <a:dk1>
        <a:srgbClr val="04041A"/>
      </a:dk1>
      <a:lt1>
        <a:sysClr val="window" lastClr="FFFFFF"/>
      </a:lt1>
      <a:dk2>
        <a:srgbClr val="170A72"/>
      </a:dk2>
      <a:lt2>
        <a:srgbClr val="E8FCFA"/>
      </a:lt2>
      <a:accent1>
        <a:srgbClr val="0080D7"/>
      </a:accent1>
      <a:accent2>
        <a:srgbClr val="08A0A0"/>
      </a:accent2>
      <a:accent3>
        <a:srgbClr val="90F1E9"/>
      </a:accent3>
      <a:accent4>
        <a:srgbClr val="1C8540"/>
      </a:accent4>
      <a:accent5>
        <a:srgbClr val="FFCF00"/>
      </a:accent5>
      <a:accent6>
        <a:srgbClr val="FF4F30"/>
      </a:accent6>
      <a:hlink>
        <a:srgbClr val="7A7AEB"/>
      </a:hlink>
      <a:folHlink>
        <a:srgbClr val="0080D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ésentation2" id="{BC1CC8A2-63FC-4B15-9C74-6D77AB04E01B}" vid="{5C405298-3511-4698-8AB7-BA1DC9D1103A}"/>
    </a:ext>
  </a:extLst>
</a:theme>
</file>

<file path=ppt/theme/theme10.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SQc">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1810188-0e4f-4fef-9e14-4c21cd2035fa">
      <Terms xmlns="http://schemas.microsoft.com/office/infopath/2007/PartnerControls"/>
    </lcf76f155ced4ddcb4097134ff3c332f>
    <TaxCatchAll xmlns="70acf80f-7098-4788-a9f8-d5120496e829" xsi:nil="true"/>
    <Typedemandat xmlns="41810188-0e4f-4fef-9e14-4c21cd2035f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251C955F8488E488F29227B190A627B" ma:contentTypeVersion="17" ma:contentTypeDescription="Create a new document." ma:contentTypeScope="" ma:versionID="1307b23af24874b11230c1e3917c5648">
  <xsd:schema xmlns:xsd="http://www.w3.org/2001/XMLSchema" xmlns:xs="http://www.w3.org/2001/XMLSchema" xmlns:p="http://schemas.microsoft.com/office/2006/metadata/properties" xmlns:ns2="41810188-0e4f-4fef-9e14-4c21cd2035fa" xmlns:ns3="70acf80f-7098-4788-a9f8-d5120496e829" targetNamespace="http://schemas.microsoft.com/office/2006/metadata/properties" ma:root="true" ma:fieldsID="6d895882409ddcda014d785e13a8c0f6" ns2:_="" ns3:_="">
    <xsd:import namespace="41810188-0e4f-4fef-9e14-4c21cd2035fa"/>
    <xsd:import namespace="70acf80f-7098-4788-a9f8-d5120496e82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Typedemanda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810188-0e4f-4fef-9e14-4c21cd2035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0125e5a-fbbd-4a39-926c-a359310fd25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Typedemandat" ma:index="24" nillable="true" ma:displayName="Type de mandat" ma:format="Dropdown" ma:internalName="Typedemandat">
      <xsd:simpleType>
        <xsd:restriction base="dms:Choice">
          <xsd:enumeration value="AC"/>
          <xsd:enumeration value="GP"/>
          <xsd:enumeration value="SGV"/>
          <xsd:enumeration value="ODS"/>
        </xsd:restriction>
      </xsd:simpleType>
    </xsd:element>
  </xsd:schema>
  <xsd:schema xmlns:xsd="http://www.w3.org/2001/XMLSchema" xmlns:xs="http://www.w3.org/2001/XMLSchema" xmlns:dms="http://schemas.microsoft.com/office/2006/documentManagement/types" xmlns:pc="http://schemas.microsoft.com/office/infopath/2007/PartnerControls" targetNamespace="70acf80f-7098-4788-a9f8-d5120496e82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0ac8c98-5114-4818-8779-f802908a71b9}" ma:internalName="TaxCatchAll" ma:showField="CatchAllData" ma:web="70acf80f-7098-4788-a9f8-d5120496e8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22C6F8-AB48-49F8-8DFA-45B2258552AB}">
  <ds:schemaRefs>
    <ds:schemaRef ds:uri="http://schemas.microsoft.com/sharepoint/v3/contenttype/forms"/>
  </ds:schemaRefs>
</ds:datastoreItem>
</file>

<file path=customXml/itemProps2.xml><?xml version="1.0" encoding="utf-8"?>
<ds:datastoreItem xmlns:ds="http://schemas.openxmlformats.org/officeDocument/2006/customXml" ds:itemID="{F9581DD3-A2D5-417B-84DD-696A21B687E8}">
  <ds:schemaRefs>
    <ds:schemaRef ds:uri="http://purl.org/dc/dcmitype/"/>
    <ds:schemaRef ds:uri="6024dc51-7318-477a-ae4f-9839df991160"/>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http://purl.org/dc/terms/"/>
    <ds:schemaRef ds:uri="http://schemas.microsoft.com/office/2006/documentManagement/types"/>
    <ds:schemaRef ds:uri="222956e4-3b4a-4bb7-a588-068bcce6dbbb"/>
    <ds:schemaRef ds:uri="http://www.w3.org/XML/1998/namespace"/>
    <ds:schemaRef ds:uri="41810188-0e4f-4fef-9e14-4c21cd2035fa"/>
    <ds:schemaRef ds:uri="70acf80f-7098-4788-a9f8-d5120496e829"/>
  </ds:schemaRefs>
</ds:datastoreItem>
</file>

<file path=customXml/itemProps3.xml><?xml version="1.0" encoding="utf-8"?>
<ds:datastoreItem xmlns:ds="http://schemas.openxmlformats.org/officeDocument/2006/customXml" ds:itemID="{E73F14E4-55F0-4525-8721-79CB68B5A9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810188-0e4f-4fef-9e14-4c21cd2035fa"/>
    <ds:schemaRef ds:uri="70acf80f-7098-4788-a9f8-d5120496e8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ModelePPT_SanteQuebec (1)</Template>
  <TotalTime>5</TotalTime>
  <Words>137</Words>
  <Application>Microsoft Office PowerPoint</Application>
  <PresentationFormat>Affichage à l'écran (16:9)</PresentationFormat>
  <Paragraphs>36</Paragraphs>
  <Slides>16</Slides>
  <Notes>0</Notes>
  <HiddenSlides>0</HiddenSlides>
  <MMClips>0</MMClips>
  <ScaleCrop>false</ScaleCrop>
  <HeadingPairs>
    <vt:vector size="4" baseType="variant">
      <vt:variant>
        <vt:lpstr>Thème</vt:lpstr>
      </vt:variant>
      <vt:variant>
        <vt:i4>9</vt:i4>
      </vt:variant>
      <vt:variant>
        <vt:lpstr>Titres des diapositives</vt:lpstr>
      </vt:variant>
      <vt:variant>
        <vt:i4>16</vt:i4>
      </vt:variant>
    </vt:vector>
  </HeadingPairs>
  <TitlesOfParts>
    <vt:vector size="25" baseType="lpstr">
      <vt:lpstr>Santé Québec - Couverture foncé</vt:lpstr>
      <vt:lpstr>1_Santé Québec - Couverture blanc</vt:lpstr>
      <vt:lpstr>2_Santé Québec - Sections</vt:lpstr>
      <vt:lpstr>1_Santé Québec - Page éclat</vt:lpstr>
      <vt:lpstr>3_Santé Québec - Tabledesmatieres</vt:lpstr>
      <vt:lpstr>Pages_Intérieures_Bande_Bleue</vt:lpstr>
      <vt:lpstr>Pages_Interieures_Bande_Menthe</vt:lpstr>
      <vt:lpstr>Pages_intérieures_vides</vt:lpstr>
      <vt:lpstr>Fermeture</vt:lpstr>
      <vt:lpstr>Titre du projet</vt:lpstr>
      <vt:lpstr>Fondements du projet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Plan de réalisation du projet</vt:lpstr>
      <vt:lpstr>Présentation PowerPoint</vt:lpstr>
      <vt:lpstr>Présentation PowerPoint</vt:lpstr>
      <vt:lpstr>Présentation PowerPoint</vt:lpstr>
      <vt:lpstr>Présentation PowerPoint</vt:lpstr>
      <vt:lpstr>Présentation PowerPoint</vt:lpstr>
      <vt:lpstr>Période de questions et commentaires</vt:lpstr>
    </vt:vector>
  </TitlesOfParts>
  <Manager>Sante Quebec</Manager>
  <Company>CISSS de la Montérégie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Diapositives</dc:title>
  <dc:creator>Caroline Morin</dc:creator>
  <cp:keywords>Modele</cp:keywords>
  <cp:lastModifiedBy>Caroline Morin</cp:lastModifiedBy>
  <cp:revision>94</cp:revision>
  <dcterms:created xsi:type="dcterms:W3CDTF">2026-06-16T12:52:58Z</dcterms:created>
  <dcterms:modified xsi:type="dcterms:W3CDTF">2026-08-19T20:43:54Z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a7d8d5d-78e2-4a62-9fcd-016eb5e4c57c_Enabled">
    <vt:lpwstr>true</vt:lpwstr>
  </property>
  <property fmtid="{D5CDD505-2E9C-101B-9397-08002B2CF9AE}" pid="3" name="MSIP_Label_6a7d8d5d-78e2-4a62-9fcd-016eb5e4c57c_SetDate">
    <vt:lpwstr>2025-01-23T15:34:31Z</vt:lpwstr>
  </property>
  <property fmtid="{D5CDD505-2E9C-101B-9397-08002B2CF9AE}" pid="4" name="MSIP_Label_6a7d8d5d-78e2-4a62-9fcd-016eb5e4c57c_Method">
    <vt:lpwstr>Standard</vt:lpwstr>
  </property>
  <property fmtid="{D5CDD505-2E9C-101B-9397-08002B2CF9AE}" pid="5" name="MSIP_Label_6a7d8d5d-78e2-4a62-9fcd-016eb5e4c57c_Name">
    <vt:lpwstr>Général</vt:lpwstr>
  </property>
  <property fmtid="{D5CDD505-2E9C-101B-9397-08002B2CF9AE}" pid="6" name="MSIP_Label_6a7d8d5d-78e2-4a62-9fcd-016eb5e4c57c_SiteId">
    <vt:lpwstr>06e1fe28-5f8b-4075-bf6c-ae24be1a7992</vt:lpwstr>
  </property>
  <property fmtid="{D5CDD505-2E9C-101B-9397-08002B2CF9AE}" pid="7" name="MSIP_Label_6a7d8d5d-78e2-4a62-9fcd-016eb5e4c57c_ActionId">
    <vt:lpwstr>c3065e55-df78-43a2-a763-8baffbce5696</vt:lpwstr>
  </property>
  <property fmtid="{D5CDD505-2E9C-101B-9397-08002B2CF9AE}" pid="8" name="MSIP_Label_6a7d8d5d-78e2-4a62-9fcd-016eb5e4c57c_ContentBits">
    <vt:lpwstr>0</vt:lpwstr>
  </property>
  <property fmtid="{D5CDD505-2E9C-101B-9397-08002B2CF9AE}" pid="9" name="ContentTypeId">
    <vt:lpwstr>0x0101008251C955F8488E488F29227B190A627B</vt:lpwstr>
  </property>
  <property fmtid="{D5CDD505-2E9C-101B-9397-08002B2CF9AE}" pid="10" name="MediaServiceImageTags">
    <vt:lpwstr/>
  </property>
  <property fmtid="{D5CDD505-2E9C-101B-9397-08002B2CF9AE}" pid="11" name="Order">
    <vt:r8>562000</vt:r8>
  </property>
  <property fmtid="{D5CDD505-2E9C-101B-9397-08002B2CF9AE}" pid="12" name="xd_Signature">
    <vt:bool>false</vt:bool>
  </property>
  <property fmtid="{D5CDD505-2E9C-101B-9397-08002B2CF9AE}" pid="13" name="xd_ProgID">
    <vt:lpwstr/>
  </property>
  <property fmtid="{D5CDD505-2E9C-101B-9397-08002B2CF9AE}" pid="14" name="_SourceUrl">
    <vt:lpwstr/>
  </property>
  <property fmtid="{D5CDD505-2E9C-101B-9397-08002B2CF9AE}" pid="15" name="_SharedFileIndex">
    <vt:lpwstr/>
  </property>
  <property fmtid="{D5CDD505-2E9C-101B-9397-08002B2CF9AE}" pid="16" name="ComplianceAssetId">
    <vt:lpwstr/>
  </property>
  <property fmtid="{D5CDD505-2E9C-101B-9397-08002B2CF9AE}" pid="17" name="TemplateUrl">
    <vt:lpwstr/>
  </property>
  <property fmtid="{D5CDD505-2E9C-101B-9397-08002B2CF9AE}" pid="18" name="_ExtendedDescription">
    <vt:lpwstr/>
  </property>
  <property fmtid="{D5CDD505-2E9C-101B-9397-08002B2CF9AE}" pid="19" name="TriggerFlowInfo">
    <vt:lpwstr/>
  </property>
</Properties>
</file>