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14"/>
  </p:notesMasterIdLst>
  <p:sldIdLst>
    <p:sldId id="261" r:id="rId5"/>
    <p:sldId id="265" r:id="rId6"/>
    <p:sldId id="267" r:id="rId7"/>
    <p:sldId id="273" r:id="rId8"/>
    <p:sldId id="271" r:id="rId9"/>
    <p:sldId id="266" r:id="rId10"/>
    <p:sldId id="272" r:id="rId11"/>
    <p:sldId id="274" r:id="rId12"/>
    <p:sldId id="270" r:id="rId13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C85"/>
    <a:srgbClr val="008196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30153B7-4139-B9EB-86B3-FA710F3252E6}" v="55" dt="2023-02-21T16:33:35.564"/>
    <p1510:client id="{CC0F2126-D296-29AA-A528-0508D58879E7}" v="2" dt="2022-12-28T15:22:48.70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3" autoAdjust="0"/>
    <p:restoredTop sz="94660"/>
  </p:normalViewPr>
  <p:slideViewPr>
    <p:cSldViewPr snapToGrid="0">
      <p:cViewPr varScale="1">
        <p:scale>
          <a:sx n="69" d="100"/>
          <a:sy n="69" d="100"/>
        </p:scale>
        <p:origin x="56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20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éa Lavoie-Rebelo (CISSSMO16)" userId="S::lea.lavoie-rebelo.cisssmo16@ssss.gouv.qc.ca::058bf32a-5170-4c8d-a02d-ad19493aff62" providerId="AD" clId="Web-{430153B7-4139-B9EB-86B3-FA710F3252E6}"/>
    <pc:docChg chg="addSld delSld modSld sldOrd">
      <pc:chgData name="Léa Lavoie-Rebelo (CISSSMO16)" userId="S::lea.lavoie-rebelo.cisssmo16@ssss.gouv.qc.ca::058bf32a-5170-4c8d-a02d-ad19493aff62" providerId="AD" clId="Web-{430153B7-4139-B9EB-86B3-FA710F3252E6}" dt="2023-02-21T16:33:35.564" v="56" actId="14100"/>
      <pc:docMkLst>
        <pc:docMk/>
      </pc:docMkLst>
      <pc:sldChg chg="modSp">
        <pc:chgData name="Léa Lavoie-Rebelo (CISSSMO16)" userId="S::lea.lavoie-rebelo.cisssmo16@ssss.gouv.qc.ca::058bf32a-5170-4c8d-a02d-ad19493aff62" providerId="AD" clId="Web-{430153B7-4139-B9EB-86B3-FA710F3252E6}" dt="2023-02-21T16:32:13.125" v="26" actId="20577"/>
        <pc:sldMkLst>
          <pc:docMk/>
          <pc:sldMk cId="3916922667" sldId="267"/>
        </pc:sldMkLst>
        <pc:spChg chg="mod">
          <ac:chgData name="Léa Lavoie-Rebelo (CISSSMO16)" userId="S::lea.lavoie-rebelo.cisssmo16@ssss.gouv.qc.ca::058bf32a-5170-4c8d-a02d-ad19493aff62" providerId="AD" clId="Web-{430153B7-4139-B9EB-86B3-FA710F3252E6}" dt="2023-02-21T16:31:57.671" v="3" actId="20577"/>
          <ac:spMkLst>
            <pc:docMk/>
            <pc:sldMk cId="3916922667" sldId="267"/>
            <ac:spMk id="2" creationId="{00000000-0000-0000-0000-000000000000}"/>
          </ac:spMkLst>
        </pc:spChg>
        <pc:spChg chg="mod">
          <ac:chgData name="Léa Lavoie-Rebelo (CISSSMO16)" userId="S::lea.lavoie-rebelo.cisssmo16@ssss.gouv.qc.ca::058bf32a-5170-4c8d-a02d-ad19493aff62" providerId="AD" clId="Web-{430153B7-4139-B9EB-86B3-FA710F3252E6}" dt="2023-02-21T16:32:13.125" v="26" actId="20577"/>
          <ac:spMkLst>
            <pc:docMk/>
            <pc:sldMk cId="3916922667" sldId="267"/>
            <ac:spMk id="3" creationId="{00000000-0000-0000-0000-000000000000}"/>
          </ac:spMkLst>
        </pc:spChg>
      </pc:sldChg>
      <pc:sldChg chg="del">
        <pc:chgData name="Léa Lavoie-Rebelo (CISSSMO16)" userId="S::lea.lavoie-rebelo.cisssmo16@ssss.gouv.qc.ca::058bf32a-5170-4c8d-a02d-ad19493aff62" providerId="AD" clId="Web-{430153B7-4139-B9EB-86B3-FA710F3252E6}" dt="2023-02-21T16:31:48.577" v="0"/>
        <pc:sldMkLst>
          <pc:docMk/>
          <pc:sldMk cId="2397805684" sldId="269"/>
        </pc:sldMkLst>
      </pc:sldChg>
      <pc:sldChg chg="addSp delSp modSp add ord replId">
        <pc:chgData name="Léa Lavoie-Rebelo (CISSSMO16)" userId="S::lea.lavoie-rebelo.cisssmo16@ssss.gouv.qc.ca::058bf32a-5170-4c8d-a02d-ad19493aff62" providerId="AD" clId="Web-{430153B7-4139-B9EB-86B3-FA710F3252E6}" dt="2023-02-21T16:33:35.564" v="56" actId="14100"/>
        <pc:sldMkLst>
          <pc:docMk/>
          <pc:sldMk cId="2198219404" sldId="272"/>
        </pc:sldMkLst>
        <pc:spChg chg="mod">
          <ac:chgData name="Léa Lavoie-Rebelo (CISSSMO16)" userId="S::lea.lavoie-rebelo.cisssmo16@ssss.gouv.qc.ca::058bf32a-5170-4c8d-a02d-ad19493aff62" providerId="AD" clId="Web-{430153B7-4139-B9EB-86B3-FA710F3252E6}" dt="2023-02-21T16:32:43.063" v="40" actId="20577"/>
          <ac:spMkLst>
            <pc:docMk/>
            <pc:sldMk cId="2198219404" sldId="272"/>
            <ac:spMk id="2" creationId="{00000000-0000-0000-0000-000000000000}"/>
          </ac:spMkLst>
        </pc:spChg>
        <pc:spChg chg="mod">
          <ac:chgData name="Léa Lavoie-Rebelo (CISSSMO16)" userId="S::lea.lavoie-rebelo.cisssmo16@ssss.gouv.qc.ca::058bf32a-5170-4c8d-a02d-ad19493aff62" providerId="AD" clId="Web-{430153B7-4139-B9EB-86B3-FA710F3252E6}" dt="2023-02-21T16:33:28.673" v="52" actId="20577"/>
          <ac:spMkLst>
            <pc:docMk/>
            <pc:sldMk cId="2198219404" sldId="272"/>
            <ac:spMk id="3" creationId="{00000000-0000-0000-0000-000000000000}"/>
          </ac:spMkLst>
        </pc:spChg>
        <pc:picChg chg="add mod">
          <ac:chgData name="Léa Lavoie-Rebelo (CISSSMO16)" userId="S::lea.lavoie-rebelo.cisssmo16@ssss.gouv.qc.ca::058bf32a-5170-4c8d-a02d-ad19493aff62" providerId="AD" clId="Web-{430153B7-4139-B9EB-86B3-FA710F3252E6}" dt="2023-02-21T16:33:35.564" v="56" actId="14100"/>
          <ac:picMkLst>
            <pc:docMk/>
            <pc:sldMk cId="2198219404" sldId="272"/>
            <ac:picMk id="5" creationId="{800EE987-F5AB-A4B8-9225-FBA9DA0CAAC1}"/>
          </ac:picMkLst>
        </pc:picChg>
        <pc:picChg chg="del">
          <ac:chgData name="Léa Lavoie-Rebelo (CISSSMO16)" userId="S::lea.lavoie-rebelo.cisssmo16@ssss.gouv.qc.ca::058bf32a-5170-4c8d-a02d-ad19493aff62" providerId="AD" clId="Web-{430153B7-4139-B9EB-86B3-FA710F3252E6}" dt="2023-02-21T16:33:29.205" v="53"/>
          <ac:picMkLst>
            <pc:docMk/>
            <pc:sldMk cId="2198219404" sldId="272"/>
            <ac:picMk id="7" creationId="{00000000-0000-0000-0000-000000000000}"/>
          </ac:picMkLst>
        </pc:picChg>
      </pc:sldChg>
    </pc:docChg>
  </pc:docChgLst>
  <pc:docChgLst>
    <pc:chgData name="Léa Lavoie-Rebelo (CISSSMO16)" userId="S::lea.lavoie-rebelo.cisssmo16@ssss.gouv.qc.ca::058bf32a-5170-4c8d-a02d-ad19493aff62" providerId="AD" clId="Web-{CC0F2126-D296-29AA-A528-0508D58879E7}"/>
    <pc:docChg chg="mod modSld">
      <pc:chgData name="Léa Lavoie-Rebelo (CISSSMO16)" userId="S::lea.lavoie-rebelo.cisssmo16@ssss.gouv.qc.ca::058bf32a-5170-4c8d-a02d-ad19493aff62" providerId="AD" clId="Web-{CC0F2126-D296-29AA-A528-0508D58879E7}" dt="2022-12-28T15:22:48.644" v="1"/>
      <pc:docMkLst>
        <pc:docMk/>
      </pc:docMkLst>
      <pc:sldChg chg="mod setBg">
        <pc:chgData name="Léa Lavoie-Rebelo (CISSSMO16)" userId="S::lea.lavoie-rebelo.cisssmo16@ssss.gouv.qc.ca::058bf32a-5170-4c8d-a02d-ad19493aff62" providerId="AD" clId="Web-{CC0F2126-D296-29AA-A528-0508D58879E7}" dt="2022-12-28T15:22:48.644" v="1"/>
        <pc:sldMkLst>
          <pc:docMk/>
          <pc:sldMk cId="2111328414" sldId="263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A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D6753C-214B-43C8-AE18-F727F0505C5D}" type="datetimeFigureOut">
              <a:rPr lang="fr-CA" smtClean="0"/>
              <a:t>2023-03-17</a:t>
            </a:fld>
            <a:endParaRPr lang="fr-CA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CA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462E95-36F6-4F24-8037-F32CEE4EC007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6065831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524000" y="1581150"/>
            <a:ext cx="7286625" cy="3100388"/>
          </a:xfrm>
        </p:spPr>
        <p:txBody>
          <a:bodyPr anchor="b">
            <a:normAutofit/>
          </a:bodyPr>
          <a:lstStyle>
            <a:lvl1pPr algn="l">
              <a:defRPr sz="5400" cap="all" baseline="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MODIFIEZ LE STYLE DU TITRE</a:t>
            </a:r>
            <a:endParaRPr lang="fr-CA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4773613"/>
            <a:ext cx="7286625" cy="1655762"/>
          </a:xfrm>
        </p:spPr>
        <p:txBody>
          <a:bodyPr/>
          <a:lstStyle>
            <a:lvl1pPr marL="0" indent="0" algn="l">
              <a:buNone/>
              <a:defRPr sz="24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dirty="0"/>
              <a:t>Modifier le style des sous-titres du masque</a:t>
            </a:r>
            <a:endParaRPr lang="fr-CA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310101" y="777834"/>
            <a:ext cx="2743200" cy="344529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CA" dirty="0"/>
              <a:t>XX mois année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8465330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5662568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41380929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CA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6249635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48113521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3128299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A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8893237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Modifiez le style du titre</a:t>
            </a: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A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031454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>
            <a:normAutofit/>
          </a:bodyPr>
          <a:lstStyle>
            <a:lvl1pPr>
              <a:defRPr sz="6000"/>
            </a:lvl1pPr>
          </a:lstStyle>
          <a:p>
            <a:r>
              <a:rPr lang="fr-FR" dirty="0"/>
              <a:t>Modifiez le style du titre</a:t>
            </a:r>
            <a:endParaRPr lang="fr-CA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rgbClr val="003C85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Modifier les styles du texte du masque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930773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1_Titre de sec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rgbClr val="003C85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Modifier les styles du texte du masque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5902532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2_Titre de sec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rgbClr val="003C85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Modifier les styles du texte du masque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4757379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Modifiez le style du titre</a:t>
            </a: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A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5780922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3181296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8438076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6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/>
          <a:p>
            <a:r>
              <a:rPr lang="fr-FR" dirty="0"/>
              <a:t>Modifiez le style du titre</a:t>
            </a:r>
            <a:endParaRPr lang="fr-CA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A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0" y="4565471"/>
            <a:ext cx="3101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rgbClr val="003C85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40E6BFDD-DC63-4867-A7BD-B76920326FC0}" type="slidenum">
              <a:rPr lang="fr-CA" smtClean="0"/>
              <a:pPr/>
              <a:t>‹N°›</a:t>
            </a:fld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35015441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2" r:id="rId3"/>
    <p:sldLayoutId id="2147483651" r:id="rId4"/>
    <p:sldLayoutId id="2147483660" r:id="rId5"/>
    <p:sldLayoutId id="2147483661" r:id="rId6"/>
    <p:sldLayoutId id="2147483652" r:id="rId7"/>
    <p:sldLayoutId id="2147483653" r:id="rId8"/>
    <p:sldLayoutId id="2147483654" r:id="rId9"/>
    <p:sldLayoutId id="2147483655" r:id="rId10"/>
    <p:sldLayoutId id="2147483656" r:id="rId11"/>
    <p:sldLayoutId id="2147483657" r:id="rId12"/>
    <p:sldLayoutId id="2147483658" r:id="rId13"/>
    <p:sldLayoutId id="2147483659" r:id="rId14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rgbClr val="003C85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003C85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003C85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003C85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3C85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3C85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CA" cap="all" dirty="0"/>
              <a:t>Titre du projet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CA" dirty="0"/>
              <a:t>NOM ET TITRE DU PRÉSENTATEUR</a:t>
            </a:r>
          </a:p>
          <a:p>
            <a:r>
              <a:rPr lang="fr-CA" dirty="0"/>
              <a:t>DIRECTION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310101" y="777834"/>
            <a:ext cx="2743200" cy="344529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CA" dirty="0"/>
              <a:t>XX mois année</a:t>
            </a:r>
          </a:p>
        </p:txBody>
      </p:sp>
    </p:spTree>
    <p:extLst>
      <p:ext uri="{BB962C8B-B14F-4D97-AF65-F5344CB8AC3E}">
        <p14:creationId xmlns:p14="http://schemas.microsoft.com/office/powerpoint/2010/main" val="34963172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Contexte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38200" y="1797916"/>
            <a:ext cx="10515600" cy="4351338"/>
          </a:xfrm>
        </p:spPr>
        <p:txBody>
          <a:bodyPr/>
          <a:lstStyle/>
          <a:p>
            <a:r>
              <a:rPr lang="fr-CA" dirty="0"/>
              <a:t>Texte</a:t>
            </a:r>
          </a:p>
          <a:p>
            <a:r>
              <a:rPr lang="fr-CA" dirty="0"/>
              <a:t>Texte</a:t>
            </a:r>
          </a:p>
          <a:p>
            <a:r>
              <a:rPr lang="fr-CA" dirty="0"/>
              <a:t>Texte</a:t>
            </a:r>
          </a:p>
          <a:p>
            <a:r>
              <a:rPr lang="fr-CA" dirty="0"/>
              <a:t>Texte</a:t>
            </a:r>
          </a:p>
          <a:p>
            <a:r>
              <a:rPr lang="fr-CA" dirty="0" smtClean="0"/>
              <a:t>Texte</a:t>
            </a:r>
          </a:p>
          <a:p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2</a:t>
            </a:fld>
            <a:endParaRPr lang="fr-CA"/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96159" y="1175913"/>
            <a:ext cx="3258739" cy="43651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37125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>
                <a:latin typeface="Arial"/>
                <a:cs typeface="Arial"/>
              </a:rPr>
              <a:t>But, objectif(s) et indicateur(s)</a:t>
            </a: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fr-CA" b="1" dirty="0"/>
              <a:t>But : </a:t>
            </a:r>
          </a:p>
          <a:p>
            <a:r>
              <a:rPr lang="fr-CA" dirty="0">
                <a:solidFill>
                  <a:schemeClr val="tx1"/>
                </a:solidFill>
              </a:rPr>
              <a:t>Texte</a:t>
            </a:r>
          </a:p>
          <a:p>
            <a:endParaRPr lang="fr-CA" dirty="0"/>
          </a:p>
          <a:p>
            <a:pPr marL="0" indent="0">
              <a:buNone/>
            </a:pPr>
            <a:r>
              <a:rPr lang="fr-CA" b="1" dirty="0"/>
              <a:t>Objectif(s) : </a:t>
            </a:r>
          </a:p>
          <a:p>
            <a:r>
              <a:rPr lang="fr-CA" dirty="0">
                <a:solidFill>
                  <a:schemeClr val="tx1"/>
                </a:solidFill>
              </a:rPr>
              <a:t>Texte</a:t>
            </a:r>
          </a:p>
          <a:p>
            <a:r>
              <a:rPr lang="fr-CA" dirty="0">
                <a:solidFill>
                  <a:schemeClr val="tx1"/>
                </a:solidFill>
              </a:rPr>
              <a:t>Texte</a:t>
            </a:r>
          </a:p>
          <a:p>
            <a:pPr marL="0" indent="0">
              <a:buNone/>
            </a:pPr>
            <a:endParaRPr lang="fr-CA" dirty="0"/>
          </a:p>
          <a:p>
            <a:pPr marL="0" indent="0">
              <a:buNone/>
            </a:pPr>
            <a:r>
              <a:rPr lang="fr-CA" b="1" dirty="0" smtClean="0"/>
              <a:t>Indicateur(s) </a:t>
            </a:r>
            <a:r>
              <a:rPr lang="fr-CA" b="1" dirty="0"/>
              <a:t>: </a:t>
            </a:r>
            <a:r>
              <a:rPr lang="fr-CA" dirty="0" smtClean="0">
                <a:solidFill>
                  <a:schemeClr val="tx1"/>
                </a:solidFill>
              </a:rPr>
              <a:t>Texte</a:t>
            </a:r>
            <a:endParaRPr lang="fr-CA" dirty="0">
              <a:solidFill>
                <a:schemeClr val="tx1"/>
              </a:solidFill>
            </a:endParaRPr>
          </a:p>
          <a:p>
            <a:endParaRPr lang="fr-CA" dirty="0"/>
          </a:p>
          <a:p>
            <a:pPr marL="0" indent="0">
              <a:buNone/>
            </a:pPr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3</a:t>
            </a:fld>
            <a:endParaRPr lang="fr-CA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34016" y="0"/>
            <a:ext cx="2157984" cy="1875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69226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Échéancier et budget</a:t>
            </a: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129236" y="1276174"/>
            <a:ext cx="6867941" cy="4351338"/>
          </a:xfrm>
        </p:spPr>
        <p:txBody>
          <a:bodyPr anchor="ctr">
            <a:normAutofit/>
          </a:bodyPr>
          <a:lstStyle/>
          <a:p>
            <a:r>
              <a:rPr lang="fr-CA" b="1" dirty="0" smtClean="0"/>
              <a:t>Date de fin visée : </a:t>
            </a:r>
            <a:r>
              <a:rPr lang="fr-CA" dirty="0" smtClean="0">
                <a:solidFill>
                  <a:schemeClr val="tx1"/>
                </a:solidFill>
              </a:rPr>
              <a:t>Texte</a:t>
            </a:r>
          </a:p>
          <a:p>
            <a:r>
              <a:rPr lang="fr-CA" b="1" dirty="0"/>
              <a:t>Type de date de fin : </a:t>
            </a:r>
            <a:r>
              <a:rPr lang="fr-CA" dirty="0" smtClean="0">
                <a:solidFill>
                  <a:schemeClr val="tx1"/>
                </a:solidFill>
              </a:rPr>
              <a:t>Texte</a:t>
            </a:r>
            <a:endParaRPr lang="fr-CA" dirty="0">
              <a:solidFill>
                <a:schemeClr val="tx1"/>
              </a:solidFill>
            </a:endParaRPr>
          </a:p>
          <a:p>
            <a:r>
              <a:rPr lang="fr-CA" b="1" dirty="0"/>
              <a:t>Date maximale de démarrage : </a:t>
            </a:r>
            <a:r>
              <a:rPr lang="fr-CA" dirty="0" smtClean="0">
                <a:solidFill>
                  <a:schemeClr val="tx1"/>
                </a:solidFill>
              </a:rPr>
              <a:t>Texte</a:t>
            </a:r>
          </a:p>
          <a:p>
            <a:pPr marL="0" indent="0">
              <a:buNone/>
            </a:pPr>
            <a:endParaRPr lang="fr-CA" b="1" dirty="0">
              <a:solidFill>
                <a:schemeClr val="tx1"/>
              </a:solidFill>
            </a:endParaRPr>
          </a:p>
          <a:p>
            <a:r>
              <a:rPr lang="fr-CA" b="1" dirty="0" smtClean="0"/>
              <a:t>Budget estimé :</a:t>
            </a:r>
            <a:r>
              <a:rPr lang="fr-CA" dirty="0" smtClean="0">
                <a:solidFill>
                  <a:schemeClr val="tx1"/>
                </a:solidFill>
              </a:rPr>
              <a:t>Texte</a:t>
            </a:r>
            <a:endParaRPr lang="fr-CA" b="1" dirty="0" smtClean="0"/>
          </a:p>
          <a:p>
            <a:r>
              <a:rPr lang="fr-CA" b="1" dirty="0" smtClean="0"/>
              <a:t>Source de financement : </a:t>
            </a:r>
            <a:r>
              <a:rPr lang="fr-CA" dirty="0" smtClean="0">
                <a:solidFill>
                  <a:schemeClr val="tx1"/>
                </a:solidFill>
              </a:rPr>
              <a:t>Texte</a:t>
            </a:r>
            <a:endParaRPr lang="fr-CA" b="1" dirty="0" smtClean="0"/>
          </a:p>
          <a:p>
            <a:r>
              <a:rPr lang="fr-CA" b="1" dirty="0" smtClean="0"/>
              <a:t>État du financement : </a:t>
            </a:r>
            <a:r>
              <a:rPr lang="fr-CA" dirty="0" smtClean="0">
                <a:solidFill>
                  <a:schemeClr val="tx1"/>
                </a:solidFill>
              </a:rPr>
              <a:t>Texte</a:t>
            </a:r>
            <a:endParaRPr lang="fr-CA" dirty="0">
              <a:solidFill>
                <a:schemeClr val="tx1"/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4</a:t>
            </a:fld>
            <a:endParaRPr lang="fr-CA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137"/>
          <a:stretch/>
        </p:blipFill>
        <p:spPr>
          <a:xfrm>
            <a:off x="717913" y="1896090"/>
            <a:ext cx="2887381" cy="31115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03301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Parties prenantes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idx="1"/>
          </p:nvPr>
        </p:nvSpPr>
        <p:spPr>
          <a:xfrm>
            <a:off x="4522826" y="1539010"/>
            <a:ext cx="7035800" cy="4530726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fr-CA" b="1" dirty="0"/>
              <a:t>Implication élevée :</a:t>
            </a:r>
          </a:p>
          <a:p>
            <a:pPr marL="457200" indent="-457200"/>
            <a:r>
              <a:rPr lang="fr-CA" dirty="0" smtClean="0">
                <a:solidFill>
                  <a:schemeClr val="tx1"/>
                </a:solidFill>
              </a:rPr>
              <a:t>Texte</a:t>
            </a:r>
          </a:p>
          <a:p>
            <a:pPr marL="457200" indent="-457200"/>
            <a:r>
              <a:rPr lang="fr-CA" dirty="0" smtClean="0">
                <a:solidFill>
                  <a:schemeClr val="tx1"/>
                </a:solidFill>
              </a:rPr>
              <a:t>Texte</a:t>
            </a:r>
          </a:p>
          <a:p>
            <a:pPr marL="457200" indent="-457200"/>
            <a:endParaRPr lang="fr-CA" dirty="0"/>
          </a:p>
          <a:p>
            <a:pPr marL="0" indent="0">
              <a:buNone/>
            </a:pPr>
            <a:r>
              <a:rPr lang="fr-CA" b="1" dirty="0"/>
              <a:t>Implication modérée :</a:t>
            </a:r>
          </a:p>
          <a:p>
            <a:pPr marL="457200" indent="-457200"/>
            <a:r>
              <a:rPr lang="fr-CA" dirty="0">
                <a:solidFill>
                  <a:schemeClr val="tx1"/>
                </a:solidFill>
              </a:rPr>
              <a:t>Texte</a:t>
            </a:r>
          </a:p>
          <a:p>
            <a:pPr marL="457200" indent="-457200"/>
            <a:r>
              <a:rPr lang="fr-CA" dirty="0">
                <a:solidFill>
                  <a:schemeClr val="tx1"/>
                </a:solidFill>
              </a:rPr>
              <a:t>Texte</a:t>
            </a:r>
          </a:p>
          <a:p>
            <a:pPr marL="457200" indent="-457200"/>
            <a:endParaRPr lang="fr-CA" dirty="0"/>
          </a:p>
          <a:p>
            <a:pPr marL="0" indent="0">
              <a:buNone/>
            </a:pPr>
            <a:r>
              <a:rPr lang="fr-CA" b="1" dirty="0"/>
              <a:t>Implication faible :</a:t>
            </a:r>
          </a:p>
          <a:p>
            <a:pPr marL="457200" indent="-457200"/>
            <a:r>
              <a:rPr lang="fr-CA" dirty="0">
                <a:solidFill>
                  <a:schemeClr val="tx1"/>
                </a:solidFill>
              </a:rPr>
              <a:t>Texte</a:t>
            </a:r>
          </a:p>
          <a:p>
            <a:pPr marL="457200" indent="-457200"/>
            <a:r>
              <a:rPr lang="fr-CA" dirty="0">
                <a:solidFill>
                  <a:schemeClr val="tx1"/>
                </a:solidFill>
              </a:rPr>
              <a:t>Texte</a:t>
            </a:r>
          </a:p>
          <a:p>
            <a:pPr marL="0" indent="0">
              <a:buNone/>
            </a:pPr>
            <a:endParaRPr lang="fr-CA" b="1" u="sng" dirty="0"/>
          </a:p>
          <a:p>
            <a:endParaRPr lang="fr-CA" sz="1050" dirty="0"/>
          </a:p>
          <a:p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5</a:t>
            </a:fld>
            <a:endParaRPr lang="fr-CA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1840" y="1856101"/>
            <a:ext cx="3133797" cy="29196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65871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Portée du projet</a:t>
            </a: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CA" b="1" dirty="0" smtClean="0"/>
              <a:t>Inclusions :</a:t>
            </a:r>
          </a:p>
          <a:p>
            <a:r>
              <a:rPr lang="fr-CA" dirty="0" smtClean="0"/>
              <a:t>Texte</a:t>
            </a:r>
            <a:endParaRPr lang="fr-CA" dirty="0"/>
          </a:p>
          <a:p>
            <a:r>
              <a:rPr lang="fr-CA" dirty="0"/>
              <a:t>Texte</a:t>
            </a:r>
          </a:p>
          <a:p>
            <a:pPr marL="0" indent="0">
              <a:buNone/>
            </a:pPr>
            <a:endParaRPr lang="fr-CA" b="1" dirty="0"/>
          </a:p>
          <a:p>
            <a:pPr marL="0" indent="0">
              <a:buNone/>
            </a:pPr>
            <a:r>
              <a:rPr lang="fr-CA" b="1" dirty="0" smtClean="0"/>
              <a:t>Exclusions :</a:t>
            </a:r>
          </a:p>
          <a:p>
            <a:r>
              <a:rPr lang="fr-CA" dirty="0"/>
              <a:t>Texte</a:t>
            </a:r>
          </a:p>
          <a:p>
            <a:r>
              <a:rPr lang="fr-CA" dirty="0" smtClean="0"/>
              <a:t>Texte</a:t>
            </a:r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6</a:t>
            </a:fld>
            <a:endParaRPr lang="fr-CA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07400" y="1626126"/>
            <a:ext cx="3274158" cy="33044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22661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>
                <a:latin typeface="Arial"/>
                <a:cs typeface="Arial"/>
              </a:rPr>
              <a:t>Conditions préalables au démarrage</a:t>
            </a: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fr-CA" dirty="0">
                <a:latin typeface="Arial"/>
                <a:cs typeface="Arial"/>
              </a:rPr>
              <a:t>Texte</a:t>
            </a:r>
            <a:endParaRPr lang="fr-FR" dirty="0"/>
          </a:p>
          <a:p>
            <a:r>
              <a:rPr lang="fr-CA" dirty="0">
                <a:latin typeface="Arial"/>
                <a:cs typeface="Arial"/>
              </a:rPr>
              <a:t>Texte</a:t>
            </a:r>
          </a:p>
          <a:p>
            <a:r>
              <a:rPr lang="fr-CA" dirty="0">
                <a:latin typeface="Arial"/>
                <a:cs typeface="Arial"/>
              </a:rPr>
              <a:t>Texte</a:t>
            </a:r>
          </a:p>
          <a:p>
            <a:r>
              <a:rPr lang="fr-CA" dirty="0">
                <a:latin typeface="Arial"/>
                <a:cs typeface="Arial"/>
              </a:rPr>
              <a:t>Texte</a:t>
            </a:r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7</a:t>
            </a:fld>
            <a:endParaRPr lang="fr-CA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2379" y="5132508"/>
            <a:ext cx="4042349" cy="17254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82194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>
                <a:latin typeface="Arial"/>
                <a:cs typeface="Arial"/>
              </a:rPr>
              <a:t>Facteurs de succès</a:t>
            </a: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fr-CA" dirty="0">
                <a:latin typeface="Arial"/>
                <a:cs typeface="Arial"/>
              </a:rPr>
              <a:t>Texte</a:t>
            </a:r>
            <a:endParaRPr lang="fr-FR" dirty="0"/>
          </a:p>
          <a:p>
            <a:r>
              <a:rPr lang="fr-CA" dirty="0">
                <a:latin typeface="Arial"/>
                <a:cs typeface="Arial"/>
              </a:rPr>
              <a:t>Texte</a:t>
            </a:r>
          </a:p>
          <a:p>
            <a:r>
              <a:rPr lang="fr-CA" dirty="0">
                <a:latin typeface="Arial"/>
                <a:cs typeface="Arial"/>
              </a:rPr>
              <a:t>Texte</a:t>
            </a:r>
          </a:p>
          <a:p>
            <a:r>
              <a:rPr lang="fr-CA" dirty="0">
                <a:latin typeface="Arial"/>
                <a:cs typeface="Arial"/>
              </a:rPr>
              <a:t>Texte</a:t>
            </a:r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8</a:t>
            </a:fld>
            <a:endParaRPr lang="fr-CA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41" r="14247"/>
          <a:stretch/>
        </p:blipFill>
        <p:spPr>
          <a:xfrm>
            <a:off x="9043410" y="-1"/>
            <a:ext cx="3148590" cy="1825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92818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581150"/>
            <a:ext cx="8100291" cy="3100388"/>
          </a:xfrm>
        </p:spPr>
        <p:txBody>
          <a:bodyPr/>
          <a:lstStyle/>
          <a:p>
            <a:r>
              <a:rPr lang="fr-CA" cap="all" dirty="0"/>
              <a:t>Période </a:t>
            </a:r>
            <a:br>
              <a:rPr lang="fr-CA" cap="all" dirty="0"/>
            </a:br>
            <a:r>
              <a:rPr lang="fr-CA" cap="all" dirty="0"/>
              <a:t>de questions </a:t>
            </a:r>
            <a:br>
              <a:rPr lang="fr-CA" cap="all" dirty="0"/>
            </a:br>
            <a:r>
              <a:rPr lang="fr-CA" cap="all" dirty="0"/>
              <a:t>et commentaires</a:t>
            </a:r>
          </a:p>
        </p:txBody>
      </p:sp>
    </p:spTree>
    <p:extLst>
      <p:ext uri="{BB962C8B-B14F-4D97-AF65-F5344CB8AC3E}">
        <p14:creationId xmlns:p14="http://schemas.microsoft.com/office/powerpoint/2010/main" val="224989679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251C955F8488E488F29227B190A627B" ma:contentTypeVersion="14" ma:contentTypeDescription="Create a new document." ma:contentTypeScope="" ma:versionID="804b26fef65c6e429ea0d44a1f53fbc4">
  <xsd:schema xmlns:xsd="http://www.w3.org/2001/XMLSchema" xmlns:xs="http://www.w3.org/2001/XMLSchema" xmlns:p="http://schemas.microsoft.com/office/2006/metadata/properties" xmlns:ns2="41810188-0e4f-4fef-9e14-4c21cd2035fa" xmlns:ns3="70acf80f-7098-4788-a9f8-d5120496e829" targetNamespace="http://schemas.microsoft.com/office/2006/metadata/properties" ma:root="true" ma:fieldsID="8c0a6f5259bba305d4c0bc71eb5481d4" ns2:_="" ns3:_="">
    <xsd:import namespace="41810188-0e4f-4fef-9e14-4c21cd2035fa"/>
    <xsd:import namespace="70acf80f-7098-4788-a9f8-d5120496e82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1810188-0e4f-4fef-9e14-4c21cd2035f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LengthInSeconds" ma:index="18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20125e5a-fbbd-4a39-926c-a359310fd25f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0acf80f-7098-4788-a9f8-d5120496e829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1" nillable="true" ma:displayName="Taxonomy Catch All Column" ma:hidden="true" ma:list="{10ac8c98-5114-4818-8779-f802908a71b9}" ma:internalName="TaxCatchAll" ma:showField="CatchAllData" ma:web="70acf80f-7098-4788-a9f8-d5120496e82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41810188-0e4f-4fef-9e14-4c21cd2035fa">
      <Terms xmlns="http://schemas.microsoft.com/office/infopath/2007/PartnerControls"/>
    </lcf76f155ced4ddcb4097134ff3c332f>
    <TaxCatchAll xmlns="70acf80f-7098-4788-a9f8-d5120496e829" xsi:nil="true"/>
    <MediaLengthInSeconds xmlns="41810188-0e4f-4fef-9e14-4c21cd2035fa" xsi:nil="true"/>
    <SharedWithUsers xmlns="70acf80f-7098-4788-a9f8-d5120496e829">
      <UserInfo>
        <DisplayName/>
        <AccountId xsi:nil="true"/>
        <AccountType/>
      </UserInfo>
    </SharedWithUsers>
  </documentManagement>
</p:properties>
</file>

<file path=customXml/itemProps1.xml><?xml version="1.0" encoding="utf-8"?>
<ds:datastoreItem xmlns:ds="http://schemas.openxmlformats.org/officeDocument/2006/customXml" ds:itemID="{5864D73E-64C4-4337-BCFE-B51847915D66}"/>
</file>

<file path=customXml/itemProps2.xml><?xml version="1.0" encoding="utf-8"?>
<ds:datastoreItem xmlns:ds="http://schemas.openxmlformats.org/officeDocument/2006/customXml" ds:itemID="{09417A1E-F353-4F07-B420-B9272EDDE4B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09339FE-0420-451B-985D-0A95BA42189D}">
  <ds:schemaRefs>
    <ds:schemaRef ds:uri="41810188-0e4f-4fef-9e14-4c21cd2035fa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schemas.microsoft.com/office/2006/metadata/properties"/>
    <ds:schemaRef ds:uri="http://schemas.microsoft.com/office/infopath/2007/PartnerControls"/>
    <ds:schemaRef ds:uri="http://purl.org/dc/terms/"/>
    <ds:schemaRef ds:uri="70acf80f-7098-4788-a9f8-d5120496e829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363</TotalTime>
  <Words>130</Words>
  <Application>Microsoft Office PowerPoint</Application>
  <PresentationFormat>Grand écran</PresentationFormat>
  <Paragraphs>66</Paragraphs>
  <Slides>9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2" baseType="lpstr">
      <vt:lpstr>Arial</vt:lpstr>
      <vt:lpstr>Calibri</vt:lpstr>
      <vt:lpstr>Thème Office</vt:lpstr>
      <vt:lpstr>Titre du projet</vt:lpstr>
      <vt:lpstr>Contexte</vt:lpstr>
      <vt:lpstr>But, objectif(s) et indicateur(s)</vt:lpstr>
      <vt:lpstr>Échéancier et budget</vt:lpstr>
      <vt:lpstr>Parties prenantes</vt:lpstr>
      <vt:lpstr>Portée du projet</vt:lpstr>
      <vt:lpstr>Conditions préalables au démarrage</vt:lpstr>
      <vt:lpstr>Facteurs de succès</vt:lpstr>
      <vt:lpstr>Période  de questions  et commentaires</vt:lpstr>
    </vt:vector>
  </TitlesOfParts>
  <Company>CISSS de la Montérégie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Morin Caroline</dc:creator>
  <cp:lastModifiedBy>Léa Lavoie-Rebelo</cp:lastModifiedBy>
  <cp:revision>52</cp:revision>
  <dcterms:created xsi:type="dcterms:W3CDTF">2022-10-03T19:05:08Z</dcterms:created>
  <dcterms:modified xsi:type="dcterms:W3CDTF">2023-03-17T17:44:09Z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0x0101008251C955F8488E488F29227B190A627B</vt:lpwstr>
  </property>
  <property fmtid="{D5CDD505-2E9C-101B-9397-08002B2CF9AE}" pid="3" name="MSIP_Label_6a7d8d5d-78e2-4a62-9fcd-016eb5e4c57c_Enabled">
    <vt:lpwstr>true</vt:lpwstr>
  </property>
  <property fmtid="{D5CDD505-2E9C-101B-9397-08002B2CF9AE}" pid="4" name="MSIP_Label_6a7d8d5d-78e2-4a62-9fcd-016eb5e4c57c_SetDate">
    <vt:lpwstr>2022-12-28T15:21:53Z</vt:lpwstr>
  </property>
  <property fmtid="{D5CDD505-2E9C-101B-9397-08002B2CF9AE}" pid="5" name="MSIP_Label_6a7d8d5d-78e2-4a62-9fcd-016eb5e4c57c_Method">
    <vt:lpwstr>Standard</vt:lpwstr>
  </property>
  <property fmtid="{D5CDD505-2E9C-101B-9397-08002B2CF9AE}" pid="6" name="MSIP_Label_6a7d8d5d-78e2-4a62-9fcd-016eb5e4c57c_Name">
    <vt:lpwstr>Général</vt:lpwstr>
  </property>
  <property fmtid="{D5CDD505-2E9C-101B-9397-08002B2CF9AE}" pid="7" name="MSIP_Label_6a7d8d5d-78e2-4a62-9fcd-016eb5e4c57c_SiteId">
    <vt:lpwstr>06e1fe28-5f8b-4075-bf6c-ae24be1a7992</vt:lpwstr>
  </property>
  <property fmtid="{D5CDD505-2E9C-101B-9397-08002B2CF9AE}" pid="8" name="MSIP_Label_6a7d8d5d-78e2-4a62-9fcd-016eb5e4c57c_ActionId">
    <vt:lpwstr>b83419dc-7476-4e86-a47e-5d051b51ec5c</vt:lpwstr>
  </property>
  <property fmtid="{D5CDD505-2E9C-101B-9397-08002B2CF9AE}" pid="9" name="MSIP_Label_6a7d8d5d-78e2-4a62-9fcd-016eb5e4c57c_ContentBits">
    <vt:lpwstr>0</vt:lpwstr>
  </property>
  <property fmtid="{D5CDD505-2E9C-101B-9397-08002B2CF9AE}" pid="10" name="xd_ProgID">
    <vt:lpwstr/>
  </property>
  <property fmtid="{D5CDD505-2E9C-101B-9397-08002B2CF9AE}" pid="11" name="MediaServiceImageTags">
    <vt:lpwstr/>
  </property>
  <property fmtid="{D5CDD505-2E9C-101B-9397-08002B2CF9AE}" pid="12" name="ComplianceAssetId">
    <vt:lpwstr/>
  </property>
  <property fmtid="{D5CDD505-2E9C-101B-9397-08002B2CF9AE}" pid="13" name="TemplateUrl">
    <vt:lpwstr/>
  </property>
  <property fmtid="{D5CDD505-2E9C-101B-9397-08002B2CF9AE}" pid="14" name="_ExtendedDescription">
    <vt:lpwstr/>
  </property>
  <property fmtid="{D5CDD505-2E9C-101B-9397-08002B2CF9AE}" pid="15" name="TriggerFlowInfo">
    <vt:lpwstr/>
  </property>
  <property fmtid="{D5CDD505-2E9C-101B-9397-08002B2CF9AE}" pid="16" name="xd_Signature">
    <vt:bool>false</vt:bool>
  </property>
</Properties>
</file>