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261" r:id="rId5"/>
    <p:sldId id="265" r:id="rId6"/>
    <p:sldId id="267" r:id="rId7"/>
    <p:sldId id="266" r:id="rId8"/>
    <p:sldId id="269" r:id="rId9"/>
    <p:sldId id="271" r:id="rId10"/>
    <p:sldId id="273" r:id="rId11"/>
    <p:sldId id="272" r:id="rId12"/>
    <p:sldId id="270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196"/>
    <a:srgbClr val="003C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0F2126-D296-29AA-A528-0508D58879E7}" v="2" dt="2022-12-28T15:22:48.706"/>
    <p1510:client id="{E00B0DB3-A317-3FF0-DEF1-CAF576E5EFA4}" v="1" dt="2023-02-21T16:56:04.239"/>
    <p1510:client id="{F42D9CE5-EA84-CF8E-2F4D-722E9CE37F11}" v="6" dt="2023-02-21T16:53:26.5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3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éa Lavoie-Rebelo (CISSSMO16)" userId="S::lea.lavoie-rebelo.cisssmo16@ssss.gouv.qc.ca::058bf32a-5170-4c8d-a02d-ad19493aff62" providerId="AD" clId="Web-{E00B0DB3-A317-3FF0-DEF1-CAF576E5EFA4}"/>
    <pc:docChg chg="sldOrd">
      <pc:chgData name="Léa Lavoie-Rebelo (CISSSMO16)" userId="S::lea.lavoie-rebelo.cisssmo16@ssss.gouv.qc.ca::058bf32a-5170-4c8d-a02d-ad19493aff62" providerId="AD" clId="Web-{E00B0DB3-A317-3FF0-DEF1-CAF576E5EFA4}" dt="2023-02-21T16:56:04.239" v="0"/>
      <pc:docMkLst>
        <pc:docMk/>
      </pc:docMkLst>
      <pc:sldChg chg="ord">
        <pc:chgData name="Léa Lavoie-Rebelo (CISSSMO16)" userId="S::lea.lavoie-rebelo.cisssmo16@ssss.gouv.qc.ca::058bf32a-5170-4c8d-a02d-ad19493aff62" providerId="AD" clId="Web-{E00B0DB3-A317-3FF0-DEF1-CAF576E5EFA4}" dt="2023-02-21T16:56:04.239" v="0"/>
        <pc:sldMkLst>
          <pc:docMk/>
          <pc:sldMk cId="3406587110" sldId="271"/>
        </pc:sldMkLst>
      </pc:sldChg>
    </pc:docChg>
  </pc:docChgLst>
  <pc:docChgLst>
    <pc:chgData name="Léa Lavoie-Rebelo (CISSSMO16)" userId="S::lea.lavoie-rebelo.cisssmo16@ssss.gouv.qc.ca::058bf32a-5170-4c8d-a02d-ad19493aff62" providerId="AD" clId="Web-{CC0F2126-D296-29AA-A528-0508D58879E7}"/>
    <pc:docChg chg="mod modSld">
      <pc:chgData name="Léa Lavoie-Rebelo (CISSSMO16)" userId="S::lea.lavoie-rebelo.cisssmo16@ssss.gouv.qc.ca::058bf32a-5170-4c8d-a02d-ad19493aff62" providerId="AD" clId="Web-{CC0F2126-D296-29AA-A528-0508D58879E7}" dt="2022-12-28T15:22:48.644" v="1"/>
      <pc:docMkLst>
        <pc:docMk/>
      </pc:docMkLst>
      <pc:sldChg chg="mod setBg">
        <pc:chgData name="Léa Lavoie-Rebelo (CISSSMO16)" userId="S::lea.lavoie-rebelo.cisssmo16@ssss.gouv.qc.ca::058bf32a-5170-4c8d-a02d-ad19493aff62" providerId="AD" clId="Web-{CC0F2126-D296-29AA-A528-0508D58879E7}" dt="2022-12-28T15:22:48.644" v="1"/>
        <pc:sldMkLst>
          <pc:docMk/>
          <pc:sldMk cId="2111328414" sldId="263"/>
        </pc:sldMkLst>
      </pc:sldChg>
    </pc:docChg>
  </pc:docChgLst>
  <pc:docChgLst>
    <pc:chgData name="Léa Lavoie-Rebelo (CISSSMO16)" userId="S::lea.lavoie-rebelo.cisssmo16@ssss.gouv.qc.ca::058bf32a-5170-4c8d-a02d-ad19493aff62" providerId="AD" clId="Web-{F42D9CE5-EA84-CF8E-2F4D-722E9CE37F11}"/>
    <pc:docChg chg="modSld">
      <pc:chgData name="Léa Lavoie-Rebelo (CISSSMO16)" userId="S::lea.lavoie-rebelo.cisssmo16@ssss.gouv.qc.ca::058bf32a-5170-4c8d-a02d-ad19493aff62" providerId="AD" clId="Web-{F42D9CE5-EA84-CF8E-2F4D-722E9CE37F11}" dt="2023-02-21T16:53:25.728" v="5" actId="20577"/>
      <pc:docMkLst>
        <pc:docMk/>
      </pc:docMkLst>
      <pc:sldChg chg="modSp">
        <pc:chgData name="Léa Lavoie-Rebelo (CISSSMO16)" userId="S::lea.lavoie-rebelo.cisssmo16@ssss.gouv.qc.ca::058bf32a-5170-4c8d-a02d-ad19493aff62" providerId="AD" clId="Web-{F42D9CE5-EA84-CF8E-2F4D-722E9CE37F11}" dt="2023-02-21T16:53:25.728" v="5" actId="20577"/>
        <pc:sldMkLst>
          <pc:docMk/>
          <pc:sldMk cId="3916922667" sldId="267"/>
        </pc:sldMkLst>
        <pc:spChg chg="mod">
          <ac:chgData name="Léa Lavoie-Rebelo (CISSSMO16)" userId="S::lea.lavoie-rebelo.cisssmo16@ssss.gouv.qc.ca::058bf32a-5170-4c8d-a02d-ad19493aff62" providerId="AD" clId="Web-{F42D9CE5-EA84-CF8E-2F4D-722E9CE37F11}" dt="2023-02-21T16:53:25.728" v="5" actId="20577"/>
          <ac:spMkLst>
            <pc:docMk/>
            <pc:sldMk cId="3916922667" sldId="267"/>
            <ac:spMk id="2" creationId="{00000000-0000-0000-0000-000000000000}"/>
          </ac:spMkLst>
        </pc:spChg>
        <pc:spChg chg="mod">
          <ac:chgData name="Léa Lavoie-Rebelo (CISSSMO16)" userId="S::lea.lavoie-rebelo.cisssmo16@ssss.gouv.qc.ca::058bf32a-5170-4c8d-a02d-ad19493aff62" providerId="AD" clId="Web-{F42D9CE5-EA84-CF8E-2F4D-722E9CE37F11}" dt="2023-02-21T16:53:13.993" v="2" actId="20577"/>
          <ac:spMkLst>
            <pc:docMk/>
            <pc:sldMk cId="3916922667" sldId="267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2023-03-17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09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96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135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282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380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6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cap="all" dirty="0"/>
              <a:t>Titre du projet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NOM ET TITRE DU PRÉSENTATEUR</a:t>
            </a:r>
          </a:p>
          <a:p>
            <a:r>
              <a:rPr lang="fr-CA" dirty="0"/>
              <a:t>DIRECTION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</p:spTree>
    <p:extLst>
      <p:ext uri="{BB962C8B-B14F-4D97-AF65-F5344CB8AC3E}">
        <p14:creationId xmlns:p14="http://schemas.microsoft.com/office/powerpoint/2010/main" val="3496317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Contexte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Texte</a:t>
            </a:r>
          </a:p>
          <a:p>
            <a:r>
              <a:rPr lang="fr-CA" dirty="0"/>
              <a:t>Texte</a:t>
            </a:r>
          </a:p>
          <a:p>
            <a:r>
              <a:rPr lang="fr-CA" dirty="0"/>
              <a:t>Texte</a:t>
            </a:r>
          </a:p>
          <a:p>
            <a:r>
              <a:rPr lang="fr-CA" dirty="0"/>
              <a:t>Texte</a:t>
            </a:r>
          </a:p>
          <a:p>
            <a:r>
              <a:rPr lang="fr-CA" dirty="0"/>
              <a:t>Texte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698" y="1507742"/>
            <a:ext cx="2730640" cy="365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712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Arial"/>
                <a:cs typeface="Arial"/>
              </a:rPr>
              <a:t>But et objectifs 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-CA" b="1" dirty="0"/>
              <a:t>But : 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endParaRPr lang="fr-CA" dirty="0"/>
          </a:p>
          <a:p>
            <a:pPr marL="0" indent="0">
              <a:buNone/>
            </a:pPr>
            <a:r>
              <a:rPr lang="fr-CA" b="1" dirty="0"/>
              <a:t>Objectif(s) : 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r>
              <a:rPr lang="fr-CA" dirty="0" smtClean="0">
                <a:solidFill>
                  <a:schemeClr val="tx1"/>
                </a:solidFill>
              </a:rPr>
              <a:t>Texte</a:t>
            </a:r>
          </a:p>
          <a:p>
            <a:pPr marL="0" indent="0">
              <a:buNone/>
            </a:pPr>
            <a:endParaRPr lang="fr-CA" dirty="0"/>
          </a:p>
          <a:p>
            <a:endParaRPr lang="fr-CA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636" y="191072"/>
            <a:ext cx="1869348" cy="162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922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Livrables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Livrable</a:t>
            </a:r>
          </a:p>
          <a:p>
            <a:r>
              <a:rPr lang="fr-CA" dirty="0"/>
              <a:t>Livrable </a:t>
            </a:r>
          </a:p>
          <a:p>
            <a:r>
              <a:rPr lang="fr-CA" dirty="0"/>
              <a:t>Livrable</a:t>
            </a:r>
          </a:p>
          <a:p>
            <a:r>
              <a:rPr lang="fr-CA" dirty="0"/>
              <a:t>Livrable</a:t>
            </a:r>
          </a:p>
          <a:p>
            <a:r>
              <a:rPr lang="fr-CA" dirty="0"/>
              <a:t>Livrable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334" y="1624216"/>
            <a:ext cx="2974738" cy="330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266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Résultats du projet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Texte</a:t>
            </a:r>
          </a:p>
          <a:p>
            <a:r>
              <a:rPr lang="fr-CA" dirty="0"/>
              <a:t>Texte</a:t>
            </a:r>
          </a:p>
          <a:p>
            <a:r>
              <a:rPr lang="fr-CA" dirty="0"/>
              <a:t>Texte</a:t>
            </a:r>
          </a:p>
          <a:p>
            <a:r>
              <a:rPr lang="fr-CA" dirty="0"/>
              <a:t>Texte</a:t>
            </a:r>
          </a:p>
          <a:p>
            <a:r>
              <a:rPr lang="fr-CA" dirty="0"/>
              <a:t>Texte</a:t>
            </a:r>
          </a:p>
          <a:p>
            <a:endParaRPr lang="fr-CA" sz="1050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0" r="8169"/>
          <a:stretch/>
        </p:blipFill>
        <p:spPr>
          <a:xfrm rot="430797">
            <a:off x="9540948" y="155423"/>
            <a:ext cx="2574269" cy="139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05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Respect des contraintes</a:t>
            </a:r>
            <a:endParaRPr lang="fr-CA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838200" y="1579418"/>
            <a:ext cx="10515600" cy="45975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b="1" dirty="0" smtClean="0"/>
              <a:t>Respect de l’échéancier : </a:t>
            </a:r>
            <a:endParaRPr lang="fr-CA" b="1" dirty="0"/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endParaRPr lang="fr-CA" dirty="0"/>
          </a:p>
          <a:p>
            <a:pPr marL="0" indent="0">
              <a:buNone/>
            </a:pPr>
            <a:r>
              <a:rPr lang="fr-CA" b="1" dirty="0" smtClean="0"/>
              <a:t>Respect du budget : </a:t>
            </a:r>
            <a:endParaRPr lang="fr-CA" b="1" dirty="0"/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endParaRPr lang="fr-CA" dirty="0"/>
          </a:p>
          <a:p>
            <a:pPr marL="0" indent="0">
              <a:buNone/>
            </a:pPr>
            <a:r>
              <a:rPr lang="fr-CA" b="1" dirty="0" smtClean="0"/>
              <a:t>Respect de la qualité : </a:t>
            </a:r>
            <a:endParaRPr lang="fr-CA" b="1" dirty="0"/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sz="1050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701" y="5341921"/>
            <a:ext cx="3551753" cy="151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587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Défis, bons coups et leçons apprise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838200" y="1579418"/>
            <a:ext cx="10515600" cy="45975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b="1" dirty="0"/>
              <a:t>Défis rencontrés : 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endParaRPr lang="fr-CA" dirty="0"/>
          </a:p>
          <a:p>
            <a:pPr marL="0" indent="0">
              <a:buNone/>
            </a:pPr>
            <a:r>
              <a:rPr lang="fr-CA" b="1" dirty="0"/>
              <a:t>Bons coups : 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endParaRPr lang="fr-CA" dirty="0"/>
          </a:p>
          <a:p>
            <a:pPr marL="0" indent="0">
              <a:buNone/>
            </a:pPr>
            <a:r>
              <a:rPr lang="fr-CA" b="1" dirty="0"/>
              <a:t>Leçons apprises : 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sz="1050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601" y="1977015"/>
            <a:ext cx="3193221" cy="287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267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Pérennisation et rayonnement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838200" y="1579418"/>
            <a:ext cx="10515600" cy="4597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b="1" dirty="0"/>
              <a:t>Pérennisation : 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endParaRPr lang="fr-CA" dirty="0"/>
          </a:p>
          <a:p>
            <a:pPr marL="0" indent="0">
              <a:buNone/>
            </a:pPr>
            <a:r>
              <a:rPr lang="fr-CA" b="1" dirty="0"/>
              <a:t>Rayonnement : 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pPr marL="0" indent="0">
              <a:buNone/>
            </a:pPr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sz="1050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8</a:t>
            </a:fld>
            <a:endParaRPr lang="fr-CA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435" y="4717432"/>
            <a:ext cx="3805455" cy="214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843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581150"/>
            <a:ext cx="8100291" cy="3100388"/>
          </a:xfrm>
        </p:spPr>
        <p:txBody>
          <a:bodyPr/>
          <a:lstStyle/>
          <a:p>
            <a:r>
              <a:rPr lang="fr-CA" cap="all" dirty="0"/>
              <a:t>Période </a:t>
            </a:r>
            <a:br>
              <a:rPr lang="fr-CA" cap="all" dirty="0"/>
            </a:br>
            <a:r>
              <a:rPr lang="fr-CA" cap="all" dirty="0"/>
              <a:t>de questions </a:t>
            </a:r>
            <a:br>
              <a:rPr lang="fr-CA" cap="all" dirty="0"/>
            </a:br>
            <a:r>
              <a:rPr lang="fr-CA" cap="all" dirty="0"/>
              <a:t>et commentaires</a:t>
            </a:r>
          </a:p>
        </p:txBody>
      </p:sp>
    </p:spTree>
    <p:extLst>
      <p:ext uri="{BB962C8B-B14F-4D97-AF65-F5344CB8AC3E}">
        <p14:creationId xmlns:p14="http://schemas.microsoft.com/office/powerpoint/2010/main" val="22498967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51C955F8488E488F29227B190A627B" ma:contentTypeVersion="14" ma:contentTypeDescription="Create a new document." ma:contentTypeScope="" ma:versionID="804b26fef65c6e429ea0d44a1f53fbc4">
  <xsd:schema xmlns:xsd="http://www.w3.org/2001/XMLSchema" xmlns:xs="http://www.w3.org/2001/XMLSchema" xmlns:p="http://schemas.microsoft.com/office/2006/metadata/properties" xmlns:ns2="41810188-0e4f-4fef-9e14-4c21cd2035fa" xmlns:ns3="70acf80f-7098-4788-a9f8-d5120496e829" targetNamespace="http://schemas.microsoft.com/office/2006/metadata/properties" ma:root="true" ma:fieldsID="8c0a6f5259bba305d4c0bc71eb5481d4" ns2:_="" ns3:_="">
    <xsd:import namespace="41810188-0e4f-4fef-9e14-4c21cd2035fa"/>
    <xsd:import namespace="70acf80f-7098-4788-a9f8-d5120496e8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10188-0e4f-4fef-9e14-4c21cd2035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0125e5a-fbbd-4a39-926c-a359310fd2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acf80f-7098-4788-a9f8-d5120496e82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10ac8c98-5114-4818-8779-f802908a71b9}" ma:internalName="TaxCatchAll" ma:showField="CatchAllData" ma:web="70acf80f-7098-4788-a9f8-d5120496e8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1810188-0e4f-4fef-9e14-4c21cd2035fa">
      <Terms xmlns="http://schemas.microsoft.com/office/infopath/2007/PartnerControls"/>
    </lcf76f155ced4ddcb4097134ff3c332f>
    <TaxCatchAll xmlns="70acf80f-7098-4788-a9f8-d5120496e829" xsi:nil="true"/>
    <MediaLengthInSeconds xmlns="41810188-0e4f-4fef-9e14-4c21cd2035fa" xsi:nil="true"/>
    <SharedWithUsers xmlns="70acf80f-7098-4788-a9f8-d5120496e829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A42DCE75-88D7-4534-909B-EEFA543BB15B}"/>
</file>

<file path=customXml/itemProps2.xml><?xml version="1.0" encoding="utf-8"?>
<ds:datastoreItem xmlns:ds="http://schemas.openxmlformats.org/officeDocument/2006/customXml" ds:itemID="{09417A1E-F353-4F07-B420-B9272EDDE4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9339FE-0420-451B-985D-0A95BA42189D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41810188-0e4f-4fef-9e14-4c21cd2035fa"/>
    <ds:schemaRef ds:uri="http://schemas.microsoft.com/office/2006/documentManagement/types"/>
    <ds:schemaRef ds:uri="http://schemas.openxmlformats.org/package/2006/metadata/core-properties"/>
    <ds:schemaRef ds:uri="70acf80f-7098-4788-a9f8-d5120496e82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113</Words>
  <Application>Microsoft Office PowerPoint</Application>
  <PresentationFormat>Grand écran</PresentationFormat>
  <Paragraphs>79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Arial</vt:lpstr>
      <vt:lpstr>Calibri</vt:lpstr>
      <vt:lpstr>Thème Office</vt:lpstr>
      <vt:lpstr>Titre du projet</vt:lpstr>
      <vt:lpstr>Contexte</vt:lpstr>
      <vt:lpstr>But et objectifs </vt:lpstr>
      <vt:lpstr>Livrables</vt:lpstr>
      <vt:lpstr>Résultats du projet </vt:lpstr>
      <vt:lpstr>Respect des contraintes</vt:lpstr>
      <vt:lpstr>Défis, bons coups et leçons apprise</vt:lpstr>
      <vt:lpstr>Pérennisation et rayonnement</vt:lpstr>
      <vt:lpstr>Période  de questions  et commentaires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Léa Lavoie-Rebelo</cp:lastModifiedBy>
  <cp:revision>42</cp:revision>
  <dcterms:created xsi:type="dcterms:W3CDTF">2022-10-03T19:05:08Z</dcterms:created>
  <dcterms:modified xsi:type="dcterms:W3CDTF">2023-03-17T17:43:47Z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0x0101008251C955F8488E488F29227B190A627B</vt:lpwstr>
  </property>
  <property fmtid="{D5CDD505-2E9C-101B-9397-08002B2CF9AE}" pid="3" name="MSIP_Label_6a7d8d5d-78e2-4a62-9fcd-016eb5e4c57c_Enabled">
    <vt:lpwstr>true</vt:lpwstr>
  </property>
  <property fmtid="{D5CDD505-2E9C-101B-9397-08002B2CF9AE}" pid="4" name="MSIP_Label_6a7d8d5d-78e2-4a62-9fcd-016eb5e4c57c_SetDate">
    <vt:lpwstr>2022-12-28T15:21:53Z</vt:lpwstr>
  </property>
  <property fmtid="{D5CDD505-2E9C-101B-9397-08002B2CF9AE}" pid="5" name="MSIP_Label_6a7d8d5d-78e2-4a62-9fcd-016eb5e4c57c_Method">
    <vt:lpwstr>Standard</vt:lpwstr>
  </property>
  <property fmtid="{D5CDD505-2E9C-101B-9397-08002B2CF9AE}" pid="6" name="MSIP_Label_6a7d8d5d-78e2-4a62-9fcd-016eb5e4c57c_Name">
    <vt:lpwstr>Général</vt:lpwstr>
  </property>
  <property fmtid="{D5CDD505-2E9C-101B-9397-08002B2CF9AE}" pid="7" name="MSIP_Label_6a7d8d5d-78e2-4a62-9fcd-016eb5e4c57c_SiteId">
    <vt:lpwstr>06e1fe28-5f8b-4075-bf6c-ae24be1a7992</vt:lpwstr>
  </property>
  <property fmtid="{D5CDD505-2E9C-101B-9397-08002B2CF9AE}" pid="8" name="MSIP_Label_6a7d8d5d-78e2-4a62-9fcd-016eb5e4c57c_ActionId">
    <vt:lpwstr>b83419dc-7476-4e86-a47e-5d051b51ec5c</vt:lpwstr>
  </property>
  <property fmtid="{D5CDD505-2E9C-101B-9397-08002B2CF9AE}" pid="9" name="MSIP_Label_6a7d8d5d-78e2-4a62-9fcd-016eb5e4c57c_ContentBits">
    <vt:lpwstr>0</vt:lpwstr>
  </property>
  <property fmtid="{D5CDD505-2E9C-101B-9397-08002B2CF9AE}" pid="10" name="xd_ProgID">
    <vt:lpwstr/>
  </property>
  <property fmtid="{D5CDD505-2E9C-101B-9397-08002B2CF9AE}" pid="11" name="MediaServiceImageTags">
    <vt:lpwstr/>
  </property>
  <property fmtid="{D5CDD505-2E9C-101B-9397-08002B2CF9AE}" pid="12" name="ComplianceAssetId">
    <vt:lpwstr/>
  </property>
  <property fmtid="{D5CDD505-2E9C-101B-9397-08002B2CF9AE}" pid="13" name="TemplateUrl">
    <vt:lpwstr/>
  </property>
  <property fmtid="{D5CDD505-2E9C-101B-9397-08002B2CF9AE}" pid="14" name="_ExtendedDescription">
    <vt:lpwstr/>
  </property>
  <property fmtid="{D5CDD505-2E9C-101B-9397-08002B2CF9AE}" pid="15" name="TriggerFlowInfo">
    <vt:lpwstr/>
  </property>
  <property fmtid="{D5CDD505-2E9C-101B-9397-08002B2CF9AE}" pid="16" name="xd_Signature">
    <vt:bool>false</vt:bool>
  </property>
</Properties>
</file>