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sldIdLst>
    <p:sldId id="261" r:id="rId5"/>
    <p:sldId id="265" r:id="rId6"/>
    <p:sldId id="281" r:id="rId7"/>
    <p:sldId id="278" r:id="rId8"/>
    <p:sldId id="280" r:id="rId9"/>
    <p:sldId id="276" r:id="rId10"/>
    <p:sldId id="277" r:id="rId11"/>
    <p:sldId id="270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C85"/>
    <a:srgbClr val="00819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0153B7-4139-B9EB-86B3-FA710F3252E6}" v="55" dt="2023-02-21T16:33:35.564"/>
    <p1510:client id="{CC0F2126-D296-29AA-A528-0508D58879E7}" v="2" dt="2022-12-28T15:22:48.7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Lavoie-Rebelo (CISSSMO16)" userId="S::lea.lavoie-rebelo.cisssmo16@ssss.gouv.qc.ca::058bf32a-5170-4c8d-a02d-ad19493aff62" providerId="AD" clId="Web-{430153B7-4139-B9EB-86B3-FA710F3252E6}"/>
    <pc:docChg chg="addSld delSld modSld sldOrd">
      <pc:chgData name="Léa Lavoie-Rebelo (CISSSMO16)" userId="S::lea.lavoie-rebelo.cisssmo16@ssss.gouv.qc.ca::058bf32a-5170-4c8d-a02d-ad19493aff62" providerId="AD" clId="Web-{430153B7-4139-B9EB-86B3-FA710F3252E6}" dt="2023-02-21T16:33:35.564" v="56" actId="14100"/>
      <pc:docMkLst>
        <pc:docMk/>
      </pc:docMkLst>
      <pc:sldChg chg="modSp">
        <pc:chgData name="Léa Lavoie-Rebelo (CISSSMO16)" userId="S::lea.lavoie-rebelo.cisssmo16@ssss.gouv.qc.ca::058bf32a-5170-4c8d-a02d-ad19493aff62" providerId="AD" clId="Web-{430153B7-4139-B9EB-86B3-FA710F3252E6}" dt="2023-02-21T16:32:13.125" v="26" actId="20577"/>
        <pc:sldMkLst>
          <pc:docMk/>
          <pc:sldMk cId="3916922667" sldId="267"/>
        </pc:sldMkLst>
        <pc:spChg chg="mod">
          <ac:chgData name="Léa Lavoie-Rebelo (CISSSMO16)" userId="S::lea.lavoie-rebelo.cisssmo16@ssss.gouv.qc.ca::058bf32a-5170-4c8d-a02d-ad19493aff62" providerId="AD" clId="Web-{430153B7-4139-B9EB-86B3-FA710F3252E6}" dt="2023-02-21T16:31:57.671" v="3" actId="20577"/>
          <ac:spMkLst>
            <pc:docMk/>
            <pc:sldMk cId="3916922667" sldId="267"/>
            <ac:spMk id="2" creationId="{00000000-0000-0000-0000-000000000000}"/>
          </ac:spMkLst>
        </pc:spChg>
        <pc:spChg chg="mod">
          <ac:chgData name="Léa Lavoie-Rebelo (CISSSMO16)" userId="S::lea.lavoie-rebelo.cisssmo16@ssss.gouv.qc.ca::058bf32a-5170-4c8d-a02d-ad19493aff62" providerId="AD" clId="Web-{430153B7-4139-B9EB-86B3-FA710F3252E6}" dt="2023-02-21T16:32:13.125" v="26" actId="20577"/>
          <ac:spMkLst>
            <pc:docMk/>
            <pc:sldMk cId="3916922667" sldId="267"/>
            <ac:spMk id="3" creationId="{00000000-0000-0000-0000-000000000000}"/>
          </ac:spMkLst>
        </pc:spChg>
      </pc:sldChg>
      <pc:sldChg chg="del">
        <pc:chgData name="Léa Lavoie-Rebelo (CISSSMO16)" userId="S::lea.lavoie-rebelo.cisssmo16@ssss.gouv.qc.ca::058bf32a-5170-4c8d-a02d-ad19493aff62" providerId="AD" clId="Web-{430153B7-4139-B9EB-86B3-FA710F3252E6}" dt="2023-02-21T16:31:48.577" v="0"/>
        <pc:sldMkLst>
          <pc:docMk/>
          <pc:sldMk cId="2397805684" sldId="269"/>
        </pc:sldMkLst>
      </pc:sldChg>
      <pc:sldChg chg="addSp delSp modSp add ord replId">
        <pc:chgData name="Léa Lavoie-Rebelo (CISSSMO16)" userId="S::lea.lavoie-rebelo.cisssmo16@ssss.gouv.qc.ca::058bf32a-5170-4c8d-a02d-ad19493aff62" providerId="AD" clId="Web-{430153B7-4139-B9EB-86B3-FA710F3252E6}" dt="2023-02-21T16:33:35.564" v="56" actId="14100"/>
        <pc:sldMkLst>
          <pc:docMk/>
          <pc:sldMk cId="2198219404" sldId="272"/>
        </pc:sldMkLst>
        <pc:spChg chg="mod">
          <ac:chgData name="Léa Lavoie-Rebelo (CISSSMO16)" userId="S::lea.lavoie-rebelo.cisssmo16@ssss.gouv.qc.ca::058bf32a-5170-4c8d-a02d-ad19493aff62" providerId="AD" clId="Web-{430153B7-4139-B9EB-86B3-FA710F3252E6}" dt="2023-02-21T16:32:43.063" v="40" actId="20577"/>
          <ac:spMkLst>
            <pc:docMk/>
            <pc:sldMk cId="2198219404" sldId="272"/>
            <ac:spMk id="2" creationId="{00000000-0000-0000-0000-000000000000}"/>
          </ac:spMkLst>
        </pc:spChg>
        <pc:spChg chg="mod">
          <ac:chgData name="Léa Lavoie-Rebelo (CISSSMO16)" userId="S::lea.lavoie-rebelo.cisssmo16@ssss.gouv.qc.ca::058bf32a-5170-4c8d-a02d-ad19493aff62" providerId="AD" clId="Web-{430153B7-4139-B9EB-86B3-FA710F3252E6}" dt="2023-02-21T16:33:28.673" v="52" actId="20577"/>
          <ac:spMkLst>
            <pc:docMk/>
            <pc:sldMk cId="2198219404" sldId="272"/>
            <ac:spMk id="3" creationId="{00000000-0000-0000-0000-000000000000}"/>
          </ac:spMkLst>
        </pc:spChg>
        <pc:picChg chg="add mod">
          <ac:chgData name="Léa Lavoie-Rebelo (CISSSMO16)" userId="S::lea.lavoie-rebelo.cisssmo16@ssss.gouv.qc.ca::058bf32a-5170-4c8d-a02d-ad19493aff62" providerId="AD" clId="Web-{430153B7-4139-B9EB-86B3-FA710F3252E6}" dt="2023-02-21T16:33:35.564" v="56" actId="14100"/>
          <ac:picMkLst>
            <pc:docMk/>
            <pc:sldMk cId="2198219404" sldId="272"/>
            <ac:picMk id="5" creationId="{800EE987-F5AB-A4B8-9225-FBA9DA0CAAC1}"/>
          </ac:picMkLst>
        </pc:picChg>
        <pc:picChg chg="del">
          <ac:chgData name="Léa Lavoie-Rebelo (CISSSMO16)" userId="S::lea.lavoie-rebelo.cisssmo16@ssss.gouv.qc.ca::058bf32a-5170-4c8d-a02d-ad19493aff62" providerId="AD" clId="Web-{430153B7-4139-B9EB-86B3-FA710F3252E6}" dt="2023-02-21T16:33:29.205" v="53"/>
          <ac:picMkLst>
            <pc:docMk/>
            <pc:sldMk cId="2198219404" sldId="272"/>
            <ac:picMk id="7" creationId="{00000000-0000-0000-0000-000000000000}"/>
          </ac:picMkLst>
        </pc:picChg>
      </pc:sldChg>
    </pc:docChg>
  </pc:docChgLst>
  <pc:docChgLst>
    <pc:chgData name="Léa Lavoie-Rebelo (CISSSMO16)" userId="S::lea.lavoie-rebelo.cisssmo16@ssss.gouv.qc.ca::058bf32a-5170-4c8d-a02d-ad19493aff62" providerId="AD" clId="Web-{CC0F2126-D296-29AA-A528-0508D58879E7}"/>
    <pc:docChg chg="mod modSld">
      <pc:chgData name="Léa Lavoie-Rebelo (CISSSMO16)" userId="S::lea.lavoie-rebelo.cisssmo16@ssss.gouv.qc.ca::058bf32a-5170-4c8d-a02d-ad19493aff62" providerId="AD" clId="Web-{CC0F2126-D296-29AA-A528-0508D58879E7}" dt="2022-12-28T15:22:48.644" v="1"/>
      <pc:docMkLst>
        <pc:docMk/>
      </pc:docMkLst>
      <pc:sldChg chg="mod setBg">
        <pc:chgData name="Léa Lavoie-Rebelo (CISSSMO16)" userId="S::lea.lavoie-rebelo.cisssmo16@ssss.gouv.qc.ca::058bf32a-5170-4c8d-a02d-ad19493aff62" providerId="AD" clId="Web-{CC0F2126-D296-29AA-A528-0508D58879E7}" dt="2022-12-28T15:22:48.644" v="1"/>
        <pc:sldMkLst>
          <pc:docMk/>
          <pc:sldMk cId="2111328414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2023-04-06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cap="all" dirty="0"/>
              <a:t>Titre du projet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NOM ET TITRE DU PRÉSENTATEUR</a:t>
            </a:r>
          </a:p>
          <a:p>
            <a:r>
              <a:rPr lang="fr-CA" dirty="0"/>
              <a:t>DIRECTION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</p:spTree>
    <p:extLst>
      <p:ext uri="{BB962C8B-B14F-4D97-AF65-F5344CB8AC3E}">
        <p14:creationId xmlns:p14="http://schemas.microsoft.com/office/powerpoint/2010/main" val="3496317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Sommaire du projet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797916"/>
            <a:ext cx="7657959" cy="4351338"/>
          </a:xfrm>
        </p:spPr>
        <p:txBody>
          <a:bodyPr/>
          <a:lstStyle/>
          <a:p>
            <a:r>
              <a:rPr lang="fr-CA" i="1" dirty="0" smtClean="0"/>
              <a:t>Rappel du contexte, du but, des objectifs et de l’échéancier du projet</a:t>
            </a:r>
          </a:p>
          <a:p>
            <a:r>
              <a:rPr lang="fr-CA" i="1" dirty="0" smtClean="0"/>
              <a:t>Texte</a:t>
            </a:r>
          </a:p>
          <a:p>
            <a:r>
              <a:rPr lang="fr-CA" i="1" dirty="0" smtClean="0"/>
              <a:t>Texte</a:t>
            </a:r>
          </a:p>
          <a:p>
            <a:r>
              <a:rPr lang="fr-CA" i="1" dirty="0" smtClean="0"/>
              <a:t>Texte</a:t>
            </a:r>
          </a:p>
          <a:p>
            <a:r>
              <a:rPr lang="fr-CA" i="1" dirty="0" smtClean="0"/>
              <a:t>Texte</a:t>
            </a:r>
            <a:endParaRPr lang="fr-CA" i="1" dirty="0" smtClean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159" y="1175913"/>
            <a:ext cx="3258739" cy="436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1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144" y="35320"/>
            <a:ext cx="2089759" cy="181653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Principales réalisations à ce jour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838199" y="1524000"/>
            <a:ext cx="9488055" cy="45073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sz="2400" i="1" dirty="0" smtClean="0">
                <a:latin typeface="Arial"/>
                <a:cs typeface="Arial"/>
              </a:rPr>
              <a:t>Quelles sont les principales réalisations du projet à ce jour? Vous pouvez ajouter des photos ou le résultat des livrables (ex. cartographie, rapport, schéma, etc.).</a:t>
            </a:r>
          </a:p>
          <a:p>
            <a:r>
              <a:rPr lang="fr-CA" sz="2400" i="1" dirty="0" smtClean="0">
                <a:latin typeface="Arial"/>
                <a:cs typeface="Arial"/>
              </a:rPr>
              <a:t>Texte</a:t>
            </a:r>
          </a:p>
          <a:p>
            <a:r>
              <a:rPr lang="fr-CA" sz="2400" i="1" dirty="0" smtClean="0">
                <a:latin typeface="Arial"/>
                <a:cs typeface="Arial"/>
              </a:rPr>
              <a:t>Texte</a:t>
            </a:r>
          </a:p>
          <a:p>
            <a:r>
              <a:rPr lang="fr-CA" sz="2400" i="1" dirty="0" smtClean="0">
                <a:latin typeface="Arial"/>
                <a:cs typeface="Arial"/>
              </a:rPr>
              <a:t>Texte</a:t>
            </a:r>
          </a:p>
          <a:p>
            <a:r>
              <a:rPr lang="fr-CA" sz="2400" i="1" dirty="0" smtClean="0">
                <a:latin typeface="Arial"/>
                <a:cs typeface="Arial"/>
              </a:rPr>
              <a:t>Texte</a:t>
            </a:r>
          </a:p>
          <a:p>
            <a:r>
              <a:rPr lang="fr-CA" sz="2400" i="1" dirty="0" smtClean="0">
                <a:latin typeface="Arial"/>
                <a:cs typeface="Arial"/>
              </a:rPr>
              <a:t>Texte</a:t>
            </a:r>
          </a:p>
          <a:p>
            <a:endParaRPr lang="fr-CA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2240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En planification ou en cours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397565" y="1690688"/>
            <a:ext cx="6806143" cy="45073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i="1" dirty="0" smtClean="0">
                <a:latin typeface="Arial"/>
                <a:cs typeface="Arial"/>
              </a:rPr>
              <a:t>Quels sont les livrables en cours de réalisation?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  <a:endParaRPr lang="fr-CA" i="1" dirty="0">
              <a:latin typeface="Arial"/>
              <a:cs typeface="Arial"/>
            </a:endParaRP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  <a:endParaRPr lang="fr-CA" i="1" dirty="0">
              <a:latin typeface="Arial"/>
              <a:cs typeface="Arial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1" y="1690688"/>
            <a:ext cx="3327400" cy="37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521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Prochaines étapes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838200" y="1524000"/>
            <a:ext cx="9728200" cy="45073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i="1" dirty="0" smtClean="0">
                <a:latin typeface="Arial"/>
                <a:cs typeface="Arial"/>
              </a:rPr>
              <a:t>Quelles sont les prochaines étapes à venir dans le projet?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</a:p>
          <a:p>
            <a:endParaRPr lang="fr-CA" dirty="0">
              <a:latin typeface="Arial"/>
              <a:cs typeface="Arial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721" y="5206999"/>
            <a:ext cx="3862425" cy="164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75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Enjeux et défis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358421" y="1893445"/>
            <a:ext cx="6556628" cy="33158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i="1" dirty="0" smtClean="0">
                <a:latin typeface="Arial"/>
                <a:cs typeface="Arial"/>
              </a:rPr>
              <a:t>Est-ce qu’il y a des enjeux ou défis en termes de </a:t>
            </a:r>
            <a:r>
              <a:rPr lang="fr-CA" i="1" dirty="0">
                <a:latin typeface="Arial"/>
                <a:cs typeface="Arial"/>
              </a:rPr>
              <a:t>capacité, </a:t>
            </a:r>
            <a:r>
              <a:rPr lang="fr-CA" i="1" dirty="0" smtClean="0">
                <a:latin typeface="Arial"/>
                <a:cs typeface="Arial"/>
              </a:rPr>
              <a:t>échéancier, budget ou autre?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  <a:endParaRPr lang="fr-FR" i="1" dirty="0"/>
          </a:p>
          <a:p>
            <a:r>
              <a:rPr lang="fr-CA" i="1" dirty="0">
                <a:latin typeface="Arial"/>
                <a:cs typeface="Arial"/>
              </a:rPr>
              <a:t>Texte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  <a:endParaRPr lang="fr-CA" i="1" dirty="0">
              <a:latin typeface="Arial"/>
              <a:cs typeface="Arial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33" y="2050464"/>
            <a:ext cx="2814856" cy="2697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91851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Bons coups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i="1" dirty="0" smtClean="0">
                <a:latin typeface="Arial"/>
                <a:cs typeface="Arial"/>
              </a:rPr>
              <a:t>Quels sont les bons coups du projet à ce </a:t>
            </a:r>
            <a:r>
              <a:rPr lang="fr-CA" i="1" dirty="0" smtClean="0">
                <a:latin typeface="Arial"/>
                <a:cs typeface="Arial"/>
              </a:rPr>
              <a:t>jour?</a:t>
            </a:r>
          </a:p>
          <a:p>
            <a:r>
              <a:rPr lang="fr-CA" i="1" dirty="0" smtClean="0">
                <a:latin typeface="Arial"/>
                <a:cs typeface="Arial"/>
              </a:rPr>
              <a:t>Texte</a:t>
            </a:r>
            <a:endParaRPr lang="fr-FR" i="1" dirty="0"/>
          </a:p>
          <a:p>
            <a:r>
              <a:rPr lang="fr-CA" i="1" dirty="0">
                <a:latin typeface="Arial"/>
                <a:cs typeface="Arial"/>
              </a:rPr>
              <a:t>Texte</a:t>
            </a:r>
          </a:p>
          <a:p>
            <a:r>
              <a:rPr lang="fr-CA" i="1" dirty="0">
                <a:latin typeface="Arial"/>
                <a:cs typeface="Arial"/>
              </a:rPr>
              <a:t>Texte</a:t>
            </a:r>
          </a:p>
          <a:p>
            <a:r>
              <a:rPr lang="fr-CA" i="1" dirty="0">
                <a:latin typeface="Arial"/>
                <a:cs typeface="Arial"/>
              </a:rPr>
              <a:t>Texte</a:t>
            </a:r>
            <a:endParaRPr lang="fr-CA" i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489" y="4883686"/>
            <a:ext cx="3509891" cy="197431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601" y="88033"/>
            <a:ext cx="3344466" cy="152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1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581150"/>
            <a:ext cx="8100291" cy="3100388"/>
          </a:xfrm>
        </p:spPr>
        <p:txBody>
          <a:bodyPr/>
          <a:lstStyle/>
          <a:p>
            <a:r>
              <a:rPr lang="fr-CA" cap="all" dirty="0"/>
              <a:t>Période </a:t>
            </a:r>
            <a:br>
              <a:rPr lang="fr-CA" cap="all" dirty="0"/>
            </a:br>
            <a:r>
              <a:rPr lang="fr-CA" cap="all" dirty="0"/>
              <a:t>de questions </a:t>
            </a:r>
            <a:br>
              <a:rPr lang="fr-CA" cap="all" dirty="0"/>
            </a:br>
            <a:r>
              <a:rPr lang="fr-CA" cap="all" dirty="0"/>
              <a:t>et commentaires</a:t>
            </a:r>
          </a:p>
        </p:txBody>
      </p:sp>
    </p:spTree>
    <p:extLst>
      <p:ext uri="{BB962C8B-B14F-4D97-AF65-F5344CB8AC3E}">
        <p14:creationId xmlns:p14="http://schemas.microsoft.com/office/powerpoint/2010/main" val="22498967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1810188-0e4f-4fef-9e14-4c21cd2035fa">
      <Terms xmlns="http://schemas.microsoft.com/office/infopath/2007/PartnerControls"/>
    </lcf76f155ced4ddcb4097134ff3c332f>
    <TaxCatchAll xmlns="70acf80f-7098-4788-a9f8-d5120496e829" xsi:nil="true"/>
    <MediaLengthInSeconds xmlns="41810188-0e4f-4fef-9e14-4c21cd2035fa" xsi:nil="true"/>
    <SharedWithUsers xmlns="70acf80f-7098-4788-a9f8-d5120496e829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1C955F8488E488F29227B190A627B" ma:contentTypeVersion="14" ma:contentTypeDescription="Create a new document." ma:contentTypeScope="" ma:versionID="804b26fef65c6e429ea0d44a1f53fbc4">
  <xsd:schema xmlns:xsd="http://www.w3.org/2001/XMLSchema" xmlns:xs="http://www.w3.org/2001/XMLSchema" xmlns:p="http://schemas.microsoft.com/office/2006/metadata/properties" xmlns:ns2="41810188-0e4f-4fef-9e14-4c21cd2035fa" xmlns:ns3="70acf80f-7098-4788-a9f8-d5120496e829" targetNamespace="http://schemas.microsoft.com/office/2006/metadata/properties" ma:root="true" ma:fieldsID="8c0a6f5259bba305d4c0bc71eb5481d4" ns2:_="" ns3:_="">
    <xsd:import namespace="41810188-0e4f-4fef-9e14-4c21cd2035fa"/>
    <xsd:import namespace="70acf80f-7098-4788-a9f8-d5120496e8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10188-0e4f-4fef-9e14-4c21cd2035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acf80f-7098-4788-a9f8-d5120496e82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10ac8c98-5114-4818-8779-f802908a71b9}" ma:internalName="TaxCatchAll" ma:showField="CatchAllData" ma:web="70acf80f-7098-4788-a9f8-d5120496e8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9339FE-0420-451B-985D-0A95BA42189D}">
  <ds:schemaRefs>
    <ds:schemaRef ds:uri="41810188-0e4f-4fef-9e14-4c21cd2035f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70acf80f-7098-4788-a9f8-d5120496e82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9417A1E-F353-4F07-B420-B9272EDDE4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6A5096-1394-4D86-B1A3-36E27F6B55A2}"/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168</Words>
  <Application>Microsoft Office PowerPoint</Application>
  <PresentationFormat>Grand écran</PresentationFormat>
  <Paragraphs>50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Arial</vt:lpstr>
      <vt:lpstr>Calibri</vt:lpstr>
      <vt:lpstr>Thème Office</vt:lpstr>
      <vt:lpstr>Titre du projet</vt:lpstr>
      <vt:lpstr>Sommaire du projet</vt:lpstr>
      <vt:lpstr>Principales réalisations à ce jour</vt:lpstr>
      <vt:lpstr>En planification ou en cours</vt:lpstr>
      <vt:lpstr>Prochaines étapes</vt:lpstr>
      <vt:lpstr>Enjeux et défis</vt:lpstr>
      <vt:lpstr>Bons coups</vt:lpstr>
      <vt:lpstr>Période  de questions  et commentaires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Léa Lavoie-Rebelo</cp:lastModifiedBy>
  <cp:revision>55</cp:revision>
  <dcterms:created xsi:type="dcterms:W3CDTF">2022-10-03T19:05:08Z</dcterms:created>
  <dcterms:modified xsi:type="dcterms:W3CDTF">2023-04-06T15:58:49Z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0x0101008251C955F8488E488F29227B190A627B</vt:lpwstr>
  </property>
  <property fmtid="{D5CDD505-2E9C-101B-9397-08002B2CF9AE}" pid="3" name="MSIP_Label_6a7d8d5d-78e2-4a62-9fcd-016eb5e4c57c_Enabled">
    <vt:lpwstr>true</vt:lpwstr>
  </property>
  <property fmtid="{D5CDD505-2E9C-101B-9397-08002B2CF9AE}" pid="4" name="MSIP_Label_6a7d8d5d-78e2-4a62-9fcd-016eb5e4c57c_SetDate">
    <vt:lpwstr>2022-12-28T15:21:53Z</vt:lpwstr>
  </property>
  <property fmtid="{D5CDD505-2E9C-101B-9397-08002B2CF9AE}" pid="5" name="MSIP_Label_6a7d8d5d-78e2-4a62-9fcd-016eb5e4c57c_Method">
    <vt:lpwstr>Standard</vt:lpwstr>
  </property>
  <property fmtid="{D5CDD505-2E9C-101B-9397-08002B2CF9AE}" pid="6" name="MSIP_Label_6a7d8d5d-78e2-4a62-9fcd-016eb5e4c57c_Name">
    <vt:lpwstr>Général</vt:lpwstr>
  </property>
  <property fmtid="{D5CDD505-2E9C-101B-9397-08002B2CF9AE}" pid="7" name="MSIP_Label_6a7d8d5d-78e2-4a62-9fcd-016eb5e4c57c_SiteId">
    <vt:lpwstr>06e1fe28-5f8b-4075-bf6c-ae24be1a7992</vt:lpwstr>
  </property>
  <property fmtid="{D5CDD505-2E9C-101B-9397-08002B2CF9AE}" pid="8" name="MSIP_Label_6a7d8d5d-78e2-4a62-9fcd-016eb5e4c57c_ActionId">
    <vt:lpwstr>b83419dc-7476-4e86-a47e-5d051b51ec5c</vt:lpwstr>
  </property>
  <property fmtid="{D5CDD505-2E9C-101B-9397-08002B2CF9AE}" pid="9" name="MSIP_Label_6a7d8d5d-78e2-4a62-9fcd-016eb5e4c57c_ContentBits">
    <vt:lpwstr>0</vt:lpwstr>
  </property>
  <property fmtid="{D5CDD505-2E9C-101B-9397-08002B2CF9AE}" pid="10" name="xd_ProgID">
    <vt:lpwstr/>
  </property>
  <property fmtid="{D5CDD505-2E9C-101B-9397-08002B2CF9AE}" pid="11" name="MediaServiceImageTags">
    <vt:lpwstr/>
  </property>
  <property fmtid="{D5CDD505-2E9C-101B-9397-08002B2CF9AE}" pid="12" name="ComplianceAssetId">
    <vt:lpwstr/>
  </property>
  <property fmtid="{D5CDD505-2E9C-101B-9397-08002B2CF9AE}" pid="13" name="TemplateUrl">
    <vt:lpwstr/>
  </property>
  <property fmtid="{D5CDD505-2E9C-101B-9397-08002B2CF9AE}" pid="14" name="_ExtendedDescription">
    <vt:lpwstr/>
  </property>
  <property fmtid="{D5CDD505-2E9C-101B-9397-08002B2CF9AE}" pid="15" name="TriggerFlowInfo">
    <vt:lpwstr/>
  </property>
  <property fmtid="{D5CDD505-2E9C-101B-9397-08002B2CF9AE}" pid="16" name="xd_Signature">
    <vt:bool>false</vt:bool>
  </property>
</Properties>
</file>