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9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0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3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4.xml" ContentType="application/vnd.openxmlformats-officedocument.presentationml.notesSlide+xml"/>
  <Override PartName="/ppt/tags/tag50.xml" ContentType="application/vnd.openxmlformats-officedocument.presentationml.tags+xml"/>
  <Override PartName="/ppt/notesSlides/notesSlide15.xml" ContentType="application/vnd.openxmlformats-officedocument.presentationml.notesSlide+xml"/>
  <Override PartName="/ppt/tags/tag51.xml" ContentType="application/vnd.openxmlformats-officedocument.presentationml.tags+xml"/>
  <Override PartName="/ppt/notesSlides/notesSlide16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7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8.xml" ContentType="application/vnd.openxmlformats-officedocument.presentationml.notesSlide+xml"/>
  <Override PartName="/ppt/tags/tag56.xml" ContentType="application/vnd.openxmlformats-officedocument.presentationml.tags+xml"/>
  <Override PartName="/ppt/notesSlides/notesSlide19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20.xml" ContentType="application/vnd.openxmlformats-officedocument.presentationml.notesSlide+xml"/>
  <Override PartName="/ppt/tags/tag59.xml" ContentType="application/vnd.openxmlformats-officedocument.presentationml.tags+xml"/>
  <Override PartName="/ppt/notesSlides/notesSlide21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22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3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24.xml" ContentType="application/vnd.openxmlformats-officedocument.presentationml.notesSlide+xml"/>
  <Override PartName="/ppt/tags/tag74.xml" ContentType="application/vnd.openxmlformats-officedocument.presentationml.tags+xml"/>
  <Override PartName="/ppt/notesSlides/notesSlide25.xml" ContentType="application/vnd.openxmlformats-officedocument.presentationml.notesSlide+xml"/>
  <Override PartName="/ppt/tags/tag75.xml" ContentType="application/vnd.openxmlformats-officedocument.presentationml.tags+xml"/>
  <Override PartName="/ppt/notesSlides/notesSlide26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7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8.xml" ContentType="application/vnd.openxmlformats-officedocument.presentationml.notesSlide+xml"/>
  <Override PartName="/ppt/tags/tag82.xml" ContentType="application/vnd.openxmlformats-officedocument.presentationml.tags+xml"/>
  <Override PartName="/ppt/notesSlides/notesSlide29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30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31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32.xml" ContentType="application/vnd.openxmlformats-officedocument.presentationml.notesSlide+xml"/>
  <Override PartName="/ppt/tags/tag94.xml" ContentType="application/vnd.openxmlformats-officedocument.presentationml.tags+xml"/>
  <Override PartName="/ppt/notesSlides/notesSlide33.xml" ContentType="application/vnd.openxmlformats-officedocument.presentationml.notesSlide+xml"/>
  <Override PartName="/ppt/tags/tag95.xml" ContentType="application/vnd.openxmlformats-officedocument.presentationml.tags+xml"/>
  <Override PartName="/ppt/notesSlides/notesSlide34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35.xml" ContentType="application/vnd.openxmlformats-officedocument.presentationml.notesSlide+xml"/>
  <Override PartName="/ppt/tags/tag98.xml" ContentType="application/vnd.openxmlformats-officedocument.presentationml.tags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5"/>
  </p:notesMasterIdLst>
  <p:sldIdLst>
    <p:sldId id="257" r:id="rId5"/>
    <p:sldId id="292" r:id="rId6"/>
    <p:sldId id="293" r:id="rId7"/>
    <p:sldId id="261" r:id="rId8"/>
    <p:sldId id="264" r:id="rId9"/>
    <p:sldId id="266" r:id="rId10"/>
    <p:sldId id="294" r:id="rId11"/>
    <p:sldId id="295" r:id="rId12"/>
    <p:sldId id="263" r:id="rId13"/>
    <p:sldId id="285" r:id="rId14"/>
    <p:sldId id="265" r:id="rId15"/>
    <p:sldId id="262" r:id="rId16"/>
    <p:sldId id="296" r:id="rId17"/>
    <p:sldId id="267" r:id="rId18"/>
    <p:sldId id="268" r:id="rId19"/>
    <p:sldId id="269" r:id="rId20"/>
    <p:sldId id="297" r:id="rId21"/>
    <p:sldId id="298" r:id="rId22"/>
    <p:sldId id="286" r:id="rId23"/>
    <p:sldId id="271" r:id="rId24"/>
    <p:sldId id="299" r:id="rId25"/>
    <p:sldId id="300" r:id="rId26"/>
    <p:sldId id="301" r:id="rId27"/>
    <p:sldId id="287" r:id="rId28"/>
    <p:sldId id="270" r:id="rId29"/>
    <p:sldId id="288" r:id="rId30"/>
    <p:sldId id="277" r:id="rId31"/>
    <p:sldId id="278" r:id="rId32"/>
    <p:sldId id="306" r:id="rId33"/>
    <p:sldId id="289" r:id="rId34"/>
    <p:sldId id="308" r:id="rId35"/>
    <p:sldId id="291" r:id="rId36"/>
    <p:sldId id="302" r:id="rId37"/>
    <p:sldId id="279" r:id="rId38"/>
    <p:sldId id="280" r:id="rId39"/>
    <p:sldId id="283" r:id="rId40"/>
    <p:sldId id="303" r:id="rId41"/>
    <p:sldId id="305" r:id="rId42"/>
    <p:sldId id="290" r:id="rId43"/>
    <p:sldId id="282" r:id="rId4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élody Dorval" initials="MD" lastIdx="4" clrIdx="0">
    <p:extLst>
      <p:ext uri="{19B8F6BF-5375-455C-9EA6-DF929625EA0E}">
        <p15:presenceInfo xmlns:p15="http://schemas.microsoft.com/office/powerpoint/2012/main" userId="Mélody Dorval" providerId="None"/>
      </p:ext>
    </p:extLst>
  </p:cmAuthor>
  <p:cmAuthor id="2" name="Julie Lefort" initials="JL" lastIdx="5" clrIdx="1">
    <p:extLst>
      <p:ext uri="{19B8F6BF-5375-455C-9EA6-DF929625EA0E}">
        <p15:presenceInfo xmlns:p15="http://schemas.microsoft.com/office/powerpoint/2012/main" userId="S-1-5-21-4229494045-2740759392-1441217925-38747" providerId="AD"/>
      </p:ext>
    </p:extLst>
  </p:cmAuthor>
  <p:cmAuthor id="3" name="Mélody Dorval (CISSSMO16)" initials="M(" lastIdx="16" clrIdx="2">
    <p:extLst>
      <p:ext uri="{19B8F6BF-5375-455C-9EA6-DF929625EA0E}">
        <p15:presenceInfo xmlns:p15="http://schemas.microsoft.com/office/powerpoint/2012/main" userId="S::melody.dorval.cisssmo16@ssss.gouv.qc.ca::6e5f79e3-f4f5-46c5-94ce-732b06f62a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459B"/>
    <a:srgbClr val="F158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2E626E-EAB9-4CF2-8834-0B870DECE316}" v="77" dt="2021-05-20T12:46:53.372"/>
    <p1510:client id="{01B469E0-8E8A-48C3-82B9-53889BC899B9}" v="7" dt="2021-05-11T13:48:02.316"/>
    <p1510:client id="{1A6338F8-927C-4F1D-8526-76DA2FBBE719}" v="2" dt="2021-05-27T12:15:28.160"/>
    <p1510:client id="{1DBD41C4-837E-4C45-8368-831165AA9541}" v="10" dt="2021-04-21T13:11:33.650"/>
    <p1510:client id="{2FD3DB6D-D6B5-48C8-9380-842B8AFA93EE}" v="55" dt="2021-04-23T14:54:12.276"/>
    <p1510:client id="{4A57ADBE-2371-4AE3-A4DF-A113125312AD}" v="4" dt="2021-05-20T12:50:13.152"/>
    <p1510:client id="{8085584A-15D4-4325-83DE-146C5CFF0F8E}" v="279" dt="2021-05-13T14:53:38.016"/>
    <p1510:client id="{90494A15-0AC6-459C-8A5E-144AAA50D079}" v="32" dt="2021-04-27T18:42:05.623"/>
    <p1510:client id="{B4A4D60B-EFAD-47A0-A475-0B79797AD9D8}" v="1" dt="2021-05-14T15:07:56.180"/>
    <p1510:client id="{B6091532-B268-430C-98FA-0D21E3559C00}" v="351" dt="2021-05-14T14:28:55.273"/>
    <p1510:client id="{BC409F90-DC5E-411E-8A7D-5E83BF077323}" v="4" dt="2021-05-10T18:54:00.700"/>
    <p1510:client id="{BD245D22-9548-4071-BCEB-F1BB7479E958}" v="89" dt="2021-05-26T18:13:18.056"/>
    <p1510:client id="{BDE4F934-CDA5-434B-8887-CCB7B906850E}" v="2" dt="2021-06-02T11:29:30.347"/>
    <p1510:client id="{E071A997-6AD9-49B0-B8E2-93F876C4798F}" v="57" dt="2021-05-26T18:22:58.224"/>
    <p1510:client id="{E24A89CF-F1C8-4D77-AB98-ABA9DA765582}" v="786" dt="2021-04-21T14:58:26.865"/>
    <p1510:client id="{F224CD12-D932-497D-A431-632B1B37881E}" v="25" dt="2021-04-29T14:03:01.734"/>
    <p1510:client id="{F95CE759-D14A-476F-863B-5E193D0F82E9}" v="215" dt="2021-05-13T20:05:19.2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4599" autoAdjust="0"/>
  </p:normalViewPr>
  <p:slideViewPr>
    <p:cSldViewPr snapToGrid="0">
      <p:cViewPr varScale="1">
        <p:scale>
          <a:sx n="74" d="100"/>
          <a:sy n="74" d="100"/>
        </p:scale>
        <p:origin x="19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3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Lefort  (CISSSMO16)" userId="S::julie.lefort.cisssmo16@ssss.gouv.qc.ca::2203ccf3-c805-4606-a8ad-a1976f220140" providerId="AD" clId="Web-{8085584A-15D4-4325-83DE-146C5CFF0F8E}"/>
    <pc:docChg chg="modSld">
      <pc:chgData name="Julie Lefort  (CISSSMO16)" userId="S::julie.lefort.cisssmo16@ssss.gouv.qc.ca::2203ccf3-c805-4606-a8ad-a1976f220140" providerId="AD" clId="Web-{8085584A-15D4-4325-83DE-146C5CFF0F8E}" dt="2021-05-13T14:53:38.016" v="159"/>
      <pc:docMkLst>
        <pc:docMk/>
      </pc:docMkLst>
      <pc:sldChg chg="modSp delCm">
        <pc:chgData name="Julie Lefort  (CISSSMO16)" userId="S::julie.lefort.cisssmo16@ssss.gouv.qc.ca::2203ccf3-c805-4606-a8ad-a1976f220140" providerId="AD" clId="Web-{8085584A-15D4-4325-83DE-146C5CFF0F8E}" dt="2021-05-13T13:59:55.035" v="59" actId="20577"/>
        <pc:sldMkLst>
          <pc:docMk/>
          <pc:sldMk cId="3621973459" sldId="279"/>
        </pc:sldMkLst>
        <pc:spChg chg="mod">
          <ac:chgData name="Julie Lefort  (CISSSMO16)" userId="S::julie.lefort.cisssmo16@ssss.gouv.qc.ca::2203ccf3-c805-4606-a8ad-a1976f220140" providerId="AD" clId="Web-{8085584A-15D4-4325-83DE-146C5CFF0F8E}" dt="2021-05-13T13:59:55.035" v="59" actId="20577"/>
          <ac:spMkLst>
            <pc:docMk/>
            <pc:sldMk cId="3621973459" sldId="279"/>
            <ac:spMk id="2" creationId="{00000000-0000-0000-0000-000000000000}"/>
          </ac:spMkLst>
        </pc:spChg>
      </pc:sldChg>
      <pc:sldChg chg="delCm">
        <pc:chgData name="Julie Lefort  (CISSSMO16)" userId="S::julie.lefort.cisssmo16@ssss.gouv.qc.ca::2203ccf3-c805-4606-a8ad-a1976f220140" providerId="AD" clId="Web-{8085584A-15D4-4325-83DE-146C5CFF0F8E}" dt="2021-05-13T13:56:57.152" v="1"/>
        <pc:sldMkLst>
          <pc:docMk/>
          <pc:sldMk cId="1349909690" sldId="280"/>
        </pc:sldMkLst>
      </pc:sldChg>
      <pc:sldChg chg="addSp delSp modSp">
        <pc:chgData name="Julie Lefort  (CISSSMO16)" userId="S::julie.lefort.cisssmo16@ssss.gouv.qc.ca::2203ccf3-c805-4606-a8ad-a1976f220140" providerId="AD" clId="Web-{8085584A-15D4-4325-83DE-146C5CFF0F8E}" dt="2021-05-13T14:53:38.016" v="159"/>
        <pc:sldMkLst>
          <pc:docMk/>
          <pc:sldMk cId="3005031566" sldId="283"/>
        </pc:sldMkLst>
        <pc:spChg chg="mod">
          <ac:chgData name="Julie Lefort  (CISSSMO16)" userId="S::julie.lefort.cisssmo16@ssss.gouv.qc.ca::2203ccf3-c805-4606-a8ad-a1976f220140" providerId="AD" clId="Web-{8085584A-15D4-4325-83DE-146C5CFF0F8E}" dt="2021-05-13T13:59:30.924" v="55" actId="20577"/>
          <ac:spMkLst>
            <pc:docMk/>
            <pc:sldMk cId="3005031566" sldId="283"/>
            <ac:spMk id="2" creationId="{00000000-0000-0000-0000-000000000000}"/>
          </ac:spMkLst>
        </pc:spChg>
        <pc:spChg chg="add del">
          <ac:chgData name="Julie Lefort  (CISSSMO16)" userId="S::julie.lefort.cisssmo16@ssss.gouv.qc.ca::2203ccf3-c805-4606-a8ad-a1976f220140" providerId="AD" clId="Web-{8085584A-15D4-4325-83DE-146C5CFF0F8E}" dt="2021-05-13T14:48:08.316" v="61"/>
          <ac:spMkLst>
            <pc:docMk/>
            <pc:sldMk cId="3005031566" sldId="283"/>
            <ac:spMk id="5" creationId="{F9C56DCA-CCAC-4B32-BC00-3F58A331B7BF}"/>
          </ac:spMkLst>
        </pc:spChg>
        <pc:spChg chg="add del">
          <ac:chgData name="Julie Lefort  (CISSSMO16)" userId="S::julie.lefort.cisssmo16@ssss.gouv.qc.ca::2203ccf3-c805-4606-a8ad-a1976f220140" providerId="AD" clId="Web-{8085584A-15D4-4325-83DE-146C5CFF0F8E}" dt="2021-05-13T14:48:27.754" v="64"/>
          <ac:spMkLst>
            <pc:docMk/>
            <pc:sldMk cId="3005031566" sldId="283"/>
            <ac:spMk id="7" creationId="{C38CE373-EA6C-4D05-B50A-49B5585CB09E}"/>
          </ac:spMkLst>
        </pc:spChg>
        <pc:spChg chg="add del">
          <ac:chgData name="Julie Lefort  (CISSSMO16)" userId="S::julie.lefort.cisssmo16@ssss.gouv.qc.ca::2203ccf3-c805-4606-a8ad-a1976f220140" providerId="AD" clId="Web-{8085584A-15D4-4325-83DE-146C5CFF0F8E}" dt="2021-05-13T14:48:28.989" v="65"/>
          <ac:spMkLst>
            <pc:docMk/>
            <pc:sldMk cId="3005031566" sldId="283"/>
            <ac:spMk id="9" creationId="{38EBF367-4BB1-40E5-B0D1-879EB1ED2DD7}"/>
          </ac:spMkLst>
        </pc:spChg>
        <pc:spChg chg="add mod">
          <ac:chgData name="Julie Lefort  (CISSSMO16)" userId="S::julie.lefort.cisssmo16@ssss.gouv.qc.ca::2203ccf3-c805-4606-a8ad-a1976f220140" providerId="AD" clId="Web-{8085584A-15D4-4325-83DE-146C5CFF0F8E}" dt="2021-05-13T14:53:38.016" v="159"/>
          <ac:spMkLst>
            <pc:docMk/>
            <pc:sldMk cId="3005031566" sldId="283"/>
            <ac:spMk id="11" creationId="{0203D2CA-5BEB-4F47-B7E6-6E58C6A407D9}"/>
          </ac:spMkLst>
        </pc:spChg>
        <pc:spChg chg="add del">
          <ac:chgData name="Julie Lefort  (CISSSMO16)" userId="S::julie.lefort.cisssmo16@ssss.gouv.qc.ca::2203ccf3-c805-4606-a8ad-a1976f220140" providerId="AD" clId="Web-{8085584A-15D4-4325-83DE-146C5CFF0F8E}" dt="2021-05-13T14:49:40.851" v="74"/>
          <ac:spMkLst>
            <pc:docMk/>
            <pc:sldMk cId="3005031566" sldId="283"/>
            <ac:spMk id="15" creationId="{F06A1BB2-7CA9-4263-9D06-2A792D7F421E}"/>
          </ac:spMkLst>
        </pc:spChg>
        <pc:picChg chg="add mod">
          <ac:chgData name="Julie Lefort  (CISSSMO16)" userId="S::julie.lefort.cisssmo16@ssss.gouv.qc.ca::2203ccf3-c805-4606-a8ad-a1976f220140" providerId="AD" clId="Web-{8085584A-15D4-4325-83DE-146C5CFF0F8E}" dt="2021-05-13T14:53:21.781" v="157" actId="1076"/>
          <ac:picMkLst>
            <pc:docMk/>
            <pc:sldMk cId="3005031566" sldId="283"/>
            <ac:picMk id="13" creationId="{85EB8E71-8779-4F34-AA7E-B6DDF28DEC8B}"/>
          </ac:picMkLst>
        </pc:picChg>
      </pc:sldChg>
    </pc:docChg>
  </pc:docChgLst>
  <pc:docChgLst>
    <pc:chgData name="Mélody Dorval (CISSSMO16)" userId="S::melody.dorval.cisssmo16@ssss.gouv.qc.ca::6e5f79e3-f4f5-46c5-94ce-732b06f62a10" providerId="AD" clId="Web-{B6091532-B268-430C-98FA-0D21E3559C00}"/>
    <pc:docChg chg="addSld modSld sldOrd">
      <pc:chgData name="Mélody Dorval (CISSSMO16)" userId="S::melody.dorval.cisssmo16@ssss.gouv.qc.ca::6e5f79e3-f4f5-46c5-94ce-732b06f62a10" providerId="AD" clId="Web-{B6091532-B268-430C-98FA-0D21E3559C00}" dt="2021-05-14T14:51:45.264" v="619"/>
      <pc:docMkLst>
        <pc:docMk/>
      </pc:docMkLst>
      <pc:sldChg chg="modNotes">
        <pc:chgData name="Mélody Dorval (CISSSMO16)" userId="S::melody.dorval.cisssmo16@ssss.gouv.qc.ca::6e5f79e3-f4f5-46c5-94ce-732b06f62a10" providerId="AD" clId="Web-{B6091532-B268-430C-98FA-0D21E3559C00}" dt="2021-05-14T13:28:33.643" v="215"/>
        <pc:sldMkLst>
          <pc:docMk/>
          <pc:sldMk cId="1036946149" sldId="257"/>
        </pc:sldMkLst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3:16:53.334" v="129"/>
        <pc:sldMkLst>
          <pc:docMk/>
          <pc:sldMk cId="64006976" sldId="261"/>
        </pc:sldMkLst>
      </pc:sldChg>
      <pc:sldChg chg="modSp modNotes">
        <pc:chgData name="Mélody Dorval (CISSSMO16)" userId="S::melody.dorval.cisssmo16@ssss.gouv.qc.ca::6e5f79e3-f4f5-46c5-94ce-732b06f62a10" providerId="AD" clId="Web-{B6091532-B268-430C-98FA-0D21E3559C00}" dt="2021-05-14T13:49:38.002" v="330"/>
        <pc:sldMkLst>
          <pc:docMk/>
          <pc:sldMk cId="3460312027" sldId="270"/>
        </pc:sldMkLst>
        <pc:spChg chg="mod">
          <ac:chgData name="Mélody Dorval (CISSSMO16)" userId="S::melody.dorval.cisssmo16@ssss.gouv.qc.ca::6e5f79e3-f4f5-46c5-94ce-732b06f62a10" providerId="AD" clId="Web-{B6091532-B268-430C-98FA-0D21E3559C00}" dt="2021-05-14T13:44:21.920" v="254" actId="20577"/>
          <ac:spMkLst>
            <pc:docMk/>
            <pc:sldMk cId="3460312027" sldId="270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B6091532-B268-430C-98FA-0D21E3559C00}" dt="2021-05-14T13:46:04.005" v="268" actId="1076"/>
          <ac:spMkLst>
            <pc:docMk/>
            <pc:sldMk cId="3460312027" sldId="270"/>
            <ac:spMk id="5" creationId="{00000000-0000-0000-0000-000000000000}"/>
          </ac:spMkLst>
        </pc:spChg>
      </pc:sldChg>
      <pc:sldChg chg="modSp modNotes">
        <pc:chgData name="Mélody Dorval (CISSSMO16)" userId="S::melody.dorval.cisssmo16@ssss.gouv.qc.ca::6e5f79e3-f4f5-46c5-94ce-732b06f62a10" providerId="AD" clId="Web-{B6091532-B268-430C-98FA-0D21E3559C00}" dt="2021-05-14T14:01:36.578" v="491"/>
        <pc:sldMkLst>
          <pc:docMk/>
          <pc:sldMk cId="3543265405" sldId="277"/>
        </pc:sldMkLst>
        <pc:spChg chg="mod">
          <ac:chgData name="Mélody Dorval (CISSSMO16)" userId="S::melody.dorval.cisssmo16@ssss.gouv.qc.ca::6e5f79e3-f4f5-46c5-94ce-732b06f62a10" providerId="AD" clId="Web-{B6091532-B268-430C-98FA-0D21E3559C00}" dt="2021-05-14T13:59:42.493" v="464" actId="20577"/>
          <ac:spMkLst>
            <pc:docMk/>
            <pc:sldMk cId="3543265405" sldId="277"/>
            <ac:spMk id="5" creationId="{00000000-0000-0000-0000-000000000000}"/>
          </ac:spMkLst>
        </pc:spChg>
      </pc:sldChg>
      <pc:sldChg chg="modSp modNotes">
        <pc:chgData name="Mélody Dorval (CISSSMO16)" userId="S::melody.dorval.cisssmo16@ssss.gouv.qc.ca::6e5f79e3-f4f5-46c5-94ce-732b06f62a10" providerId="AD" clId="Web-{B6091532-B268-430C-98FA-0D21E3559C00}" dt="2021-05-14T14:08:37.948" v="548"/>
        <pc:sldMkLst>
          <pc:docMk/>
          <pc:sldMk cId="4260980784" sldId="278"/>
        </pc:sldMkLst>
        <pc:spChg chg="mod">
          <ac:chgData name="Mélody Dorval (CISSSMO16)" userId="S::melody.dorval.cisssmo16@ssss.gouv.qc.ca::6e5f79e3-f4f5-46c5-94ce-732b06f62a10" providerId="AD" clId="Web-{B6091532-B268-430C-98FA-0D21E3559C00}" dt="2021-05-14T14:02:52.989" v="494" actId="20577"/>
          <ac:spMkLst>
            <pc:docMk/>
            <pc:sldMk cId="4260980784" sldId="278"/>
            <ac:spMk id="3" creationId="{00000000-0000-0000-0000-000000000000}"/>
          </ac:spMkLst>
        </pc:spChg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3:30:11.227" v="218"/>
        <pc:sldMkLst>
          <pc:docMk/>
          <pc:sldMk cId="1185809105" sldId="285"/>
        </pc:sldMkLst>
      </pc:sldChg>
      <pc:sldChg chg="addSp delSp modSp modNotes">
        <pc:chgData name="Mélody Dorval (CISSSMO16)" userId="S::melody.dorval.cisssmo16@ssss.gouv.qc.ca::6e5f79e3-f4f5-46c5-94ce-732b06f62a10" providerId="AD" clId="Web-{B6091532-B268-430C-98FA-0D21E3559C00}" dt="2021-05-14T13:54:04.832" v="418"/>
        <pc:sldMkLst>
          <pc:docMk/>
          <pc:sldMk cId="247620471" sldId="288"/>
        </pc:sldMkLst>
        <pc:spChg chg="del">
          <ac:chgData name="Mélody Dorval (CISSSMO16)" userId="S::melody.dorval.cisssmo16@ssss.gouv.qc.ca::6e5f79e3-f4f5-46c5-94ce-732b06f62a10" providerId="AD" clId="Web-{B6091532-B268-430C-98FA-0D21E3559C00}" dt="2021-05-14T13:53:02.234" v="381"/>
          <ac:spMkLst>
            <pc:docMk/>
            <pc:sldMk cId="247620471" sldId="288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B6091532-B268-430C-98FA-0D21E3559C00}" dt="2021-05-14T13:53:41.268" v="394" actId="20577"/>
          <ac:spMkLst>
            <pc:docMk/>
            <pc:sldMk cId="247620471" sldId="288"/>
            <ac:spMk id="3" creationId="{00000000-0000-0000-0000-000000000000}"/>
          </ac:spMkLst>
        </pc:spChg>
        <pc:spChg chg="add del mod">
          <ac:chgData name="Mélody Dorval (CISSSMO16)" userId="S::melody.dorval.cisssmo16@ssss.gouv.qc.ca::6e5f79e3-f4f5-46c5-94ce-732b06f62a10" providerId="AD" clId="Web-{B6091532-B268-430C-98FA-0D21E3559C00}" dt="2021-05-14T13:53:14.719" v="383"/>
          <ac:spMkLst>
            <pc:docMk/>
            <pc:sldMk cId="247620471" sldId="288"/>
            <ac:spMk id="5" creationId="{3832C740-3867-499F-8FEC-D4FE8CDD5A77}"/>
          </ac:spMkLst>
        </pc:spChg>
      </pc:sldChg>
      <pc:sldChg chg="delSp modSp">
        <pc:chgData name="Mélody Dorval (CISSSMO16)" userId="S::melody.dorval.cisssmo16@ssss.gouv.qc.ca::6e5f79e3-f4f5-46c5-94ce-732b06f62a10" providerId="AD" clId="Web-{B6091532-B268-430C-98FA-0D21E3559C00}" dt="2021-05-14T14:20:06.865" v="550" actId="1076"/>
        <pc:sldMkLst>
          <pc:docMk/>
          <pc:sldMk cId="110267914" sldId="289"/>
        </pc:sldMkLst>
        <pc:spChg chg="del">
          <ac:chgData name="Mélody Dorval (CISSSMO16)" userId="S::melody.dorval.cisssmo16@ssss.gouv.qc.ca::6e5f79e3-f4f5-46c5-94ce-732b06f62a10" providerId="AD" clId="Web-{B6091532-B268-430C-98FA-0D21E3559C00}" dt="2021-05-14T14:19:59.740" v="549"/>
          <ac:spMkLst>
            <pc:docMk/>
            <pc:sldMk cId="110267914" sldId="289"/>
            <ac:spMk id="5" creationId="{2F50D218-886C-499C-AA8C-46FCBB1B3E56}"/>
          </ac:spMkLst>
        </pc:spChg>
        <pc:spChg chg="mod">
          <ac:chgData name="Mélody Dorval (CISSSMO16)" userId="S::melody.dorval.cisssmo16@ssss.gouv.qc.ca::6e5f79e3-f4f5-46c5-94ce-732b06f62a10" providerId="AD" clId="Web-{B6091532-B268-430C-98FA-0D21E3559C00}" dt="2021-05-14T14:20:06.865" v="550" actId="1076"/>
          <ac:spMkLst>
            <pc:docMk/>
            <pc:sldMk cId="110267914" sldId="289"/>
            <ac:spMk id="11" creationId="{C0A98956-FDA5-41DB-9C13-578EA5C71B70}"/>
          </ac:spMkLst>
        </pc:spChg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4:51:45.264" v="619"/>
        <pc:sldMkLst>
          <pc:docMk/>
          <pc:sldMk cId="851253576" sldId="290"/>
        </pc:sldMkLst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4:28:43.788" v="574"/>
        <pc:sldMkLst>
          <pc:docMk/>
          <pc:sldMk cId="4170105760" sldId="291"/>
        </pc:sldMkLst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3:23:09.013" v="169"/>
        <pc:sldMkLst>
          <pc:docMk/>
          <pc:sldMk cId="1351360846" sldId="294"/>
        </pc:sldMkLst>
      </pc:sldChg>
      <pc:sldChg chg="addSp modSp add ord replId modNotes">
        <pc:chgData name="Mélody Dorval (CISSSMO16)" userId="S::melody.dorval.cisssmo16@ssss.gouv.qc.ca::6e5f79e3-f4f5-46c5-94ce-732b06f62a10" providerId="AD" clId="Web-{B6091532-B268-430C-98FA-0D21E3559C00}" dt="2021-05-14T13:27:06.731" v="198" actId="20577"/>
        <pc:sldMkLst>
          <pc:docMk/>
          <pc:sldMk cId="2282406766" sldId="304"/>
        </pc:sldMkLst>
        <pc:spChg chg="mod">
          <ac:chgData name="Mélody Dorval (CISSSMO16)" userId="S::melody.dorval.cisssmo16@ssss.gouv.qc.ca::6e5f79e3-f4f5-46c5-94ce-732b06f62a10" providerId="AD" clId="Web-{B6091532-B268-430C-98FA-0D21E3559C00}" dt="2021-05-14T13:27:06.731" v="198" actId="20577"/>
          <ac:spMkLst>
            <pc:docMk/>
            <pc:sldMk cId="2282406766" sldId="304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B6091532-B268-430C-98FA-0D21E3559C00}" dt="2021-05-14T12:53:57.076" v="26" actId="20577"/>
          <ac:spMkLst>
            <pc:docMk/>
            <pc:sldMk cId="2282406766" sldId="304"/>
            <ac:spMk id="3" creationId="{00000000-0000-0000-0000-000000000000}"/>
          </ac:spMkLst>
        </pc:spChg>
        <pc:picChg chg="add mod">
          <ac:chgData name="Mélody Dorval (CISSSMO16)" userId="S::melody.dorval.cisssmo16@ssss.gouv.qc.ca::6e5f79e3-f4f5-46c5-94ce-732b06f62a10" providerId="AD" clId="Web-{B6091532-B268-430C-98FA-0D21E3559C00}" dt="2021-05-14T13:03:56.738" v="94" actId="14100"/>
          <ac:picMkLst>
            <pc:docMk/>
            <pc:sldMk cId="2282406766" sldId="304"/>
            <ac:picMk id="4" creationId="{A2AF1A48-D1F1-4C69-9BF8-955B1F90380C}"/>
          </ac:picMkLst>
        </pc:picChg>
        <pc:picChg chg="add mod">
          <ac:chgData name="Mélody Dorval (CISSSMO16)" userId="S::melody.dorval.cisssmo16@ssss.gouv.qc.ca::6e5f79e3-f4f5-46c5-94ce-732b06f62a10" providerId="AD" clId="Web-{B6091532-B268-430C-98FA-0D21E3559C00}" dt="2021-05-14T13:03:41.081" v="92" actId="1076"/>
          <ac:picMkLst>
            <pc:docMk/>
            <pc:sldMk cId="2282406766" sldId="304"/>
            <ac:picMk id="5" creationId="{4425D46E-EEE3-4E8C-B397-0FDBDD8ACC0B}"/>
          </ac:picMkLst>
        </pc:picChg>
      </pc:sldChg>
    </pc:docChg>
  </pc:docChgLst>
  <pc:docChgLst>
    <pc:chgData name="Mélody Dorval (CISSSMO16)" userId="S::melody.dorval.cisssmo16@ssss.gouv.qc.ca::6e5f79e3-f4f5-46c5-94ce-732b06f62a10" providerId="AD" clId="Web-{2FD3DB6D-D6B5-48C8-9380-842B8AFA93EE}"/>
    <pc:docChg chg="modSld">
      <pc:chgData name="Mélody Dorval (CISSSMO16)" userId="S::melody.dorval.cisssmo16@ssss.gouv.qc.ca::6e5f79e3-f4f5-46c5-94ce-732b06f62a10" providerId="AD" clId="Web-{2FD3DB6D-D6B5-48C8-9380-842B8AFA93EE}" dt="2021-04-23T14:54:12.276" v="40" actId="1076"/>
      <pc:docMkLst>
        <pc:docMk/>
      </pc:docMkLst>
      <pc:sldChg chg="addSp delSp modSp addCm delCm">
        <pc:chgData name="Mélody Dorval (CISSSMO16)" userId="S::melody.dorval.cisssmo16@ssss.gouv.qc.ca::6e5f79e3-f4f5-46c5-94ce-732b06f62a10" providerId="AD" clId="Web-{2FD3DB6D-D6B5-48C8-9380-842B8AFA93EE}" dt="2021-04-23T14:51:38.118" v="16"/>
        <pc:sldMkLst>
          <pc:docMk/>
          <pc:sldMk cId="4260980784" sldId="278"/>
        </pc:sldMkLst>
        <pc:spChg chg="del mod">
          <ac:chgData name="Mélody Dorval (CISSSMO16)" userId="S::melody.dorval.cisssmo16@ssss.gouv.qc.ca::6e5f79e3-f4f5-46c5-94ce-732b06f62a10" providerId="AD" clId="Web-{2FD3DB6D-D6B5-48C8-9380-842B8AFA93EE}" dt="2021-04-23T14:50:55.524" v="8"/>
          <ac:spMkLst>
            <pc:docMk/>
            <pc:sldMk cId="4260980784" sldId="278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2FD3DB6D-D6B5-48C8-9380-842B8AFA93EE}" dt="2021-04-23T14:51:28.634" v="14" actId="1076"/>
          <ac:spMkLst>
            <pc:docMk/>
            <pc:sldMk cId="4260980784" sldId="278"/>
            <ac:spMk id="3" creationId="{00000000-0000-0000-0000-000000000000}"/>
          </ac:spMkLst>
        </pc:spChg>
        <pc:spChg chg="add del mod">
          <ac:chgData name="Mélody Dorval (CISSSMO16)" userId="S::melody.dorval.cisssmo16@ssss.gouv.qc.ca::6e5f79e3-f4f5-46c5-94ce-732b06f62a10" providerId="AD" clId="Web-{2FD3DB6D-D6B5-48C8-9380-842B8AFA93EE}" dt="2021-04-23T14:50:59.446" v="9"/>
          <ac:spMkLst>
            <pc:docMk/>
            <pc:sldMk cId="4260980784" sldId="278"/>
            <ac:spMk id="6" creationId="{33BC2D16-867D-48B8-91E3-C80F796FA138}"/>
          </ac:spMkLst>
        </pc:spChg>
        <pc:picChg chg="del mod">
          <ac:chgData name="Mélody Dorval (CISSSMO16)" userId="S::melody.dorval.cisssmo16@ssss.gouv.qc.ca::6e5f79e3-f4f5-46c5-94ce-732b06f62a10" providerId="AD" clId="Web-{2FD3DB6D-D6B5-48C8-9380-842B8AFA93EE}" dt="2021-04-23T14:51:38.118" v="16"/>
          <ac:picMkLst>
            <pc:docMk/>
            <pc:sldMk cId="4260980784" sldId="278"/>
            <ac:picMk id="9" creationId="{00000000-0000-0000-0000-000000000000}"/>
          </ac:picMkLst>
        </pc:picChg>
      </pc:sldChg>
      <pc:sldChg chg="modSp">
        <pc:chgData name="Mélody Dorval (CISSSMO16)" userId="S::melody.dorval.cisssmo16@ssss.gouv.qc.ca::6e5f79e3-f4f5-46c5-94ce-732b06f62a10" providerId="AD" clId="Web-{2FD3DB6D-D6B5-48C8-9380-842B8AFA93EE}" dt="2021-04-23T14:54:12.276" v="40" actId="1076"/>
        <pc:sldMkLst>
          <pc:docMk/>
          <pc:sldMk cId="3621973459" sldId="279"/>
        </pc:sldMkLst>
        <pc:spChg chg="mod">
          <ac:chgData name="Mélody Dorval (CISSSMO16)" userId="S::melody.dorval.cisssmo16@ssss.gouv.qc.ca::6e5f79e3-f4f5-46c5-94ce-732b06f62a10" providerId="AD" clId="Web-{2FD3DB6D-D6B5-48C8-9380-842B8AFA93EE}" dt="2021-04-23T14:54:12.276" v="40" actId="1076"/>
          <ac:spMkLst>
            <pc:docMk/>
            <pc:sldMk cId="3621973459" sldId="279"/>
            <ac:spMk id="5" creationId="{00000000-0000-0000-0000-000000000000}"/>
          </ac:spMkLst>
        </pc:spChg>
      </pc:sldChg>
      <pc:sldChg chg="modSp">
        <pc:chgData name="Mélody Dorval (CISSSMO16)" userId="S::melody.dorval.cisssmo16@ssss.gouv.qc.ca::6e5f79e3-f4f5-46c5-94ce-732b06f62a10" providerId="AD" clId="Web-{2FD3DB6D-D6B5-48C8-9380-842B8AFA93EE}" dt="2021-04-23T14:53:25.400" v="36" actId="20577"/>
        <pc:sldMkLst>
          <pc:docMk/>
          <pc:sldMk cId="110267914" sldId="289"/>
        </pc:sldMkLst>
        <pc:spChg chg="mod">
          <ac:chgData name="Mélody Dorval (CISSSMO16)" userId="S::melody.dorval.cisssmo16@ssss.gouv.qc.ca::6e5f79e3-f4f5-46c5-94ce-732b06f62a10" providerId="AD" clId="Web-{2FD3DB6D-D6B5-48C8-9380-842B8AFA93EE}" dt="2021-04-23T14:52:47.978" v="25" actId="20577"/>
          <ac:spMkLst>
            <pc:docMk/>
            <pc:sldMk cId="110267914" sldId="289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2FD3DB6D-D6B5-48C8-9380-842B8AFA93EE}" dt="2021-04-23T14:53:25.400" v="36" actId="20577"/>
          <ac:spMkLst>
            <pc:docMk/>
            <pc:sldMk cId="110267914" sldId="289"/>
            <ac:spMk id="5" creationId="{2F50D218-886C-499C-AA8C-46FCBB1B3E56}"/>
          </ac:spMkLst>
        </pc:spChg>
        <pc:spChg chg="mod">
          <ac:chgData name="Mélody Dorval (CISSSMO16)" userId="S::melody.dorval.cisssmo16@ssss.gouv.qc.ca::6e5f79e3-f4f5-46c5-94ce-732b06f62a10" providerId="AD" clId="Web-{2FD3DB6D-D6B5-48C8-9380-842B8AFA93EE}" dt="2021-04-23T14:53:15.260" v="33" actId="1076"/>
          <ac:spMkLst>
            <pc:docMk/>
            <pc:sldMk cId="110267914" sldId="289"/>
            <ac:spMk id="7" creationId="{CA42972B-F955-4310-8180-E5465289A4A2}"/>
          </ac:spMkLst>
        </pc:spChg>
        <pc:spChg chg="mod">
          <ac:chgData name="Mélody Dorval (CISSSMO16)" userId="S::melody.dorval.cisssmo16@ssss.gouv.qc.ca::6e5f79e3-f4f5-46c5-94ce-732b06f62a10" providerId="AD" clId="Web-{2FD3DB6D-D6B5-48C8-9380-842B8AFA93EE}" dt="2021-04-23T14:53:20.353" v="35" actId="1076"/>
          <ac:spMkLst>
            <pc:docMk/>
            <pc:sldMk cId="110267914" sldId="289"/>
            <ac:spMk id="11" creationId="{C0A98956-FDA5-41DB-9C13-578EA5C71B7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B4A4D60B-EFAD-47A0-A475-0B79797AD9D8}"/>
    <pc:docChg chg="modSld">
      <pc:chgData name="Mélody Dorval (CISSSMO16)" userId="S::melody.dorval.cisssmo16@ssss.gouv.qc.ca::6e5f79e3-f4f5-46c5-94ce-732b06f62a10" providerId="AD" clId="Web-{B4A4D60B-EFAD-47A0-A475-0B79797AD9D8}" dt="2021-05-14T15:07:50.023" v="16"/>
      <pc:docMkLst>
        <pc:docMk/>
      </pc:docMkLst>
      <pc:sldChg chg="modNotes">
        <pc:chgData name="Mélody Dorval (CISSSMO16)" userId="S::melody.dorval.cisssmo16@ssss.gouv.qc.ca::6e5f79e3-f4f5-46c5-94ce-732b06f62a10" providerId="AD" clId="Web-{B4A4D60B-EFAD-47A0-A475-0B79797AD9D8}" dt="2021-05-14T15:07:50.023" v="16"/>
        <pc:sldMkLst>
          <pc:docMk/>
          <pc:sldMk cId="1036946149" sldId="257"/>
        </pc:sldMkLst>
      </pc:sldChg>
    </pc:docChg>
  </pc:docChgLst>
  <pc:docChgLst>
    <pc:chgData name="Mélody Dorval (CISSSMO16)" userId="S::melody.dorval.cisssmo16@ssss.gouv.qc.ca::6e5f79e3-f4f5-46c5-94ce-732b06f62a10" providerId="AD" clId="Web-{B482DBEC-D0FA-4612-AFFE-829AB91DD6B0}"/>
    <pc:docChg chg="modSld">
      <pc:chgData name="Mélody Dorval (CISSSMO16)" userId="S::melody.dorval.cisssmo16@ssss.gouv.qc.ca::6e5f79e3-f4f5-46c5-94ce-732b06f62a10" providerId="AD" clId="Web-{B482DBEC-D0FA-4612-AFFE-829AB91DD6B0}" dt="2021-07-07T19:50:26.433" v="35"/>
      <pc:docMkLst>
        <pc:docMk/>
      </pc:docMkLst>
      <pc:sldChg chg="modNotes">
        <pc:chgData name="Mélody Dorval (CISSSMO16)" userId="S::melody.dorval.cisssmo16@ssss.gouv.qc.ca::6e5f79e3-f4f5-46c5-94ce-732b06f62a10" providerId="AD" clId="Web-{B482DBEC-D0FA-4612-AFFE-829AB91DD6B0}" dt="2021-07-07T19:50:26.433" v="35"/>
        <pc:sldMkLst>
          <pc:docMk/>
          <pc:sldMk cId="4260980784" sldId="278"/>
        </pc:sldMkLst>
      </pc:sldChg>
    </pc:docChg>
  </pc:docChgLst>
  <pc:docChgLst>
    <pc:chgData name="Janik Huot (CISSSMO16)" userId="S::janik.huot.cisssmo16@ssss.gouv.qc.ca::f663d7d5-2e74-4e38-8afa-5ac04333d341" providerId="AD" clId="Web-{1A6338F8-927C-4F1D-8526-76DA2FBBE719}"/>
    <pc:docChg chg="modSld">
      <pc:chgData name="Janik Huot (CISSSMO16)" userId="S::janik.huot.cisssmo16@ssss.gouv.qc.ca::f663d7d5-2e74-4e38-8afa-5ac04333d341" providerId="AD" clId="Web-{1A6338F8-927C-4F1D-8526-76DA2FBBE719}" dt="2021-05-27T12:15:28.160" v="1"/>
      <pc:docMkLst>
        <pc:docMk/>
      </pc:docMkLst>
      <pc:sldChg chg="addSp delSp">
        <pc:chgData name="Janik Huot (CISSSMO16)" userId="S::janik.huot.cisssmo16@ssss.gouv.qc.ca::f663d7d5-2e74-4e38-8afa-5ac04333d341" providerId="AD" clId="Web-{1A6338F8-927C-4F1D-8526-76DA2FBBE719}" dt="2021-05-27T12:15:28.160" v="1"/>
        <pc:sldMkLst>
          <pc:docMk/>
          <pc:sldMk cId="4170105760" sldId="291"/>
        </pc:sldMkLst>
        <pc:picChg chg="add del">
          <ac:chgData name="Janik Huot (CISSSMO16)" userId="S::janik.huot.cisssmo16@ssss.gouv.qc.ca::f663d7d5-2e74-4e38-8afa-5ac04333d341" providerId="AD" clId="Web-{1A6338F8-927C-4F1D-8526-76DA2FBBE719}" dt="2021-05-27T12:15:28.160" v="1"/>
          <ac:picMkLst>
            <pc:docMk/>
            <pc:sldMk cId="4170105760" sldId="291"/>
            <ac:picMk id="5" creationId="{28FC6619-C69C-4650-AC16-D771ADBD7B6A}"/>
          </ac:picMkLst>
        </pc:picChg>
      </pc:sldChg>
    </pc:docChg>
  </pc:docChgLst>
  <pc:docChgLst>
    <pc:chgData name="Mélody Dorval (CISSSMO16)" userId="S::melody.dorval.cisssmo16@ssss.gouv.qc.ca::6e5f79e3-f4f5-46c5-94ce-732b06f62a10" providerId="AD" clId="Web-{BC409F90-DC5E-411E-8A7D-5E83BF077323}"/>
    <pc:docChg chg="modSld">
      <pc:chgData name="Mélody Dorval (CISSSMO16)" userId="S::melody.dorval.cisssmo16@ssss.gouv.qc.ca::6e5f79e3-f4f5-46c5-94ce-732b06f62a10" providerId="AD" clId="Web-{BC409F90-DC5E-411E-8A7D-5E83BF077323}" dt="2021-05-10T18:53:55.982" v="289"/>
      <pc:docMkLst>
        <pc:docMk/>
      </pc:docMkLst>
      <pc:sldChg chg="modNotes">
        <pc:chgData name="Mélody Dorval (CISSSMO16)" userId="S::melody.dorval.cisssmo16@ssss.gouv.qc.ca::6e5f79e3-f4f5-46c5-94ce-732b06f62a10" providerId="AD" clId="Web-{BC409F90-DC5E-411E-8A7D-5E83BF077323}" dt="2021-05-10T18:33:49.281" v="0"/>
        <pc:sldMkLst>
          <pc:docMk/>
          <pc:sldMk cId="3460312027" sldId="270"/>
        </pc:sldMkLst>
      </pc:sldChg>
      <pc:sldChg chg="modNotes">
        <pc:chgData name="Mélody Dorval (CISSSMO16)" userId="S::melody.dorval.cisssmo16@ssss.gouv.qc.ca::6e5f79e3-f4f5-46c5-94ce-732b06f62a10" providerId="AD" clId="Web-{BC409F90-DC5E-411E-8A7D-5E83BF077323}" dt="2021-05-10T18:42:33.599" v="94"/>
        <pc:sldMkLst>
          <pc:docMk/>
          <pc:sldMk cId="3543265405" sldId="277"/>
        </pc:sldMkLst>
      </pc:sldChg>
      <pc:sldChg chg="delCm modNotes">
        <pc:chgData name="Mélody Dorval (CISSSMO16)" userId="S::melody.dorval.cisssmo16@ssss.gouv.qc.ca::6e5f79e3-f4f5-46c5-94ce-732b06f62a10" providerId="AD" clId="Web-{BC409F90-DC5E-411E-8A7D-5E83BF077323}" dt="2021-05-10T18:45:07.663" v="169"/>
        <pc:sldMkLst>
          <pc:docMk/>
          <pc:sldMk cId="4260980784" sldId="278"/>
        </pc:sldMkLst>
      </pc:sldChg>
      <pc:sldChg chg="delCm modNotes">
        <pc:chgData name="Mélody Dorval (CISSSMO16)" userId="S::melody.dorval.cisssmo16@ssss.gouv.qc.ca::6e5f79e3-f4f5-46c5-94ce-732b06f62a10" providerId="AD" clId="Web-{BC409F90-DC5E-411E-8A7D-5E83BF077323}" dt="2021-05-10T18:52:06.121" v="173"/>
        <pc:sldMkLst>
          <pc:docMk/>
          <pc:sldMk cId="110267914" sldId="289"/>
        </pc:sldMkLst>
      </pc:sldChg>
      <pc:sldChg chg="delCm modNotes">
        <pc:chgData name="Mélody Dorval (CISSSMO16)" userId="S::melody.dorval.cisssmo16@ssss.gouv.qc.ca::6e5f79e3-f4f5-46c5-94ce-732b06f62a10" providerId="AD" clId="Web-{BC409F90-DC5E-411E-8A7D-5E83BF077323}" dt="2021-05-10T18:52:54.998" v="182"/>
        <pc:sldMkLst>
          <pc:docMk/>
          <pc:sldMk cId="4170105760" sldId="291"/>
        </pc:sldMkLst>
      </pc:sldChg>
      <pc:sldChg chg="modNotes">
        <pc:chgData name="Mélody Dorval (CISSSMO16)" userId="S::melody.dorval.cisssmo16@ssss.gouv.qc.ca::6e5f79e3-f4f5-46c5-94ce-732b06f62a10" providerId="AD" clId="Web-{BC409F90-DC5E-411E-8A7D-5E83BF077323}" dt="2021-05-10T18:53:55.982" v="289"/>
        <pc:sldMkLst>
          <pc:docMk/>
          <pc:sldMk cId="2667609865" sldId="303"/>
        </pc:sldMkLst>
      </pc:sldChg>
    </pc:docChg>
  </pc:docChgLst>
  <pc:docChgLst>
    <pc:chgData name="Mélody Dorval (CISSSMO16)" userId="S::melody.dorval.cisssmo16@ssss.gouv.qc.ca::6e5f79e3-f4f5-46c5-94ce-732b06f62a10" providerId="AD" clId="Web-{E071A997-6AD9-49B0-B8E2-93F876C4798F}"/>
    <pc:docChg chg="modSld">
      <pc:chgData name="Mélody Dorval (CISSSMO16)" userId="S::melody.dorval.cisssmo16@ssss.gouv.qc.ca::6e5f79e3-f4f5-46c5-94ce-732b06f62a10" providerId="AD" clId="Web-{E071A997-6AD9-49B0-B8E2-93F876C4798F}" dt="2021-05-26T18:22:58.224" v="28" actId="20577"/>
      <pc:docMkLst>
        <pc:docMk/>
      </pc:docMkLst>
      <pc:sldChg chg="modSp">
        <pc:chgData name="Mélody Dorval (CISSSMO16)" userId="S::melody.dorval.cisssmo16@ssss.gouv.qc.ca::6e5f79e3-f4f5-46c5-94ce-732b06f62a10" providerId="AD" clId="Web-{E071A997-6AD9-49B0-B8E2-93F876C4798F}" dt="2021-05-26T18:22:58.224" v="28" actId="20577"/>
        <pc:sldMkLst>
          <pc:docMk/>
          <pc:sldMk cId="110267914" sldId="289"/>
        </pc:sldMkLst>
        <pc:spChg chg="mod">
          <ac:chgData name="Mélody Dorval (CISSSMO16)" userId="S::melody.dorval.cisssmo16@ssss.gouv.qc.ca::6e5f79e3-f4f5-46c5-94ce-732b06f62a10" providerId="AD" clId="Web-{E071A997-6AD9-49B0-B8E2-93F876C4798F}" dt="2021-05-26T18:22:58.224" v="28" actId="20577"/>
          <ac:spMkLst>
            <pc:docMk/>
            <pc:sldMk cId="110267914" sldId="289"/>
            <ac:spMk id="7" creationId="{CA42972B-F955-4310-8180-E5465289A4A2}"/>
          </ac:spMkLst>
        </pc:spChg>
        <pc:spChg chg="mod">
          <ac:chgData name="Mélody Dorval (CISSSMO16)" userId="S::melody.dorval.cisssmo16@ssss.gouv.qc.ca::6e5f79e3-f4f5-46c5-94ce-732b06f62a10" providerId="AD" clId="Web-{E071A997-6AD9-49B0-B8E2-93F876C4798F}" dt="2021-05-26T18:22:27.880" v="1" actId="1076"/>
          <ac:spMkLst>
            <pc:docMk/>
            <pc:sldMk cId="110267914" sldId="289"/>
            <ac:spMk id="11" creationId="{C0A98956-FDA5-41DB-9C13-578EA5C71B70}"/>
          </ac:spMkLst>
        </pc:spChg>
      </pc:sldChg>
    </pc:docChg>
  </pc:docChgLst>
  <pc:docChgLst>
    <pc:chgData name="Julie Lefort  (CISSSMO16)" userId="S::julie.lefort.cisssmo16@ssss.gouv.qc.ca::2203ccf3-c805-4606-a8ad-a1976f220140" providerId="AD" clId="Web-{1DBD41C4-837E-4C45-8368-831165AA9541}"/>
    <pc:docChg chg="modSld">
      <pc:chgData name="Julie Lefort  (CISSSMO16)" userId="S::julie.lefort.cisssmo16@ssss.gouv.qc.ca::2203ccf3-c805-4606-a8ad-a1976f220140" providerId="AD" clId="Web-{1DBD41C4-837E-4C45-8368-831165AA9541}" dt="2021-04-21T13:11:29.822" v="1" actId="20577"/>
      <pc:docMkLst>
        <pc:docMk/>
      </pc:docMkLst>
      <pc:sldChg chg="modSp">
        <pc:chgData name="Julie Lefort  (CISSSMO16)" userId="S::julie.lefort.cisssmo16@ssss.gouv.qc.ca::2203ccf3-c805-4606-a8ad-a1976f220140" providerId="AD" clId="Web-{1DBD41C4-837E-4C45-8368-831165AA9541}" dt="2021-04-21T13:11:29.822" v="1" actId="20577"/>
        <pc:sldMkLst>
          <pc:docMk/>
          <pc:sldMk cId="1036946149" sldId="257"/>
        </pc:sldMkLst>
        <pc:spChg chg="mod">
          <ac:chgData name="Julie Lefort  (CISSSMO16)" userId="S::julie.lefort.cisssmo16@ssss.gouv.qc.ca::2203ccf3-c805-4606-a8ad-a1976f220140" providerId="AD" clId="Web-{1DBD41C4-837E-4C45-8368-831165AA9541}" dt="2021-04-21T13:11:29.822" v="1" actId="20577"/>
          <ac:spMkLst>
            <pc:docMk/>
            <pc:sldMk cId="1036946149" sldId="257"/>
            <ac:spMk id="5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90494A15-0AC6-459C-8A5E-144AAA50D079}"/>
    <pc:docChg chg="addSld modSld sldOrd">
      <pc:chgData name="Mélody Dorval (CISSSMO16)" userId="S::melody.dorval.cisssmo16@ssss.gouv.qc.ca::6e5f79e3-f4f5-46c5-94ce-732b06f62a10" providerId="AD" clId="Web-{90494A15-0AC6-459C-8A5E-144AAA50D079}" dt="2021-04-27T18:42:05.186" v="30" actId="20577"/>
      <pc:docMkLst>
        <pc:docMk/>
      </pc:docMkLst>
      <pc:sldChg chg="modSp add ord replId">
        <pc:chgData name="Mélody Dorval (CISSSMO16)" userId="S::melody.dorval.cisssmo16@ssss.gouv.qc.ca::6e5f79e3-f4f5-46c5-94ce-732b06f62a10" providerId="AD" clId="Web-{90494A15-0AC6-459C-8A5E-144AAA50D079}" dt="2021-04-27T18:42:05.186" v="30" actId="20577"/>
        <pc:sldMkLst>
          <pc:docMk/>
          <pc:sldMk cId="4170105760" sldId="291"/>
        </pc:sldMkLst>
        <pc:spChg chg="mod">
          <ac:chgData name="Mélody Dorval (CISSSMO16)" userId="S::melody.dorval.cisssmo16@ssss.gouv.qc.ca::6e5f79e3-f4f5-46c5-94ce-732b06f62a10" providerId="AD" clId="Web-{90494A15-0AC6-459C-8A5E-144AAA50D079}" dt="2021-04-27T18:42:05.186" v="30" actId="20577"/>
          <ac:spMkLst>
            <pc:docMk/>
            <pc:sldMk cId="4170105760" sldId="291"/>
            <ac:spMk id="3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903BA41D-98E1-40F4-A797-EE889EDA23B8}"/>
    <pc:docChg chg="modSld">
      <pc:chgData name="Mélody Dorval (CISSSMO16)" userId="S::melody.dorval.cisssmo16@ssss.gouv.qc.ca::6e5f79e3-f4f5-46c5-94ce-732b06f62a10" providerId="AD" clId="Web-{903BA41D-98E1-40F4-A797-EE889EDA23B8}" dt="2021-05-11T13:42:26.933" v="177"/>
      <pc:docMkLst>
        <pc:docMk/>
      </pc:docMkLst>
      <pc:sldChg chg="modNotes">
        <pc:chgData name="Mélody Dorval (CISSSMO16)" userId="S::melody.dorval.cisssmo16@ssss.gouv.qc.ca::6e5f79e3-f4f5-46c5-94ce-732b06f62a10" providerId="AD" clId="Web-{903BA41D-98E1-40F4-A797-EE889EDA23B8}" dt="2021-05-11T13:42:26.933" v="177"/>
        <pc:sldMkLst>
          <pc:docMk/>
          <pc:sldMk cId="110267914" sldId="289"/>
        </pc:sldMkLst>
      </pc:sldChg>
    </pc:docChg>
  </pc:docChgLst>
  <pc:docChgLst>
    <pc:chgData name="Mélody Dorval (CISSSMO16)" userId="S::melody.dorval.cisssmo16@ssss.gouv.qc.ca::6e5f79e3-f4f5-46c5-94ce-732b06f62a10" providerId="AD" clId="Web-{01B469E0-8E8A-48C3-82B9-53889BC899B9}"/>
    <pc:docChg chg="modSld">
      <pc:chgData name="Mélody Dorval (CISSSMO16)" userId="S::melody.dorval.cisssmo16@ssss.gouv.qc.ca::6e5f79e3-f4f5-46c5-94ce-732b06f62a10" providerId="AD" clId="Web-{01B469E0-8E8A-48C3-82B9-53889BC899B9}" dt="2021-05-11T13:47:58.316" v="170" actId="20577"/>
      <pc:docMkLst>
        <pc:docMk/>
      </pc:docMkLst>
      <pc:sldChg chg="modSp">
        <pc:chgData name="Mélody Dorval (CISSSMO16)" userId="S::melody.dorval.cisssmo16@ssss.gouv.qc.ca::6e5f79e3-f4f5-46c5-94ce-732b06f62a10" providerId="AD" clId="Web-{01B469E0-8E8A-48C3-82B9-53889BC899B9}" dt="2021-05-11T13:47:58.316" v="170" actId="20577"/>
        <pc:sldMkLst>
          <pc:docMk/>
          <pc:sldMk cId="1036946149" sldId="257"/>
        </pc:sldMkLst>
        <pc:spChg chg="mod">
          <ac:chgData name="Mélody Dorval (CISSSMO16)" userId="S::melody.dorval.cisssmo16@ssss.gouv.qc.ca::6e5f79e3-f4f5-46c5-94ce-732b06f62a10" providerId="AD" clId="Web-{01B469E0-8E8A-48C3-82B9-53889BC899B9}" dt="2021-05-11T13:47:58.316" v="170" actId="20577"/>
          <ac:spMkLst>
            <pc:docMk/>
            <pc:sldMk cId="1036946149" sldId="257"/>
            <ac:spMk id="7" creationId="{00000000-0000-0000-0000-000000000000}"/>
          </ac:spMkLst>
        </pc:spChg>
      </pc:sldChg>
      <pc:sldChg chg="modNotes">
        <pc:chgData name="Mélody Dorval (CISSSMO16)" userId="S::melody.dorval.cisssmo16@ssss.gouv.qc.ca::6e5f79e3-f4f5-46c5-94ce-732b06f62a10" providerId="AD" clId="Web-{01B469E0-8E8A-48C3-82B9-53889BC899B9}" dt="2021-05-11T13:47:46.363" v="168"/>
        <pc:sldMkLst>
          <pc:docMk/>
          <pc:sldMk cId="110267914" sldId="289"/>
        </pc:sldMkLst>
      </pc:sldChg>
    </pc:docChg>
  </pc:docChgLst>
  <pc:docChgLst>
    <pc:chgData name="Julie Lefort  (CISSSMO16)" userId="S::julie.lefort.cisssmo16@ssss.gouv.qc.ca::2203ccf3-c805-4606-a8ad-a1976f220140" providerId="AD" clId="Web-{F95CE759-D14A-476F-863B-5E193D0F82E9}"/>
    <pc:docChg chg="modSld">
      <pc:chgData name="Julie Lefort  (CISSSMO16)" userId="S::julie.lefort.cisssmo16@ssss.gouv.qc.ca::2203ccf3-c805-4606-a8ad-a1976f220140" providerId="AD" clId="Web-{F95CE759-D14A-476F-863B-5E193D0F82E9}" dt="2021-05-13T20:05:19.207" v="371" actId="20577"/>
      <pc:docMkLst>
        <pc:docMk/>
      </pc:docMkLst>
      <pc:sldChg chg="modSp modNotes">
        <pc:chgData name="Julie Lefort  (CISSSMO16)" userId="S::julie.lefort.cisssmo16@ssss.gouv.qc.ca::2203ccf3-c805-4606-a8ad-a1976f220140" providerId="AD" clId="Web-{F95CE759-D14A-476F-863B-5E193D0F82E9}" dt="2021-05-13T19:58:58.846" v="285"/>
        <pc:sldMkLst>
          <pc:docMk/>
          <pc:sldMk cId="3621973459" sldId="279"/>
        </pc:sldMkLst>
        <pc:spChg chg="mod">
          <ac:chgData name="Julie Lefort  (CISSSMO16)" userId="S::julie.lefort.cisssmo16@ssss.gouv.qc.ca::2203ccf3-c805-4606-a8ad-a1976f220140" providerId="AD" clId="Web-{F95CE759-D14A-476F-863B-5E193D0F82E9}" dt="2021-05-13T19:54:50.647" v="125" actId="20577"/>
          <ac:spMkLst>
            <pc:docMk/>
            <pc:sldMk cId="3621973459" sldId="279"/>
            <ac:spMk id="5" creationId="{00000000-0000-0000-0000-000000000000}"/>
          </ac:spMkLst>
        </pc:spChg>
      </pc:sldChg>
      <pc:sldChg chg="modNotes">
        <pc:chgData name="Julie Lefort  (CISSSMO16)" userId="S::julie.lefort.cisssmo16@ssss.gouv.qc.ca::2203ccf3-c805-4606-a8ad-a1976f220140" providerId="AD" clId="Web-{F95CE759-D14A-476F-863B-5E193D0F82E9}" dt="2021-05-13T20:04:54.519" v="368"/>
        <pc:sldMkLst>
          <pc:docMk/>
          <pc:sldMk cId="3005031566" sldId="283"/>
        </pc:sldMkLst>
      </pc:sldChg>
      <pc:sldChg chg="modSp">
        <pc:chgData name="Julie Lefort  (CISSSMO16)" userId="S::julie.lefort.cisssmo16@ssss.gouv.qc.ca::2203ccf3-c805-4606-a8ad-a1976f220140" providerId="AD" clId="Web-{F95CE759-D14A-476F-863B-5E193D0F82E9}" dt="2021-05-13T20:05:19.207" v="371" actId="20577"/>
        <pc:sldMkLst>
          <pc:docMk/>
          <pc:sldMk cId="851253576" sldId="290"/>
        </pc:sldMkLst>
        <pc:spChg chg="mod">
          <ac:chgData name="Julie Lefort  (CISSSMO16)" userId="S::julie.lefort.cisssmo16@ssss.gouv.qc.ca::2203ccf3-c805-4606-a8ad-a1976f220140" providerId="AD" clId="Web-{F95CE759-D14A-476F-863B-5E193D0F82E9}" dt="2021-05-13T20:05:19.207" v="371" actId="20577"/>
          <ac:spMkLst>
            <pc:docMk/>
            <pc:sldMk cId="851253576" sldId="290"/>
            <ac:spMk id="4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F224CD12-D932-497D-A431-632B1B37881E}"/>
    <pc:docChg chg="modSld">
      <pc:chgData name="Mélody Dorval (CISSSMO16)" userId="S::melody.dorval.cisssmo16@ssss.gouv.qc.ca::6e5f79e3-f4f5-46c5-94ce-732b06f62a10" providerId="AD" clId="Web-{F224CD12-D932-497D-A431-632B1B37881E}" dt="2021-04-29T14:03:01.734" v="21"/>
      <pc:docMkLst>
        <pc:docMk/>
      </pc:docMkLst>
      <pc:sldChg chg="addCm">
        <pc:chgData name="Mélody Dorval (CISSSMO16)" userId="S::melody.dorval.cisssmo16@ssss.gouv.qc.ca::6e5f79e3-f4f5-46c5-94ce-732b06f62a10" providerId="AD" clId="Web-{F224CD12-D932-497D-A431-632B1B37881E}" dt="2021-04-29T13:49:33.668" v="0"/>
        <pc:sldMkLst>
          <pc:docMk/>
          <pc:sldMk cId="110267914" sldId="289"/>
        </pc:sldMkLst>
      </pc:sldChg>
      <pc:sldChg chg="addCm">
        <pc:chgData name="Mélody Dorval (CISSSMO16)" userId="S::melody.dorval.cisssmo16@ssss.gouv.qc.ca::6e5f79e3-f4f5-46c5-94ce-732b06f62a10" providerId="AD" clId="Web-{F224CD12-D932-497D-A431-632B1B37881E}" dt="2021-04-29T14:03:01.734" v="21"/>
        <pc:sldMkLst>
          <pc:docMk/>
          <pc:sldMk cId="851253576" sldId="290"/>
        </pc:sldMkLst>
      </pc:sldChg>
      <pc:sldChg chg="addSp delSp modSp addCm">
        <pc:chgData name="Mélody Dorval (CISSSMO16)" userId="S::melody.dorval.cisssmo16@ssss.gouv.qc.ca::6e5f79e3-f4f5-46c5-94ce-732b06f62a10" providerId="AD" clId="Web-{F224CD12-D932-497D-A431-632B1B37881E}" dt="2021-04-29T14:02:20.826" v="20"/>
        <pc:sldMkLst>
          <pc:docMk/>
          <pc:sldMk cId="4170105760" sldId="291"/>
        </pc:sldMkLst>
        <pc:spChg chg="mod">
          <ac:chgData name="Mélody Dorval (CISSSMO16)" userId="S::melody.dorval.cisssmo16@ssss.gouv.qc.ca::6e5f79e3-f4f5-46c5-94ce-732b06f62a10" providerId="AD" clId="Web-{F224CD12-D932-497D-A431-632B1B37881E}" dt="2021-04-29T13:53:21.021" v="10" actId="1076"/>
          <ac:spMkLst>
            <pc:docMk/>
            <pc:sldMk cId="4170105760" sldId="291"/>
            <ac:spMk id="3" creationId="{00000000-0000-0000-0000-000000000000}"/>
          </ac:spMkLst>
        </pc:spChg>
        <pc:picChg chg="add del mod">
          <ac:chgData name="Mélody Dorval (CISSSMO16)" userId="S::melody.dorval.cisssmo16@ssss.gouv.qc.ca::6e5f79e3-f4f5-46c5-94ce-732b06f62a10" providerId="AD" clId="Web-{F224CD12-D932-497D-A431-632B1B37881E}" dt="2021-04-29T13:55:13.010" v="12"/>
          <ac:picMkLst>
            <pc:docMk/>
            <pc:sldMk cId="4170105760" sldId="291"/>
            <ac:picMk id="2" creationId="{15A5C20B-D53C-42A9-AA5D-BC48474E3EF7}"/>
          </ac:picMkLst>
        </pc:picChg>
        <pc:picChg chg="add mod">
          <ac:chgData name="Mélody Dorval (CISSSMO16)" userId="S::melody.dorval.cisssmo16@ssss.gouv.qc.ca::6e5f79e3-f4f5-46c5-94ce-732b06f62a10" providerId="AD" clId="Web-{F224CD12-D932-497D-A431-632B1B37881E}" dt="2021-04-29T13:55:53.043" v="19" actId="1076"/>
          <ac:picMkLst>
            <pc:docMk/>
            <pc:sldMk cId="4170105760" sldId="291"/>
            <ac:picMk id="5" creationId="{28FC6619-C69C-4650-AC16-D771ADBD7B6A}"/>
          </ac:picMkLst>
        </pc:picChg>
      </pc:sldChg>
    </pc:docChg>
  </pc:docChgLst>
  <pc:docChgLst>
    <pc:chgData clId="Web-{1DBD41C4-837E-4C45-8368-831165AA9541}"/>
    <pc:docChg chg="modSld">
      <pc:chgData name="" userId="" providerId="" clId="Web-{1DBD41C4-837E-4C45-8368-831165AA9541}" dt="2021-04-21T13:11:26.822" v="4" actId="20577"/>
      <pc:docMkLst>
        <pc:docMk/>
      </pc:docMkLst>
      <pc:sldChg chg="modSp">
        <pc:chgData name="" userId="" providerId="" clId="Web-{1DBD41C4-837E-4C45-8368-831165AA9541}" dt="2021-04-21T13:11:26.822" v="4" actId="20577"/>
        <pc:sldMkLst>
          <pc:docMk/>
          <pc:sldMk cId="1036946149" sldId="257"/>
        </pc:sldMkLst>
        <pc:spChg chg="mod">
          <ac:chgData name="" userId="" providerId="" clId="Web-{1DBD41C4-837E-4C45-8368-831165AA9541}" dt="2021-04-21T13:11:26.822" v="4" actId="20577"/>
          <ac:spMkLst>
            <pc:docMk/>
            <pc:sldMk cId="1036946149" sldId="257"/>
            <ac:spMk id="5" creationId="{00000000-0000-0000-0000-000000000000}"/>
          </ac:spMkLst>
        </pc:spChg>
      </pc:sldChg>
    </pc:docChg>
  </pc:docChgLst>
  <pc:docChgLst>
    <pc:chgData name="Julie Lefort  (CISSSMO16)" userId="S::julie.lefort.cisssmo16@ssss.gouv.qc.ca::2203ccf3-c805-4606-a8ad-a1976f220140" providerId="AD" clId="Web-{012E626E-EAB9-4CF2-8834-0B870DECE316}"/>
    <pc:docChg chg="modSld">
      <pc:chgData name="Julie Lefort  (CISSSMO16)" userId="S::julie.lefort.cisssmo16@ssss.gouv.qc.ca::2203ccf3-c805-4606-a8ad-a1976f220140" providerId="AD" clId="Web-{012E626E-EAB9-4CF2-8834-0B870DECE316}" dt="2021-05-20T12:46:53.372" v="35" actId="20577"/>
      <pc:docMkLst>
        <pc:docMk/>
      </pc:docMkLst>
      <pc:sldChg chg="modSp">
        <pc:chgData name="Julie Lefort  (CISSSMO16)" userId="S::julie.lefort.cisssmo16@ssss.gouv.qc.ca::2203ccf3-c805-4606-a8ad-a1976f220140" providerId="AD" clId="Web-{012E626E-EAB9-4CF2-8834-0B870DECE316}" dt="2021-05-20T12:43:16.362" v="6" actId="20577"/>
        <pc:sldMkLst>
          <pc:docMk/>
          <pc:sldMk cId="1036946149" sldId="257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3:16.362" v="6" actId="20577"/>
          <ac:spMkLst>
            <pc:docMk/>
            <pc:sldMk cId="1036946149" sldId="257"/>
            <ac:spMk id="7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4:28.193" v="27" actId="20577"/>
        <pc:sldMkLst>
          <pc:docMk/>
          <pc:sldMk cId="2104209133" sldId="266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4:28.193" v="27" actId="20577"/>
          <ac:spMkLst>
            <pc:docMk/>
            <pc:sldMk cId="2104209133" sldId="266"/>
            <ac:spMk id="2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5:03.211" v="29" actId="20577"/>
        <pc:sldMkLst>
          <pc:docMk/>
          <pc:sldMk cId="1194436484" sldId="267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5:03.211" v="29" actId="20577"/>
          <ac:spMkLst>
            <pc:docMk/>
            <pc:sldMk cId="1194436484" sldId="267"/>
            <ac:spMk id="6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6:53.372" v="35" actId="20577"/>
        <pc:sldMkLst>
          <pc:docMk/>
          <pc:sldMk cId="3621973459" sldId="279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6:53.372" v="35" actId="20577"/>
          <ac:spMkLst>
            <pc:docMk/>
            <pc:sldMk cId="3621973459" sldId="279"/>
            <ac:spMk id="5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6:13.479" v="33" actId="20577"/>
        <pc:sldMkLst>
          <pc:docMk/>
          <pc:sldMk cId="110267914" sldId="289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6:13.479" v="33" actId="20577"/>
          <ac:spMkLst>
            <pc:docMk/>
            <pc:sldMk cId="110267914" sldId="289"/>
            <ac:spMk id="2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2:57.627" v="3" actId="20577"/>
        <pc:sldMkLst>
          <pc:docMk/>
          <pc:sldMk cId="2282406766" sldId="304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2:57.627" v="3" actId="20577"/>
          <ac:spMkLst>
            <pc:docMk/>
            <pc:sldMk cId="2282406766" sldId="304"/>
            <ac:spMk id="2" creationId="{00000000-0000-0000-0000-000000000000}"/>
          </ac:spMkLst>
        </pc:spChg>
      </pc:sldChg>
    </pc:docChg>
  </pc:docChgLst>
  <pc:docChgLst>
    <pc:chgData name="Julie Lefort  (CISSSMO16)" userId="S::julie.lefort.cisssmo16@ssss.gouv.qc.ca::2203ccf3-c805-4606-a8ad-a1976f220140" providerId="AD" clId="Web-{4A57ADBE-2371-4AE3-A4DF-A113125312AD}"/>
    <pc:docChg chg="modSld">
      <pc:chgData name="Julie Lefort  (CISSSMO16)" userId="S::julie.lefort.cisssmo16@ssss.gouv.qc.ca::2203ccf3-c805-4606-a8ad-a1976f220140" providerId="AD" clId="Web-{4A57ADBE-2371-4AE3-A4DF-A113125312AD}" dt="2021-05-20T12:50:12.496" v="0" actId="20577"/>
      <pc:docMkLst>
        <pc:docMk/>
      </pc:docMkLst>
      <pc:sldChg chg="modSp">
        <pc:chgData name="Julie Lefort  (CISSSMO16)" userId="S::julie.lefort.cisssmo16@ssss.gouv.qc.ca::2203ccf3-c805-4606-a8ad-a1976f220140" providerId="AD" clId="Web-{4A57ADBE-2371-4AE3-A4DF-A113125312AD}" dt="2021-05-20T12:50:12.496" v="0" actId="20577"/>
        <pc:sldMkLst>
          <pc:docMk/>
          <pc:sldMk cId="2282406766" sldId="304"/>
        </pc:sldMkLst>
        <pc:spChg chg="mod">
          <ac:chgData name="Julie Lefort  (CISSSMO16)" userId="S::julie.lefort.cisssmo16@ssss.gouv.qc.ca::2203ccf3-c805-4606-a8ad-a1976f220140" providerId="AD" clId="Web-{4A57ADBE-2371-4AE3-A4DF-A113125312AD}" dt="2021-05-20T12:50:12.496" v="0" actId="20577"/>
          <ac:spMkLst>
            <pc:docMk/>
            <pc:sldMk cId="2282406766" sldId="304"/>
            <ac:spMk id="2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BD245D22-9548-4071-BCEB-F1BB7479E958}"/>
    <pc:docChg chg="modSld">
      <pc:chgData name="Mélody Dorval (CISSSMO16)" userId="S::melody.dorval.cisssmo16@ssss.gouv.qc.ca::6e5f79e3-f4f5-46c5-94ce-732b06f62a10" providerId="AD" clId="Web-{BD245D22-9548-4071-BCEB-F1BB7479E958}" dt="2021-05-26T18:13:18.056" v="39" actId="20577"/>
      <pc:docMkLst>
        <pc:docMk/>
      </pc:docMkLst>
      <pc:sldChg chg="modSp">
        <pc:chgData name="Mélody Dorval (CISSSMO16)" userId="S::melody.dorval.cisssmo16@ssss.gouv.qc.ca::6e5f79e3-f4f5-46c5-94ce-732b06f62a10" providerId="AD" clId="Web-{BD245D22-9548-4071-BCEB-F1BB7479E958}" dt="2021-05-26T18:13:18.056" v="39" actId="20577"/>
        <pc:sldMkLst>
          <pc:docMk/>
          <pc:sldMk cId="110267914" sldId="289"/>
        </pc:sldMkLst>
        <pc:spChg chg="mod">
          <ac:chgData name="Mélody Dorval (CISSSMO16)" userId="S::melody.dorval.cisssmo16@ssss.gouv.qc.ca::6e5f79e3-f4f5-46c5-94ce-732b06f62a10" providerId="AD" clId="Web-{BD245D22-9548-4071-BCEB-F1BB7479E958}" dt="2021-05-26T18:13:18.056" v="39" actId="20577"/>
          <ac:spMkLst>
            <pc:docMk/>
            <pc:sldMk cId="110267914" sldId="289"/>
            <ac:spMk id="7" creationId="{CA42972B-F955-4310-8180-E5465289A4A2}"/>
          </ac:spMkLst>
        </pc:spChg>
      </pc:sldChg>
    </pc:docChg>
  </pc:docChgLst>
  <pc:docChgLst>
    <pc:chgData name="Janik Huot (CISSSMO16)" userId="S::janik.huot.cisssmo16@ssss.gouv.qc.ca::f663d7d5-2e74-4e38-8afa-5ac04333d341" providerId="AD" clId="Web-{BDE4F934-CDA5-434B-8887-CCB7B906850E}"/>
    <pc:docChg chg="modSld">
      <pc:chgData name="Janik Huot (CISSSMO16)" userId="S::janik.huot.cisssmo16@ssss.gouv.qc.ca::f663d7d5-2e74-4e38-8afa-5ac04333d341" providerId="AD" clId="Web-{BDE4F934-CDA5-434B-8887-CCB7B906850E}" dt="2021-06-02T11:29:30.347" v="1" actId="1076"/>
      <pc:docMkLst>
        <pc:docMk/>
      </pc:docMkLst>
      <pc:sldChg chg="modSp">
        <pc:chgData name="Janik Huot (CISSSMO16)" userId="S::janik.huot.cisssmo16@ssss.gouv.qc.ca::f663d7d5-2e74-4e38-8afa-5ac04333d341" providerId="AD" clId="Web-{BDE4F934-CDA5-434B-8887-CCB7B906850E}" dt="2021-06-02T11:29:30.347" v="1" actId="1076"/>
        <pc:sldMkLst>
          <pc:docMk/>
          <pc:sldMk cId="4107422066" sldId="282"/>
        </pc:sldMkLst>
        <pc:spChg chg="mod">
          <ac:chgData name="Janik Huot (CISSSMO16)" userId="S::janik.huot.cisssmo16@ssss.gouv.qc.ca::f663d7d5-2e74-4e38-8afa-5ac04333d341" providerId="AD" clId="Web-{BDE4F934-CDA5-434B-8887-CCB7B906850E}" dt="2021-06-02T11:29:30.347" v="1" actId="1076"/>
          <ac:spMkLst>
            <pc:docMk/>
            <pc:sldMk cId="4107422066" sldId="282"/>
            <ac:spMk id="2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E24A89CF-F1C8-4D77-AB98-ABA9DA765582}"/>
    <pc:docChg chg="addSld delSld modSld sldOrd">
      <pc:chgData name="Mélody Dorval (CISSSMO16)" userId="S::melody.dorval.cisssmo16@ssss.gouv.qc.ca::6e5f79e3-f4f5-46c5-94ce-732b06f62a10" providerId="AD" clId="Web-{E24A89CF-F1C8-4D77-AB98-ABA9DA765582}" dt="2021-04-21T14:58:26.865" v="415" actId="1076"/>
      <pc:docMkLst>
        <pc:docMk/>
      </pc:docMkLst>
      <pc:sldChg chg="modSp">
        <pc:chgData name="Mélody Dorval (CISSSMO16)" userId="S::melody.dorval.cisssmo16@ssss.gouv.qc.ca::6e5f79e3-f4f5-46c5-94ce-732b06f62a10" providerId="AD" clId="Web-{E24A89CF-F1C8-4D77-AB98-ABA9DA765582}" dt="2021-04-21T13:52:01.841" v="0" actId="20577"/>
        <pc:sldMkLst>
          <pc:docMk/>
          <pc:sldMk cId="2732474565" sldId="258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3:52:01.841" v="0" actId="20577"/>
          <ac:spMkLst>
            <pc:docMk/>
            <pc:sldMk cId="2732474565" sldId="258"/>
            <ac:spMk id="2" creationId="{00000000-0000-0000-0000-000000000000}"/>
          </ac:spMkLst>
        </pc:spChg>
      </pc:sldChg>
      <pc:sldChg chg="modSp">
        <pc:chgData name="Mélody Dorval (CISSSMO16)" userId="S::melody.dorval.cisssmo16@ssss.gouv.qc.ca::6e5f79e3-f4f5-46c5-94ce-732b06f62a10" providerId="AD" clId="Web-{E24A89CF-F1C8-4D77-AB98-ABA9DA765582}" dt="2021-04-21T13:56:04.686" v="58" actId="20577"/>
        <pc:sldMkLst>
          <pc:docMk/>
          <pc:sldMk cId="64006976" sldId="261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3:56:04.686" v="58" actId="20577"/>
          <ac:spMkLst>
            <pc:docMk/>
            <pc:sldMk cId="64006976" sldId="261"/>
            <ac:spMk id="2" creationId="{00000000-0000-0000-0000-000000000000}"/>
          </ac:spMkLst>
        </pc:spChg>
      </pc:sldChg>
      <pc:sldChg chg="ord addCm">
        <pc:chgData name="Mélody Dorval (CISSSMO16)" userId="S::melody.dorval.cisssmo16@ssss.gouv.qc.ca::6e5f79e3-f4f5-46c5-94ce-732b06f62a10" providerId="AD" clId="Web-{E24A89CF-F1C8-4D77-AB98-ABA9DA765582}" dt="2021-04-21T14:12:31.192" v="115"/>
        <pc:sldMkLst>
          <pc:docMk/>
          <pc:sldMk cId="3707767260" sldId="263"/>
        </pc:sldMkLst>
      </pc:sldChg>
      <pc:sldChg chg="modSp ord">
        <pc:chgData name="Mélody Dorval (CISSSMO16)" userId="S::melody.dorval.cisssmo16@ssss.gouv.qc.ca::6e5f79e3-f4f5-46c5-94ce-732b06f62a10" providerId="AD" clId="Web-{E24A89CF-F1C8-4D77-AB98-ABA9DA765582}" dt="2021-04-21T14:10:43.832" v="98" actId="20577"/>
        <pc:sldMkLst>
          <pc:docMk/>
          <pc:sldMk cId="3736102462" sldId="264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10:43.832" v="98" actId="20577"/>
          <ac:spMkLst>
            <pc:docMk/>
            <pc:sldMk cId="3736102462" sldId="264"/>
            <ac:spMk id="2" creationId="{00000000-0000-0000-0000-000000000000}"/>
          </ac:spMkLst>
        </pc:spChg>
      </pc:sldChg>
      <pc:sldChg chg="modSp">
        <pc:chgData name="Mélody Dorval (CISSSMO16)" userId="S::melody.dorval.cisssmo16@ssss.gouv.qc.ca::6e5f79e3-f4f5-46c5-94ce-732b06f62a10" providerId="AD" clId="Web-{E24A89CF-F1C8-4D77-AB98-ABA9DA765582}" dt="2021-04-21T14:12:12.348" v="112" actId="20577"/>
        <pc:sldMkLst>
          <pc:docMk/>
          <pc:sldMk cId="2104209133" sldId="266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12:12.348" v="112" actId="20577"/>
          <ac:spMkLst>
            <pc:docMk/>
            <pc:sldMk cId="2104209133" sldId="266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11:33.207" v="108" actId="20577"/>
          <ac:spMkLst>
            <pc:docMk/>
            <pc:sldMk cId="2104209133" sldId="266"/>
            <ac:spMk id="3" creationId="{00000000-0000-0000-0000-000000000000}"/>
          </ac:spMkLst>
        </pc:spChg>
      </pc:sldChg>
      <pc:sldChg chg="addCm">
        <pc:chgData name="Mélody Dorval (CISSSMO16)" userId="S::melody.dorval.cisssmo16@ssss.gouv.qc.ca::6e5f79e3-f4f5-46c5-94ce-732b06f62a10" providerId="AD" clId="Web-{E24A89CF-F1C8-4D77-AB98-ABA9DA765582}" dt="2021-04-21T14:33:56.418" v="264"/>
        <pc:sldMkLst>
          <pc:docMk/>
          <pc:sldMk cId="1194436484" sldId="267"/>
        </pc:sldMkLst>
      </pc:sldChg>
      <pc:sldChg chg="addCm delCm">
        <pc:chgData name="Mélody Dorval (CISSSMO16)" userId="S::melody.dorval.cisssmo16@ssss.gouv.qc.ca::6e5f79e3-f4f5-46c5-94ce-732b06f62a10" providerId="AD" clId="Web-{E24A89CF-F1C8-4D77-AB98-ABA9DA765582}" dt="2021-04-21T14:36:33.388" v="266"/>
        <pc:sldMkLst>
          <pc:docMk/>
          <pc:sldMk cId="3460312027" sldId="270"/>
        </pc:sldMkLst>
      </pc:sldChg>
      <pc:sldChg chg="delSp modSp ord addCm delCm">
        <pc:chgData name="Mélody Dorval (CISSSMO16)" userId="S::melody.dorval.cisssmo16@ssss.gouv.qc.ca::6e5f79e3-f4f5-46c5-94ce-732b06f62a10" providerId="AD" clId="Web-{E24A89CF-F1C8-4D77-AB98-ABA9DA765582}" dt="2021-04-21T14:26:03.634" v="262"/>
        <pc:sldMkLst>
          <pc:docMk/>
          <pc:sldMk cId="3146152190" sldId="271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25:43.993" v="261" actId="20577"/>
          <ac:spMkLst>
            <pc:docMk/>
            <pc:sldMk cId="3146152190" sldId="271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19:43.866" v="191" actId="20577"/>
          <ac:spMkLst>
            <pc:docMk/>
            <pc:sldMk cId="3146152190" sldId="271"/>
            <ac:spMk id="3" creationId="{00000000-0000-0000-0000-000000000000}"/>
          </ac:spMkLst>
        </pc:spChg>
        <pc:picChg chg="del">
          <ac:chgData name="Mélody Dorval (CISSSMO16)" userId="S::melody.dorval.cisssmo16@ssss.gouv.qc.ca::6e5f79e3-f4f5-46c5-94ce-732b06f62a10" providerId="AD" clId="Web-{E24A89CF-F1C8-4D77-AB98-ABA9DA765582}" dt="2021-04-21T14:19:21.288" v="181"/>
          <ac:picMkLst>
            <pc:docMk/>
            <pc:sldMk cId="3146152190" sldId="271"/>
            <ac:picMk id="9" creationId="{00000000-0000-0000-0000-000000000000}"/>
          </ac:picMkLst>
        </pc:picChg>
      </pc:sldChg>
      <pc:sldChg chg="del addCm">
        <pc:chgData name="Mélody Dorval (CISSSMO16)" userId="S::melody.dorval.cisssmo16@ssss.gouv.qc.ca::6e5f79e3-f4f5-46c5-94ce-732b06f62a10" providerId="AD" clId="Web-{E24A89CF-F1C8-4D77-AB98-ABA9DA765582}" dt="2021-04-21T14:46:44.157" v="327"/>
        <pc:sldMkLst>
          <pc:docMk/>
          <pc:sldMk cId="819470916" sldId="272"/>
        </pc:sldMkLst>
      </pc:sldChg>
      <pc:sldChg chg="del addCm">
        <pc:chgData name="Mélody Dorval (CISSSMO16)" userId="S::melody.dorval.cisssmo16@ssss.gouv.qc.ca::6e5f79e3-f4f5-46c5-94ce-732b06f62a10" providerId="AD" clId="Web-{E24A89CF-F1C8-4D77-AB98-ABA9DA765582}" dt="2021-04-21T14:47:07.064" v="335"/>
        <pc:sldMkLst>
          <pc:docMk/>
          <pc:sldMk cId="983058076" sldId="273"/>
        </pc:sldMkLst>
      </pc:sldChg>
      <pc:sldChg chg="del">
        <pc:chgData name="Mélody Dorval (CISSSMO16)" userId="S::melody.dorval.cisssmo16@ssss.gouv.qc.ca::6e5f79e3-f4f5-46c5-94ce-732b06f62a10" providerId="AD" clId="Web-{E24A89CF-F1C8-4D77-AB98-ABA9DA765582}" dt="2021-04-21T14:39:51.249" v="267"/>
        <pc:sldMkLst>
          <pc:docMk/>
          <pc:sldMk cId="3993630718" sldId="274"/>
        </pc:sldMkLst>
      </pc:sldChg>
      <pc:sldChg chg="del addCm">
        <pc:chgData name="Mélody Dorval (CISSSMO16)" userId="S::melody.dorval.cisssmo16@ssss.gouv.qc.ca::6e5f79e3-f4f5-46c5-94ce-732b06f62a10" providerId="AD" clId="Web-{E24A89CF-F1C8-4D77-AB98-ABA9DA765582}" dt="2021-04-21T14:47:44.330" v="341"/>
        <pc:sldMkLst>
          <pc:docMk/>
          <pc:sldMk cId="2766668954" sldId="275"/>
        </pc:sldMkLst>
      </pc:sldChg>
      <pc:sldChg chg="del">
        <pc:chgData name="Mélody Dorval (CISSSMO16)" userId="S::melody.dorval.cisssmo16@ssss.gouv.qc.ca::6e5f79e3-f4f5-46c5-94ce-732b06f62a10" providerId="AD" clId="Web-{E24A89CF-F1C8-4D77-AB98-ABA9DA765582}" dt="2021-04-21T14:48:08.908" v="345"/>
        <pc:sldMkLst>
          <pc:docMk/>
          <pc:sldMk cId="3628116250" sldId="276"/>
        </pc:sldMkLst>
      </pc:sldChg>
      <pc:sldChg chg="ord">
        <pc:chgData name="Mélody Dorval (CISSSMO16)" userId="S::melody.dorval.cisssmo16@ssss.gouv.qc.ca::6e5f79e3-f4f5-46c5-94ce-732b06f62a10" providerId="AD" clId="Web-{E24A89CF-F1C8-4D77-AB98-ABA9DA765582}" dt="2021-04-21T14:44:33.141" v="315"/>
        <pc:sldMkLst>
          <pc:docMk/>
          <pc:sldMk cId="3543265405" sldId="277"/>
        </pc:sldMkLst>
      </pc:sldChg>
      <pc:sldChg chg="ord">
        <pc:chgData name="Mélody Dorval (CISSSMO16)" userId="S::melody.dorval.cisssmo16@ssss.gouv.qc.ca::6e5f79e3-f4f5-46c5-94ce-732b06f62a10" providerId="AD" clId="Web-{E24A89CF-F1C8-4D77-AB98-ABA9DA765582}" dt="2021-04-21T14:44:49.907" v="317"/>
        <pc:sldMkLst>
          <pc:docMk/>
          <pc:sldMk cId="4260980784" sldId="278"/>
        </pc:sldMkLst>
      </pc:sldChg>
      <pc:sldChg chg="modSp">
        <pc:chgData name="Mélody Dorval (CISSSMO16)" userId="S::melody.dorval.cisssmo16@ssss.gouv.qc.ca::6e5f79e3-f4f5-46c5-94ce-732b06f62a10" providerId="AD" clId="Web-{E24A89CF-F1C8-4D77-AB98-ABA9DA765582}" dt="2021-04-21T14:04:07.517" v="62" actId="20577"/>
        <pc:sldMkLst>
          <pc:docMk/>
          <pc:sldMk cId="1349909690" sldId="280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04:07.517" v="62" actId="20577"/>
          <ac:spMkLst>
            <pc:docMk/>
            <pc:sldMk cId="1349909690" sldId="280"/>
            <ac:spMk id="2" creationId="{00000000-0000-0000-0000-000000000000}"/>
          </ac:spMkLst>
        </pc:spChg>
      </pc:sldChg>
      <pc:sldChg chg="del ord">
        <pc:chgData name="Mélody Dorval (CISSSMO16)" userId="S::melody.dorval.cisssmo16@ssss.gouv.qc.ca::6e5f79e3-f4f5-46c5-94ce-732b06f62a10" providerId="AD" clId="Web-{E24A89CF-F1C8-4D77-AB98-ABA9DA765582}" dt="2021-04-21T14:52:56.441" v="353"/>
        <pc:sldMkLst>
          <pc:docMk/>
          <pc:sldMk cId="1783517531" sldId="281"/>
        </pc:sldMkLst>
      </pc:sldChg>
      <pc:sldChg chg="delSp modSp">
        <pc:chgData name="Mélody Dorval (CISSSMO16)" userId="S::melody.dorval.cisssmo16@ssss.gouv.qc.ca::6e5f79e3-f4f5-46c5-94ce-732b06f62a10" providerId="AD" clId="Web-{E24A89CF-F1C8-4D77-AB98-ABA9DA765582}" dt="2021-04-21T14:54:09.082" v="370"/>
        <pc:sldMkLst>
          <pc:docMk/>
          <pc:sldMk cId="4107422066" sldId="282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53:54.691" v="369" actId="1076"/>
          <ac:spMkLst>
            <pc:docMk/>
            <pc:sldMk cId="4107422066" sldId="282"/>
            <ac:spMk id="2" creationId="{00000000-0000-0000-0000-000000000000}"/>
          </ac:spMkLst>
        </pc:spChg>
        <pc:spChg chg="del mod">
          <ac:chgData name="Mélody Dorval (CISSSMO16)" userId="S::melody.dorval.cisssmo16@ssss.gouv.qc.ca::6e5f79e3-f4f5-46c5-94ce-732b06f62a10" providerId="AD" clId="Web-{E24A89CF-F1C8-4D77-AB98-ABA9DA765582}" dt="2021-04-21T14:54:09.082" v="370"/>
          <ac:spMkLst>
            <pc:docMk/>
            <pc:sldMk cId="4107422066" sldId="282"/>
            <ac:spMk id="4" creationId="{00000000-0000-0000-0000-000000000000}"/>
          </ac:spMkLst>
        </pc:spChg>
      </pc:sldChg>
      <pc:sldChg chg="new del">
        <pc:chgData name="Mélody Dorval (CISSSMO16)" userId="S::melody.dorval.cisssmo16@ssss.gouv.qc.ca::6e5f79e3-f4f5-46c5-94ce-732b06f62a10" providerId="AD" clId="Web-{E24A89CF-F1C8-4D77-AB98-ABA9DA765582}" dt="2021-04-21T14:04:19.861" v="64"/>
        <pc:sldMkLst>
          <pc:docMk/>
          <pc:sldMk cId="1317130351" sldId="283"/>
        </pc:sldMkLst>
      </pc:sldChg>
      <pc:sldChg chg="delSp modSp add replId">
        <pc:chgData name="Mélody Dorval (CISSSMO16)" userId="S::melody.dorval.cisssmo16@ssss.gouv.qc.ca::6e5f79e3-f4f5-46c5-94ce-732b06f62a10" providerId="AD" clId="Web-{E24A89CF-F1C8-4D77-AB98-ABA9DA765582}" dt="2021-04-21T14:05:36.220" v="80"/>
        <pc:sldMkLst>
          <pc:docMk/>
          <pc:sldMk cId="3005031566" sldId="283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05:34.955" v="79" actId="20577"/>
          <ac:spMkLst>
            <pc:docMk/>
            <pc:sldMk cId="3005031566" sldId="283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05:20.252" v="77" actId="1076"/>
          <ac:spMkLst>
            <pc:docMk/>
            <pc:sldMk cId="3005031566" sldId="283"/>
            <ac:spMk id="3" creationId="{00000000-0000-0000-0000-000000000000}"/>
          </ac:spMkLst>
        </pc:spChg>
        <pc:picChg chg="del">
          <ac:chgData name="Mélody Dorval (CISSSMO16)" userId="S::melody.dorval.cisssmo16@ssss.gouv.qc.ca::6e5f79e3-f4f5-46c5-94ce-732b06f62a10" providerId="AD" clId="Web-{E24A89CF-F1C8-4D77-AB98-ABA9DA765582}" dt="2021-04-21T14:05:36.220" v="80"/>
          <ac:picMkLst>
            <pc:docMk/>
            <pc:sldMk cId="3005031566" sldId="283"/>
            <ac:picMk id="9" creationId="{00000000-0000-0000-0000-000000000000}"/>
          </ac:picMkLst>
        </pc:picChg>
      </pc:sldChg>
      <pc:sldChg chg="modSp new addCm">
        <pc:chgData name="Mélody Dorval (CISSSMO16)" userId="S::melody.dorval.cisssmo16@ssss.gouv.qc.ca::6e5f79e3-f4f5-46c5-94ce-732b06f62a10" providerId="AD" clId="Web-{E24A89CF-F1C8-4D77-AB98-ABA9DA765582}" dt="2021-04-21T14:53:04.941" v="354" actId="20577"/>
        <pc:sldMkLst>
          <pc:docMk/>
          <pc:sldMk cId="3549626047" sldId="284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53:04.941" v="354" actId="20577"/>
          <ac:spMkLst>
            <pc:docMk/>
            <pc:sldMk cId="3549626047" sldId="284"/>
            <ac:spMk id="2" creationId="{0AC21165-C69C-448C-B72B-02D94F0015AE}"/>
          </ac:spMkLst>
        </pc:spChg>
      </pc:sldChg>
      <pc:sldChg chg="modSp add ord replId">
        <pc:chgData name="Mélody Dorval (CISSSMO16)" userId="S::melody.dorval.cisssmo16@ssss.gouv.qc.ca::6e5f79e3-f4f5-46c5-94ce-732b06f62a10" providerId="AD" clId="Web-{E24A89CF-F1C8-4D77-AB98-ABA9DA765582}" dt="2021-04-21T14:12:55.567" v="122" actId="20577"/>
        <pc:sldMkLst>
          <pc:docMk/>
          <pc:sldMk cId="1185809105" sldId="285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12:55.567" v="122" actId="20577"/>
          <ac:spMkLst>
            <pc:docMk/>
            <pc:sldMk cId="1185809105" sldId="285"/>
            <ac:spMk id="2" creationId="{00000000-0000-0000-0000-000000000000}"/>
          </ac:spMkLst>
        </pc:spChg>
      </pc:sldChg>
      <pc:sldChg chg="modSp add ord replId">
        <pc:chgData name="Mélody Dorval (CISSSMO16)" userId="S::melody.dorval.cisssmo16@ssss.gouv.qc.ca::6e5f79e3-f4f5-46c5-94ce-732b06f62a10" providerId="AD" clId="Web-{E24A89CF-F1C8-4D77-AB98-ABA9DA765582}" dt="2021-04-21T14:18:45.944" v="177" actId="20577"/>
        <pc:sldMkLst>
          <pc:docMk/>
          <pc:sldMk cId="911486395" sldId="286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18:45.944" v="177" actId="20577"/>
          <ac:spMkLst>
            <pc:docMk/>
            <pc:sldMk cId="911486395" sldId="286"/>
            <ac:spMk id="2" creationId="{00000000-0000-0000-0000-000000000000}"/>
          </ac:spMkLst>
        </pc:spChg>
      </pc:sldChg>
      <pc:sldChg chg="delSp add del replId">
        <pc:chgData name="Mélody Dorval (CISSSMO16)" userId="S::melody.dorval.cisssmo16@ssss.gouv.qc.ca::6e5f79e3-f4f5-46c5-94ce-732b06f62a10" providerId="AD" clId="Web-{E24A89CF-F1C8-4D77-AB98-ABA9DA765582}" dt="2021-04-21T14:18:23.038" v="172"/>
        <pc:sldMkLst>
          <pc:docMk/>
          <pc:sldMk cId="1822222464" sldId="287"/>
        </pc:sldMkLst>
        <pc:spChg chg="del">
          <ac:chgData name="Mélody Dorval (CISSSMO16)" userId="S::melody.dorval.cisssmo16@ssss.gouv.qc.ca::6e5f79e3-f4f5-46c5-94ce-732b06f62a10" providerId="AD" clId="Web-{E24A89CF-F1C8-4D77-AB98-ABA9DA765582}" dt="2021-04-21T14:17:57.084" v="167"/>
          <ac:spMkLst>
            <pc:docMk/>
            <pc:sldMk cId="1822222464" sldId="287"/>
            <ac:spMk id="5" creationId="{00000000-0000-0000-0000-000000000000}"/>
          </ac:spMkLst>
        </pc:spChg>
        <pc:spChg chg="del">
          <ac:chgData name="Mélody Dorval (CISSSMO16)" userId="S::melody.dorval.cisssmo16@ssss.gouv.qc.ca::6e5f79e3-f4f5-46c5-94ce-732b06f62a10" providerId="AD" clId="Web-{E24A89CF-F1C8-4D77-AB98-ABA9DA765582}" dt="2021-04-21T14:18:06.100" v="171"/>
          <ac:spMkLst>
            <pc:docMk/>
            <pc:sldMk cId="1822222464" sldId="287"/>
            <ac:spMk id="15" creationId="{00000000-0000-0000-0000-000000000000}"/>
          </ac:spMkLst>
        </pc:spChg>
        <pc:spChg chg="del">
          <ac:chgData name="Mélody Dorval (CISSSMO16)" userId="S::melody.dorval.cisssmo16@ssss.gouv.qc.ca::6e5f79e3-f4f5-46c5-94ce-732b06f62a10" providerId="AD" clId="Web-{E24A89CF-F1C8-4D77-AB98-ABA9DA765582}" dt="2021-04-21T14:18:01.147" v="169"/>
          <ac:spMkLst>
            <pc:docMk/>
            <pc:sldMk cId="1822222464" sldId="287"/>
            <ac:spMk id="19" creationId="{00000000-0000-0000-0000-000000000000}"/>
          </ac:spMkLst>
        </pc:spChg>
        <pc:picChg chg="del">
          <ac:chgData name="Mélody Dorval (CISSSMO16)" userId="S::melody.dorval.cisssmo16@ssss.gouv.qc.ca::6e5f79e3-f4f5-46c5-94ce-732b06f62a10" providerId="AD" clId="Web-{E24A89CF-F1C8-4D77-AB98-ABA9DA765582}" dt="2021-04-21T14:17:57.428" v="168"/>
          <ac:picMkLst>
            <pc:docMk/>
            <pc:sldMk cId="1822222464" sldId="287"/>
            <ac:picMk id="20" creationId="{00000000-0000-0000-0000-000000000000}"/>
          </ac:picMkLst>
        </pc:picChg>
        <pc:cxnChg chg="del">
          <ac:chgData name="Mélody Dorval (CISSSMO16)" userId="S::melody.dorval.cisssmo16@ssss.gouv.qc.ca::6e5f79e3-f4f5-46c5-94ce-732b06f62a10" providerId="AD" clId="Web-{E24A89CF-F1C8-4D77-AB98-ABA9DA765582}" dt="2021-04-21T14:17:55.897" v="166"/>
          <ac:cxnSpMkLst>
            <pc:docMk/>
            <pc:sldMk cId="1822222464" sldId="287"/>
            <ac:cxnSpMk id="10" creationId="{00000000-0000-0000-0000-000000000000}"/>
          </ac:cxnSpMkLst>
        </pc:cxnChg>
        <pc:cxnChg chg="del">
          <ac:chgData name="Mélody Dorval (CISSSMO16)" userId="S::melody.dorval.cisssmo16@ssss.gouv.qc.ca::6e5f79e3-f4f5-46c5-94ce-732b06f62a10" providerId="AD" clId="Web-{E24A89CF-F1C8-4D77-AB98-ABA9DA765582}" dt="2021-04-21T14:18:04.037" v="170"/>
          <ac:cxnSpMkLst>
            <pc:docMk/>
            <pc:sldMk cId="1822222464" sldId="287"/>
            <ac:cxnSpMk id="18" creationId="{00000000-0000-0000-0000-000000000000}"/>
          </ac:cxnSpMkLst>
        </pc:cxnChg>
      </pc:sldChg>
      <pc:sldChg chg="add replId">
        <pc:chgData name="Mélody Dorval (CISSSMO16)" userId="S::melody.dorval.cisssmo16@ssss.gouv.qc.ca::6e5f79e3-f4f5-46c5-94ce-732b06f62a10" providerId="AD" clId="Web-{E24A89CF-F1C8-4D77-AB98-ABA9DA765582}" dt="2021-04-21T14:18:26.366" v="173"/>
        <pc:sldMkLst>
          <pc:docMk/>
          <pc:sldMk cId="3599550959" sldId="287"/>
        </pc:sldMkLst>
      </pc:sldChg>
      <pc:sldChg chg="add replId">
        <pc:chgData name="Mélody Dorval (CISSSMO16)" userId="S::melody.dorval.cisssmo16@ssss.gouv.qc.ca::6e5f79e3-f4f5-46c5-94ce-732b06f62a10" providerId="AD" clId="Web-{E24A89CF-F1C8-4D77-AB98-ABA9DA765582}" dt="2021-04-21T14:18:50.944" v="178"/>
        <pc:sldMkLst>
          <pc:docMk/>
          <pc:sldMk cId="247620471" sldId="288"/>
        </pc:sldMkLst>
      </pc:sldChg>
      <pc:sldChg chg="addSp delSp modSp add replId addCm">
        <pc:chgData name="Mélody Dorval (CISSSMO16)" userId="S::melody.dorval.cisssmo16@ssss.gouv.qc.ca::6e5f79e3-f4f5-46c5-94ce-732b06f62a10" providerId="AD" clId="Web-{E24A89CF-F1C8-4D77-AB98-ABA9DA765582}" dt="2021-04-21T14:47:55.001" v="344" actId="1076"/>
        <pc:sldMkLst>
          <pc:docMk/>
          <pc:sldMk cId="110267914" sldId="289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44:07.859" v="312" actId="20577"/>
          <ac:spMkLst>
            <pc:docMk/>
            <pc:sldMk cId="110267914" sldId="289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42:10.609" v="281" actId="20577"/>
          <ac:spMkLst>
            <pc:docMk/>
            <pc:sldMk cId="110267914" sldId="289"/>
            <ac:spMk id="3" creationId="{00000000-0000-0000-0000-000000000000}"/>
          </ac:spMkLst>
        </pc:spChg>
        <pc:spChg chg="add mod">
          <ac:chgData name="Mélody Dorval (CISSSMO16)" userId="S::melody.dorval.cisssmo16@ssss.gouv.qc.ca::6e5f79e3-f4f5-46c5-94ce-732b06f62a10" providerId="AD" clId="Web-{E24A89CF-F1C8-4D77-AB98-ABA9DA765582}" dt="2021-04-21T14:46:38.438" v="326" actId="20577"/>
          <ac:spMkLst>
            <pc:docMk/>
            <pc:sldMk cId="110267914" sldId="289"/>
            <ac:spMk id="5" creationId="{2F50D218-886C-499C-AA8C-46FCBB1B3E56}"/>
          </ac:spMkLst>
        </pc:spChg>
        <pc:spChg chg="add mod">
          <ac:chgData name="Mélody Dorval (CISSSMO16)" userId="S::melody.dorval.cisssmo16@ssss.gouv.qc.ca::6e5f79e3-f4f5-46c5-94ce-732b06f62a10" providerId="AD" clId="Web-{E24A89CF-F1C8-4D77-AB98-ABA9DA765582}" dt="2021-04-21T14:47:03.845" v="334" actId="20577"/>
          <ac:spMkLst>
            <pc:docMk/>
            <pc:sldMk cId="110267914" sldId="289"/>
            <ac:spMk id="7" creationId="{CA42972B-F955-4310-8180-E5465289A4A2}"/>
          </ac:spMkLst>
        </pc:spChg>
        <pc:spChg chg="add mod">
          <ac:chgData name="Mélody Dorval (CISSSMO16)" userId="S::melody.dorval.cisssmo16@ssss.gouv.qc.ca::6e5f79e3-f4f5-46c5-94ce-732b06f62a10" providerId="AD" clId="Web-{E24A89CF-F1C8-4D77-AB98-ABA9DA765582}" dt="2021-04-21T14:47:33.798" v="340" actId="20577"/>
          <ac:spMkLst>
            <pc:docMk/>
            <pc:sldMk cId="110267914" sldId="289"/>
            <ac:spMk id="11" creationId="{C0A98956-FDA5-41DB-9C13-578EA5C71B70}"/>
          </ac:spMkLst>
        </pc:spChg>
        <pc:picChg chg="del">
          <ac:chgData name="Mélody Dorval (CISSSMO16)" userId="S::melody.dorval.cisssmo16@ssss.gouv.qc.ca::6e5f79e3-f4f5-46c5-94ce-732b06f62a10" providerId="AD" clId="Web-{E24A89CF-F1C8-4D77-AB98-ABA9DA765582}" dt="2021-04-21T14:44:10.391" v="313"/>
          <ac:picMkLst>
            <pc:docMk/>
            <pc:sldMk cId="110267914" sldId="289"/>
            <ac:picMk id="9" creationId="{00000000-0000-0000-0000-000000000000}"/>
          </ac:picMkLst>
        </pc:picChg>
        <pc:picChg chg="add mod">
          <ac:chgData name="Mélody Dorval (CISSSMO16)" userId="S::melody.dorval.cisssmo16@ssss.gouv.qc.ca::6e5f79e3-f4f5-46c5-94ce-732b06f62a10" providerId="AD" clId="Web-{E24A89CF-F1C8-4D77-AB98-ABA9DA765582}" dt="2021-04-21T14:47:55.001" v="344" actId="1076"/>
          <ac:picMkLst>
            <pc:docMk/>
            <pc:sldMk cId="110267914" sldId="289"/>
            <ac:picMk id="12" creationId="{9FB0E3FB-8BED-4DE5-969B-AC143B2BBAED}"/>
          </ac:picMkLst>
        </pc:picChg>
      </pc:sldChg>
      <pc:sldChg chg="modSp add replId addCm">
        <pc:chgData name="Mélody Dorval (CISSSMO16)" userId="S::melody.dorval.cisssmo16@ssss.gouv.qc.ca::6e5f79e3-f4f5-46c5-94ce-732b06f62a10" providerId="AD" clId="Web-{E24A89CF-F1C8-4D77-AB98-ABA9DA765582}" dt="2021-04-21T14:58:26.865" v="415" actId="1076"/>
        <pc:sldMkLst>
          <pc:docMk/>
          <pc:sldMk cId="851253576" sldId="290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58:18.505" v="414" actId="1076"/>
          <ac:spMkLst>
            <pc:docMk/>
            <pc:sldMk cId="851253576" sldId="290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58:26.865" v="415" actId="1076"/>
          <ac:spMkLst>
            <pc:docMk/>
            <pc:sldMk cId="851253576" sldId="290"/>
            <ac:spMk id="4" creationId="{00000000-0000-0000-0000-000000000000}"/>
          </ac:spMkLst>
        </pc:spChg>
      </pc:sldChg>
      <pc:sldChg chg="add del replId">
        <pc:chgData name="Mélody Dorval (CISSSMO16)" userId="S::melody.dorval.cisssmo16@ssss.gouv.qc.ca::6e5f79e3-f4f5-46c5-94ce-732b06f62a10" providerId="AD" clId="Web-{E24A89CF-F1C8-4D77-AB98-ABA9DA765582}" dt="2021-04-21T14:52:02.472" v="350"/>
        <pc:sldMkLst>
          <pc:docMk/>
          <pc:sldMk cId="2313867033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B3483-8856-4FAF-8194-5F10C168A9D0}" type="datetimeFigureOut">
              <a:rPr lang="fr-CA" smtClean="0"/>
              <a:t>2021-09-09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14F54-DCF4-4F60-AA4C-C981540FE9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6670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ntranet.cisssmo.rtss.qc.ca/fr/publications-et-documents/demande-depot-mise-jour-document-sur-intranet" TargetMode="External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87770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CA" dirty="0"/>
          </a:p>
          <a:p>
            <a:pPr marL="171450" indent="-171450">
              <a:buFontTx/>
              <a:buChar char="-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41416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CA" dirty="0"/>
          </a:p>
          <a:p>
            <a:pPr marL="0" indent="0">
              <a:buFontTx/>
              <a:buNone/>
            </a:pPr>
            <a:endParaRPr lang="fr-CA" dirty="0"/>
          </a:p>
          <a:p>
            <a:pPr marL="171450" indent="-171450">
              <a:buFontTx/>
              <a:buChar char="-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014700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921114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6077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fr-CA" baseline="0" dirty="0"/>
          </a:p>
          <a:p>
            <a:pPr marL="628650" lvl="1" indent="-171450">
              <a:buFontTx/>
              <a:buChar char="-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69658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 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144447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526890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989316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06445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6418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263624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731996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414232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916599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557444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  <a:hlinkClick r:id="rId3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0545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524512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079207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30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425558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32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510604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33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59746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088487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34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82685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35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83997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36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642516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37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248410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38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3649540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39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382867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40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2267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fr-CA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86798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34754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12172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15176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59315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59563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291025" y="1122363"/>
            <a:ext cx="6370654" cy="4956890"/>
          </a:xfrm>
        </p:spPr>
        <p:txBody>
          <a:bodyPr lIns="0" tIns="0" anchor="t">
            <a:normAutofit/>
          </a:bodyPr>
          <a:lstStyle>
            <a:lvl1pPr algn="l">
              <a:spcBef>
                <a:spcPts val="200"/>
              </a:spcBef>
              <a:spcAft>
                <a:spcPts val="200"/>
              </a:spcAft>
              <a:defRPr sz="7200"/>
            </a:lvl1pPr>
          </a:lstStyle>
          <a:p>
            <a:r>
              <a:rPr lang="fr-CA"/>
              <a:t>Cliquez pour ajouter un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661679" y="1122363"/>
            <a:ext cx="3155183" cy="806921"/>
          </a:xfrm>
        </p:spPr>
        <p:txBody>
          <a:bodyPr tIns="0" rIns="0">
            <a:noAutofit/>
          </a:bodyPr>
          <a:lstStyle>
            <a:lvl1pPr marL="0" indent="0" algn="r">
              <a:spcBef>
                <a:spcPts val="200"/>
              </a:spcBef>
              <a:spcAft>
                <a:spcPts val="200"/>
              </a:spcAft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073662" y="192928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6B45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CA"/>
          </a:p>
        </p:txBody>
      </p:sp>
      <p:sp>
        <p:nvSpPr>
          <p:cNvPr id="8" name="Sous-titre 2"/>
          <p:cNvSpPr txBox="1">
            <a:spLocks/>
          </p:cNvSpPr>
          <p:nvPr userDrawn="1"/>
        </p:nvSpPr>
        <p:spPr>
          <a:xfrm>
            <a:off x="8661679" y="1929821"/>
            <a:ext cx="3295860" cy="806921"/>
          </a:xfrm>
          <a:prstGeom prst="rect">
            <a:avLst/>
          </a:prstGeom>
        </p:spPr>
        <p:txBody>
          <a:bodyPr vert="horz" lIns="91440" tIns="0" rIns="0" bIns="45720" rtlCol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  <a:defRPr sz="1100" kern="1200">
                <a:solidFill>
                  <a:srgbClr val="6B45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98566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360363" indent="-360363">
              <a:defRPr sz="3200"/>
            </a:lvl1pPr>
            <a:lvl2pPr marL="720725" indent="-360363">
              <a:defRPr sz="2800"/>
            </a:lvl2pPr>
            <a:lvl3pPr marL="1081088" indent="-360363">
              <a:defRPr sz="2400"/>
            </a:lvl3pPr>
            <a:lvl4pPr marL="1431925" indent="-350838">
              <a:defRPr sz="2000"/>
            </a:lvl4pPr>
            <a:lvl5pPr marL="1792288" indent="-360363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355388" y="5579242"/>
            <a:ext cx="836612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2419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956942"/>
          </a:xfrm>
        </p:spPr>
        <p:txBody>
          <a:bodyPr/>
          <a:lstStyle>
            <a:lvl1pPr marL="0" indent="0">
              <a:buNone/>
              <a:defRPr lang="fr-CA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8869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668124" y="5579242"/>
            <a:ext cx="523875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5771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re seu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137112" cy="15399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734800" y="5579242"/>
            <a:ext cx="45720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0590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030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9558" y="4589464"/>
            <a:ext cx="10030418" cy="135490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77650" y="5579242"/>
            <a:ext cx="51435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89369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088545" cy="1539963"/>
          </a:xfrm>
        </p:spPr>
        <p:txBody>
          <a:bodyPr/>
          <a:lstStyle>
            <a:lvl1pPr>
              <a:defRPr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852220" y="5579242"/>
            <a:ext cx="133978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1864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852220" y="5579242"/>
            <a:ext cx="133978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4849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068448" cy="15399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18742"/>
          </a:xfrm>
        </p:spPr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18742"/>
          </a:xfrm>
        </p:spPr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666136" y="5579242"/>
            <a:ext cx="525864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53059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836396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39292"/>
          </a:xfrm>
        </p:spPr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39292"/>
          </a:xfrm>
        </p:spPr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11676184" y="5579242"/>
            <a:ext cx="515815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5335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089486" cy="15399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687174" y="5579242"/>
            <a:ext cx="504825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4222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1658600" y="5579242"/>
            <a:ext cx="53340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84630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088545" cy="1539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79" y="1825625"/>
            <a:ext cx="11254154" cy="4122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852220" y="5579242"/>
            <a:ext cx="1339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B45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4DBC497-1E7A-4688-8167-63C9ECD8CA2E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5555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0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B459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0363" indent="-360363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B459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20725" indent="-3603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81088" indent="-3603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31925" indent="-3508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792288" indent="-3603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3.jpe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24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16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4.jpe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17.jpe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image" Target="../media/image18.jpeg"/><Relationship Id="rId5" Type="http://schemas.openxmlformats.org/officeDocument/2006/relationships/tags" Target="../tags/tag37.xml"/><Relationship Id="rId10" Type="http://schemas.openxmlformats.org/officeDocument/2006/relationships/notesSlide" Target="../notesSlides/notesSlide13.xml"/><Relationship Id="rId4" Type="http://schemas.openxmlformats.org/officeDocument/2006/relationships/tags" Target="../tags/tag36.xml"/><Relationship Id="rId9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10" Type="http://schemas.openxmlformats.org/officeDocument/2006/relationships/image" Target="../media/image19.jpeg"/><Relationship Id="rId4" Type="http://schemas.openxmlformats.org/officeDocument/2006/relationships/tags" Target="../tags/tag44.xml"/><Relationship Id="rId9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9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0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4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6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4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62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10" Type="http://schemas.openxmlformats.org/officeDocument/2006/relationships/image" Target="../media/image24.png"/><Relationship Id="rId4" Type="http://schemas.openxmlformats.org/officeDocument/2006/relationships/tags" Target="../tags/tag63.xml"/><Relationship Id="rId9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image" Target="../media/image25.jpeg"/><Relationship Id="rId4" Type="http://schemas.openxmlformats.org/officeDocument/2006/relationships/notesSlide" Target="../notesSlides/notesSlide2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3" Type="http://schemas.openxmlformats.org/officeDocument/2006/relationships/tags" Target="../tags/tag70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10" Type="http://schemas.openxmlformats.org/officeDocument/2006/relationships/image" Target="../media/image26.png"/><Relationship Id="rId4" Type="http://schemas.openxmlformats.org/officeDocument/2006/relationships/tags" Target="../tags/tag71.xml"/><Relationship Id="rId9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7" Type="http://schemas.openxmlformats.org/officeDocument/2006/relationships/image" Target="../media/image27.png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7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1.xml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tags" Target="../tags/tag85.xml"/><Relationship Id="rId7" Type="http://schemas.openxmlformats.org/officeDocument/2006/relationships/notesSlide" Target="../notesSlides/notesSlide30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87.xml"/><Relationship Id="rId4" Type="http://schemas.openxmlformats.org/officeDocument/2006/relationships/tags" Target="../tags/tag8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notesSlide" Target="../notesSlides/notesSlide3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23.jpe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9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hyperlink" Target="mailto:soutien.intranet.cisssmo16@ssss.gouv.qc.ca" TargetMode="External"/><Relationship Id="rId5" Type="http://schemas.openxmlformats.org/officeDocument/2006/relationships/hyperlink" Target="mailto:soutien.contributeurs.cisssmo16@ssss.gouv.qc.ca" TargetMode="External"/><Relationship Id="rId4" Type="http://schemas.openxmlformats.org/officeDocument/2006/relationships/notesSlide" Target="../notesSlides/notesSlide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2291025" y="1122363"/>
            <a:ext cx="6370654" cy="2138073"/>
          </a:xfrm>
        </p:spPr>
        <p:txBody>
          <a:bodyPr/>
          <a:lstStyle/>
          <a:p>
            <a:r>
              <a:rPr lang="fr-CA"/>
              <a:t>Formation intranet (CMS)</a:t>
            </a:r>
          </a:p>
        </p:txBody>
      </p:sp>
      <p:sp>
        <p:nvSpPr>
          <p:cNvPr id="5" name="ZoneTexte 4"/>
          <p:cNvSpPr txBox="1"/>
          <p:nvPr>
            <p:custDataLst>
              <p:tags r:id="rId2"/>
            </p:custDataLst>
          </p:nvPr>
        </p:nvSpPr>
        <p:spPr>
          <a:xfrm>
            <a:off x="2291025" y="3620655"/>
            <a:ext cx="8995811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CA" sz="2800" b="1">
                <a:solidFill>
                  <a:srgbClr val="7030A0"/>
                </a:solidFill>
                <a:latin typeface="Arial"/>
                <a:cs typeface="Arial"/>
              </a:rPr>
              <a:t>La plateforme d'édition du contributeur/contributrice </a:t>
            </a:r>
            <a:endParaRPr lang="fr-CA" sz="2800" b="1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ce réservé du contenu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32"/>
          <a:stretch>
            <a:fillRect/>
          </a:stretch>
        </p:blipFill>
        <p:spPr>
          <a:xfrm>
            <a:off x="8128587" y="2756166"/>
            <a:ext cx="3517981" cy="268308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4" b="2636"/>
          <a:stretch/>
        </p:blipFill>
        <p:spPr>
          <a:xfrm>
            <a:off x="8685426" y="3524403"/>
            <a:ext cx="2404302" cy="1464366"/>
          </a:xfrm>
          <a:prstGeom prst="rect">
            <a:avLst/>
          </a:prstGeom>
        </p:spPr>
      </p:pic>
      <p:sp>
        <p:nvSpPr>
          <p:cNvPr id="7" name="ZoneTexte 6"/>
          <p:cNvSpPr txBox="1"/>
          <p:nvPr>
            <p:custDataLst>
              <p:tags r:id="rId5"/>
            </p:custDataLst>
          </p:nvPr>
        </p:nvSpPr>
        <p:spPr>
          <a:xfrm>
            <a:off x="100626" y="6349048"/>
            <a:ext cx="2938788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A" sz="1400" i="1" dirty="0" err="1">
                <a:solidFill>
                  <a:srgbClr val="7030A0"/>
                </a:solidFill>
                <a:latin typeface="Arial"/>
                <a:cs typeface="Arial"/>
              </a:rPr>
              <a:t>Mise</a:t>
            </a:r>
            <a:r>
              <a:rPr lang="en-CA" sz="1400" i="1" dirty="0">
                <a:solidFill>
                  <a:srgbClr val="7030A0"/>
                </a:solidFill>
                <a:latin typeface="Arial"/>
                <a:cs typeface="Arial"/>
              </a:rPr>
              <a:t> à jour : </a:t>
            </a:r>
            <a:r>
              <a:rPr lang="en-CA" sz="1400" i="1" dirty="0" smtClean="0">
                <a:solidFill>
                  <a:srgbClr val="7030A0"/>
                </a:solidFill>
                <a:latin typeface="Arial"/>
                <a:cs typeface="Arial"/>
              </a:rPr>
              <a:t>9 </a:t>
            </a:r>
            <a:r>
              <a:rPr lang="en-CA" sz="1400" i="1" dirty="0" err="1" smtClean="0">
                <a:solidFill>
                  <a:srgbClr val="7030A0"/>
                </a:solidFill>
                <a:latin typeface="Arial"/>
                <a:cs typeface="Arial"/>
              </a:rPr>
              <a:t>septembre</a:t>
            </a:r>
            <a:r>
              <a:rPr lang="en-CA" sz="1400" i="1" dirty="0" smtClean="0">
                <a:solidFill>
                  <a:srgbClr val="7030A0"/>
                </a:solidFill>
                <a:latin typeface="Arial"/>
                <a:cs typeface="Arial"/>
              </a:rPr>
              <a:t> 2021</a:t>
            </a:r>
            <a:endParaRPr lang="fr-CA" sz="1400" i="1" dirty="0">
              <a:solidFill>
                <a:srgbClr val="7030A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694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38561" y="1799790"/>
            <a:ext cx="6327112" cy="3396431"/>
          </a:xfrm>
        </p:spPr>
        <p:txBody>
          <a:bodyPr>
            <a:normAutofit/>
          </a:bodyPr>
          <a:lstStyle/>
          <a:p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La plateforme</a:t>
            </a:r>
          </a:p>
        </p:txBody>
      </p:sp>
    </p:spTree>
    <p:extLst>
      <p:ext uri="{BB962C8B-B14F-4D97-AF65-F5344CB8AC3E}">
        <p14:creationId xmlns:p14="http://schemas.microsoft.com/office/powerpoint/2010/main" val="118580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386032" y="610611"/>
            <a:ext cx="8561532" cy="396153"/>
          </a:xfrm>
        </p:spPr>
        <p:txBody>
          <a:bodyPr>
            <a:normAutofit fontScale="90000"/>
          </a:bodyPr>
          <a:lstStyle/>
          <a:p>
            <a:r>
              <a:rPr lang="fr-CA"/>
              <a:t>Les deux interfaces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487631" y="1006764"/>
            <a:ext cx="5282624" cy="481300"/>
          </a:xfrm>
        </p:spPr>
        <p:txBody>
          <a:bodyPr/>
          <a:lstStyle/>
          <a:p>
            <a:r>
              <a:rPr lang="fr-CA"/>
              <a:t>L’interface utilisateur versus le CMS</a:t>
            </a:r>
          </a:p>
        </p:txBody>
      </p:sp>
      <p:pic>
        <p:nvPicPr>
          <p:cNvPr id="5" name="Imag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560" y="1488063"/>
            <a:ext cx="5259457" cy="525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42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/>
              <a:t>Les interfaces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15187" y="1555836"/>
            <a:ext cx="11722028" cy="4005776"/>
          </a:xfrm>
        </p:spPr>
        <p:txBody>
          <a:bodyPr/>
          <a:lstStyle/>
          <a:p>
            <a:pPr marL="0" indent="0">
              <a:buNone/>
            </a:pPr>
            <a:r>
              <a:rPr lang="fr-CA" b="1"/>
              <a:t>L’interface utilisateur</a:t>
            </a:r>
            <a:r>
              <a:rPr lang="fr-CA"/>
              <a:t>				</a:t>
            </a:r>
            <a:r>
              <a:rPr lang="fr-CA" b="1"/>
              <a:t>L’interface CMS</a:t>
            </a:r>
          </a:p>
        </p:txBody>
      </p:sp>
      <p:pic>
        <p:nvPicPr>
          <p:cNvPr id="6" name="Imag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322" y="2210883"/>
            <a:ext cx="4373861" cy="3120734"/>
          </a:xfrm>
          <a:prstGeom prst="rect">
            <a:avLst/>
          </a:prstGeom>
        </p:spPr>
      </p:pic>
      <p:sp>
        <p:nvSpPr>
          <p:cNvPr id="7" name="ZoneTexte 6"/>
          <p:cNvSpPr txBox="1"/>
          <p:nvPr>
            <p:custDataLst>
              <p:tags r:id="rId4"/>
            </p:custDataLst>
          </p:nvPr>
        </p:nvSpPr>
        <p:spPr>
          <a:xfrm>
            <a:off x="280931" y="5331617"/>
            <a:ext cx="2929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intranet.cisssmo.rtss.qc.ca</a:t>
            </a:r>
            <a:endParaRPr lang="fr-CA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>
            <p:custDataLst>
              <p:tags r:id="rId5"/>
            </p:custDataLst>
          </p:nvPr>
        </p:nvSpPr>
        <p:spPr>
          <a:xfrm>
            <a:off x="6760322" y="5446615"/>
            <a:ext cx="3651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</a:t>
            </a:r>
            <a:r>
              <a:rPr lang="en-CA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.intranet.cisssmo.rtss.qc.ca</a:t>
            </a:r>
            <a:endParaRPr lang="fr-CA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5187" y="2441372"/>
            <a:ext cx="5791404" cy="265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88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/>
              <a:t>Accès au CMS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15187" y="1555836"/>
            <a:ext cx="11722028" cy="4005776"/>
          </a:xfrm>
        </p:spPr>
        <p:txBody>
          <a:bodyPr/>
          <a:lstStyle/>
          <a:p>
            <a:pPr marL="0" indent="0">
              <a:buNone/>
            </a:pPr>
            <a:r>
              <a:rPr lang="fr-CA" b="1"/>
              <a:t>Directement via l’adresse		Accès direct via le crayon</a:t>
            </a:r>
          </a:p>
          <a:p>
            <a:pPr marL="0" indent="0">
              <a:buNone/>
            </a:pPr>
            <a:r>
              <a:rPr lang="en-CA">
                <a:solidFill>
                  <a:srgbClr val="7030A0"/>
                </a:solidFill>
              </a:rPr>
              <a:t>cms.intranet.cisssmo.rtss.qc.ca</a:t>
            </a:r>
            <a:endParaRPr lang="fr-CA">
              <a:solidFill>
                <a:srgbClr val="7030A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87" y="2719847"/>
            <a:ext cx="4373861" cy="312073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2392" y="2779819"/>
            <a:ext cx="5971267" cy="300078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422931" y="3095799"/>
            <a:ext cx="650967" cy="31760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19890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312141" y="693738"/>
            <a:ext cx="8561532" cy="396153"/>
          </a:xfrm>
        </p:spPr>
        <p:txBody>
          <a:bodyPr>
            <a:normAutofit fontScale="90000"/>
          </a:bodyPr>
          <a:lstStyle/>
          <a:p>
            <a:r>
              <a:rPr lang="fr-CA"/>
              <a:t>Connexion au CMS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214830" y="5449478"/>
            <a:ext cx="5144078" cy="9897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>
                <a:latin typeface="Arial"/>
                <a:cs typeface="Arial"/>
              </a:rPr>
              <a:t>Même code d’accès intranet et CMS</a:t>
            </a:r>
          </a:p>
        </p:txBody>
      </p:sp>
      <p:pic>
        <p:nvPicPr>
          <p:cNvPr id="7" name="Image 6" descr="connexion-cms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2318615" y="1233682"/>
            <a:ext cx="6936509" cy="407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43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312141" y="693738"/>
            <a:ext cx="8561532" cy="396153"/>
          </a:xfrm>
        </p:spPr>
        <p:txBody>
          <a:bodyPr>
            <a:normAutofit fontScale="90000"/>
          </a:bodyPr>
          <a:lstStyle/>
          <a:p>
            <a:r>
              <a:rPr lang="fr-CA"/>
              <a:t>Navigation dans le CMS</a:t>
            </a:r>
          </a:p>
        </p:txBody>
      </p:sp>
      <p:pic>
        <p:nvPicPr>
          <p:cNvPr id="8" name="Image 7" descr="Accueil-CMS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rcRect b="25459"/>
          <a:stretch>
            <a:fillRect/>
          </a:stretch>
        </p:blipFill>
        <p:spPr>
          <a:xfrm>
            <a:off x="1312141" y="1484932"/>
            <a:ext cx="8818948" cy="4690344"/>
          </a:xfrm>
          <a:prstGeom prst="rect">
            <a:avLst/>
          </a:prstGeom>
        </p:spPr>
      </p:pic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27420" y="1662544"/>
            <a:ext cx="859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Menu</a:t>
            </a:r>
          </a:p>
        </p:txBody>
      </p:sp>
      <p:cxnSp>
        <p:nvCxnSpPr>
          <p:cNvPr id="10" name="Connecteur droit avec flèche 9"/>
          <p:cNvCxnSpPr/>
          <p:nvPr>
            <p:custDataLst>
              <p:tags r:id="rId4"/>
            </p:custDataLst>
          </p:nvPr>
        </p:nvCxnSpPr>
        <p:spPr>
          <a:xfrm>
            <a:off x="728351" y="2031876"/>
            <a:ext cx="480578" cy="1568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>
            <p:custDataLst>
              <p:tags r:id="rId5"/>
            </p:custDataLst>
          </p:nvPr>
        </p:nvSpPr>
        <p:spPr>
          <a:xfrm>
            <a:off x="10197523" y="490449"/>
            <a:ext cx="1812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Changer mon mot de passe</a:t>
            </a:r>
          </a:p>
        </p:txBody>
      </p:sp>
      <p:cxnSp>
        <p:nvCxnSpPr>
          <p:cNvPr id="13" name="Connecteur droit avec flèche 12"/>
          <p:cNvCxnSpPr/>
          <p:nvPr>
            <p:custDataLst>
              <p:tags r:id="rId6"/>
            </p:custDataLst>
          </p:nvPr>
        </p:nvCxnSpPr>
        <p:spPr>
          <a:xfrm flipH="1">
            <a:off x="9190182" y="872589"/>
            <a:ext cx="940908" cy="49439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>
            <p:custDataLst>
              <p:tags r:id="rId7"/>
            </p:custDataLst>
          </p:nvPr>
        </p:nvSpPr>
        <p:spPr>
          <a:xfrm>
            <a:off x="10234301" y="3395285"/>
            <a:ext cx="1812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Rechercher un élément</a:t>
            </a:r>
          </a:p>
        </p:txBody>
      </p:sp>
      <p:cxnSp>
        <p:nvCxnSpPr>
          <p:cNvPr id="18" name="Connecteur droit avec flèche 17"/>
          <p:cNvCxnSpPr/>
          <p:nvPr>
            <p:custDataLst>
              <p:tags r:id="rId8"/>
            </p:custDataLst>
          </p:nvPr>
        </p:nvCxnSpPr>
        <p:spPr>
          <a:xfrm flipH="1">
            <a:off x="6696364" y="3718450"/>
            <a:ext cx="3615123" cy="493332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9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 descr="Bottin_CMS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390072" y="1511678"/>
            <a:ext cx="9144000" cy="420624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90262" y="494250"/>
            <a:ext cx="11612203" cy="621028"/>
          </a:xfrm>
        </p:spPr>
        <p:txBody>
          <a:bodyPr>
            <a:noAutofit/>
          </a:bodyPr>
          <a:lstStyle/>
          <a:p>
            <a:r>
              <a:rPr lang="fr-CA" sz="5400"/>
              <a:t>Navigation CMS : onglet, champs </a:t>
            </a: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223945" y="3614798"/>
            <a:ext cx="109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Chaque ligne</a:t>
            </a:r>
          </a:p>
        </p:txBody>
      </p:sp>
      <p:cxnSp>
        <p:nvCxnSpPr>
          <p:cNvPr id="10" name="Connecteur droit avec flèche 9"/>
          <p:cNvCxnSpPr/>
          <p:nvPr>
            <p:custDataLst>
              <p:tags r:id="rId4"/>
            </p:custDataLst>
          </p:nvPr>
        </p:nvCxnSpPr>
        <p:spPr>
          <a:xfrm>
            <a:off x="890262" y="4036384"/>
            <a:ext cx="702108" cy="19680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>
            <p:custDataLst>
              <p:tags r:id="rId5"/>
            </p:custDataLst>
          </p:nvPr>
        </p:nvCxnSpPr>
        <p:spPr>
          <a:xfrm flipH="1" flipV="1">
            <a:off x="5962072" y="2281382"/>
            <a:ext cx="4761346" cy="60590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>
            <p:custDataLst>
              <p:tags r:id="rId6"/>
            </p:custDataLst>
          </p:nvPr>
        </p:nvSpPr>
        <p:spPr>
          <a:xfrm>
            <a:off x="10827905" y="2389534"/>
            <a:ext cx="132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Retour à la page d’accueil</a:t>
            </a:r>
          </a:p>
        </p:txBody>
      </p:sp>
      <p:cxnSp>
        <p:nvCxnSpPr>
          <p:cNvPr id="16" name="Connecteur droit avec flèche 15"/>
          <p:cNvCxnSpPr/>
          <p:nvPr>
            <p:custDataLst>
              <p:tags r:id="rId7"/>
            </p:custDataLst>
          </p:nvPr>
        </p:nvCxnSpPr>
        <p:spPr>
          <a:xfrm flipH="1" flipV="1">
            <a:off x="5502564" y="4233185"/>
            <a:ext cx="1110672" cy="178835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>
            <p:custDataLst>
              <p:tags r:id="rId8"/>
            </p:custDataLst>
          </p:nvPr>
        </p:nvSpPr>
        <p:spPr>
          <a:xfrm>
            <a:off x="5260109" y="6021536"/>
            <a:ext cx="232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Champs à remplir</a:t>
            </a:r>
          </a:p>
        </p:txBody>
      </p:sp>
    </p:spTree>
    <p:extLst>
      <p:ext uri="{BB962C8B-B14F-4D97-AF65-F5344CB8AC3E}">
        <p14:creationId xmlns:p14="http://schemas.microsoft.com/office/powerpoint/2010/main" val="146750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312140" y="693738"/>
            <a:ext cx="9846639" cy="396153"/>
          </a:xfrm>
        </p:spPr>
        <p:txBody>
          <a:bodyPr>
            <a:normAutofit fontScale="90000"/>
          </a:bodyPr>
          <a:lstStyle/>
          <a:p>
            <a:r>
              <a:rPr lang="fr-CA"/>
              <a:t>Le guide d’édition intranet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4587" y="1293188"/>
            <a:ext cx="6527935" cy="48980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20764" y="4342207"/>
            <a:ext cx="5305805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A"/>
              <a:t>https://intranet.cisssmo.rtss.qc.ca/fr/publications-et-documents/guide-edition-cms</a:t>
            </a:r>
          </a:p>
        </p:txBody>
      </p:sp>
    </p:spTree>
    <p:extLst>
      <p:ext uri="{BB962C8B-B14F-4D97-AF65-F5344CB8AC3E}">
        <p14:creationId xmlns:p14="http://schemas.microsoft.com/office/powerpoint/2010/main" val="211068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312140" y="693738"/>
            <a:ext cx="9846639" cy="396153"/>
          </a:xfrm>
        </p:spPr>
        <p:txBody>
          <a:bodyPr>
            <a:normAutofit fontScale="90000"/>
          </a:bodyPr>
          <a:lstStyle/>
          <a:p>
            <a:r>
              <a:rPr lang="fr-CA"/>
              <a:t>Le guide d’édition intranet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160" y="1247129"/>
            <a:ext cx="10497606" cy="48017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85160" y="5731294"/>
            <a:ext cx="1694569" cy="31760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1974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38561" y="1799790"/>
            <a:ext cx="6327112" cy="3396431"/>
          </a:xfrm>
        </p:spPr>
        <p:txBody>
          <a:bodyPr>
            <a:normAutofit/>
          </a:bodyPr>
          <a:lstStyle/>
          <a:p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 Moteur de recherche</a:t>
            </a:r>
          </a:p>
        </p:txBody>
      </p:sp>
    </p:spTree>
    <p:extLst>
      <p:ext uri="{BB962C8B-B14F-4D97-AF65-F5344CB8AC3E}">
        <p14:creationId xmlns:p14="http://schemas.microsoft.com/office/powerpoint/2010/main" val="91148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CA"/>
              <a:t>La plateforme</a:t>
            </a:r>
          </a:p>
          <a:p>
            <a:pPr marL="514350" indent="-514350">
              <a:buFont typeface="+mj-lt"/>
              <a:buAutoNum type="arabicPeriod"/>
            </a:pPr>
            <a:r>
              <a:rPr lang="fr-CA"/>
              <a:t>Moteur de recherche</a:t>
            </a:r>
          </a:p>
          <a:p>
            <a:pPr marL="514350" indent="-514350">
              <a:buFont typeface="+mj-lt"/>
              <a:buAutoNum type="arabicPeriod"/>
            </a:pPr>
            <a:r>
              <a:rPr lang="fr-CA"/>
              <a:t>Maintenant, créons du contenu!</a:t>
            </a:r>
          </a:p>
          <a:p>
            <a:pPr marL="514350" indent="-514350">
              <a:buFont typeface="+mj-lt"/>
              <a:buAutoNum type="arabicPeriod"/>
            </a:pPr>
            <a:r>
              <a:rPr lang="fr-CA"/>
              <a:t>Saviez-vous que…</a:t>
            </a:r>
          </a:p>
          <a:p>
            <a:pPr marL="514350" indent="-514350">
              <a:buFont typeface="+mj-lt"/>
              <a:buAutoNum type="arabicPeriod"/>
            </a:pPr>
            <a:r>
              <a:rPr lang="fr-CA"/>
              <a:t>Bottin des employés</a:t>
            </a:r>
          </a:p>
          <a:p>
            <a:pPr marL="514350" indent="-514350">
              <a:buFont typeface="+mj-lt"/>
              <a:buAutoNum type="arabicPeriod"/>
            </a:pPr>
            <a:r>
              <a:rPr lang="fr-CA"/>
              <a:t>Bottin des services</a:t>
            </a:r>
          </a:p>
          <a:p>
            <a:pPr marL="514350" indent="-514350">
              <a:buFont typeface="+mj-lt"/>
              <a:buAutoNum type="arabicPeriod"/>
            </a:pPr>
            <a:r>
              <a:rPr lang="fr-CA"/>
              <a:t>Formations à venir</a:t>
            </a:r>
          </a:p>
          <a:p>
            <a:pPr marL="514350" indent="-514350">
              <a:buFont typeface="+mj-lt"/>
              <a:buAutoNum type="arabicPeriod"/>
            </a:pPr>
            <a:r>
              <a:rPr lang="fr-CA"/>
              <a:t>Question/commentaires</a:t>
            </a:r>
          </a:p>
          <a:p>
            <a:pPr marL="514350" indent="-514350">
              <a:buFont typeface="+mj-lt"/>
              <a:buAutoNum type="arabicPeriod"/>
            </a:pPr>
            <a:r>
              <a:rPr lang="fr-CA"/>
              <a:t>Divers</a:t>
            </a:r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/>
              <a:t>Ordre du jour</a:t>
            </a:r>
          </a:p>
          <a:p>
            <a:r>
              <a:rPr lang="fr-CA" b="1"/>
              <a:t>– </a:t>
            </a:r>
          </a:p>
        </p:txBody>
      </p:sp>
    </p:spTree>
    <p:extLst>
      <p:ext uri="{BB962C8B-B14F-4D97-AF65-F5344CB8AC3E}">
        <p14:creationId xmlns:p14="http://schemas.microsoft.com/office/powerpoint/2010/main" val="121706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97877" y="1638805"/>
            <a:ext cx="11254154" cy="223704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lvl="1" indent="-51435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82 % des utilisateurs font des recherches via la barre de recherche tout en haut de la page d’accueil, nous avons donc travaillé pour la rendre plus efficace!</a:t>
            </a:r>
          </a:p>
          <a:p>
            <a:pPr marL="514350" lvl="1" indent="-51435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Ancien moteur de recherche n’avait pas d’algorithme, les recherches pouvaient donc donner énormément de résultats! </a:t>
            </a:r>
          </a:p>
          <a:p>
            <a:pPr marL="514350" lvl="1" indent="-514350">
              <a:lnSpc>
                <a:spcPct val="107000"/>
              </a:lnSpc>
            </a:pPr>
            <a:endParaRPr lang="fr-CA">
              <a:solidFill>
                <a:srgbClr val="7030A0"/>
              </a:solidFill>
              <a:latin typeface="Arial"/>
              <a:cs typeface="Arial"/>
            </a:endParaRPr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>
                <a:latin typeface="Arial"/>
                <a:cs typeface="Arial"/>
              </a:rPr>
              <a:t>Moteur de recherche</a:t>
            </a:r>
          </a:p>
          <a:p>
            <a:r>
              <a:rPr lang="fr-CA" b="1"/>
              <a:t>– </a:t>
            </a:r>
          </a:p>
        </p:txBody>
      </p:sp>
    </p:spTree>
    <p:extLst>
      <p:ext uri="{BB962C8B-B14F-4D97-AF65-F5344CB8AC3E}">
        <p14:creationId xmlns:p14="http://schemas.microsoft.com/office/powerpoint/2010/main" val="314615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97877" y="1514818"/>
            <a:ext cx="11254154" cy="434354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lvl="1" indent="-51435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L'algorithme recherche les mots clés dans l'ordre suivant :</a:t>
            </a:r>
          </a:p>
          <a:p>
            <a:pPr marL="874713" lvl="2" indent="-51435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Dans le titre des pages, des nouvelles, des documents, etc.</a:t>
            </a:r>
          </a:p>
          <a:p>
            <a:pPr marL="874713" lvl="2" indent="-51435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Dans l'aperçu des pages, des nouvelles, des documents, etc.</a:t>
            </a:r>
          </a:p>
          <a:p>
            <a:pPr marL="874713" lvl="2" indent="-51435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Dans le contenu des pages, des nouvelles, etc., et dans les mots clés des documents.</a:t>
            </a:r>
          </a:p>
          <a:p>
            <a:pPr marL="514350" lvl="1" indent="-51435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Les pages ayant le plus grand nombre de fois le mot clé de la recherche seront présentées avant les autres.</a:t>
            </a:r>
          </a:p>
          <a:p>
            <a:pPr marL="514350" lvl="1" indent="-51435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Si le moteur ne trouve aucune correspondance exacte, il décortiquera le groupe de mots clés et recherchera ensuite pour chacun des termes.  </a:t>
            </a:r>
          </a:p>
          <a:p>
            <a:pPr marL="874713" lvl="2" indent="-51435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Par exemple, pour le groupe de mots « mesure de contrôle », le moteur recherchera le groupe de mots exact, ensuite le mot mesure, le mot contrôle et les dérivés du groupe de mots « mesures de contrôle », tel que « mesures de contrôles ».</a:t>
            </a:r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>
                <a:latin typeface="Arial"/>
                <a:cs typeface="Arial"/>
              </a:rPr>
              <a:t>Moteur de recherche</a:t>
            </a:r>
          </a:p>
          <a:p>
            <a:r>
              <a:rPr lang="fr-CA" b="1"/>
              <a:t>– </a:t>
            </a:r>
          </a:p>
        </p:txBody>
      </p:sp>
    </p:spTree>
    <p:extLst>
      <p:ext uri="{BB962C8B-B14F-4D97-AF65-F5344CB8AC3E}">
        <p14:creationId xmlns:p14="http://schemas.microsoft.com/office/powerpoint/2010/main" val="419573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312140" y="693738"/>
            <a:ext cx="9846639" cy="918086"/>
          </a:xfrm>
        </p:spPr>
        <p:txBody>
          <a:bodyPr>
            <a:normAutofit fontScale="90000"/>
          </a:bodyPr>
          <a:lstStyle/>
          <a:p>
            <a:r>
              <a:rPr lang="fr-CA">
                <a:latin typeface="Arial"/>
                <a:cs typeface="Arial"/>
              </a:rPr>
              <a:t>Moteur de recherche : démo en direct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2140" y="1611824"/>
            <a:ext cx="9329348" cy="423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70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97877" y="1638805"/>
            <a:ext cx="11254154" cy="223704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lvl="1" indent="-51435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Tutoriel vidéo et un feuillet explicatif sont disponibles sur intranet</a:t>
            </a:r>
          </a:p>
          <a:p>
            <a:pPr marL="514350" lvl="1" indent="-51435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Vitesse de recherche avec la barre de recherche rapide </a:t>
            </a:r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>
                <a:latin typeface="Arial"/>
                <a:cs typeface="Arial"/>
              </a:rPr>
              <a:t>Moteur de recherche</a:t>
            </a:r>
          </a:p>
          <a:p>
            <a:r>
              <a:rPr lang="fr-CA" b="1"/>
              <a:t>– </a:t>
            </a:r>
          </a:p>
        </p:txBody>
      </p:sp>
    </p:spTree>
    <p:extLst>
      <p:ext uri="{BB962C8B-B14F-4D97-AF65-F5344CB8AC3E}">
        <p14:creationId xmlns:p14="http://schemas.microsoft.com/office/powerpoint/2010/main" val="184226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38561" y="1799790"/>
            <a:ext cx="6327112" cy="3396431"/>
          </a:xfrm>
        </p:spPr>
        <p:txBody>
          <a:bodyPr>
            <a:normAutofit/>
          </a:bodyPr>
          <a:lstStyle/>
          <a:p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Création des contenus</a:t>
            </a:r>
          </a:p>
        </p:txBody>
      </p:sp>
    </p:spTree>
    <p:extLst>
      <p:ext uri="{BB962C8B-B14F-4D97-AF65-F5344CB8AC3E}">
        <p14:creationId xmlns:p14="http://schemas.microsoft.com/office/powerpoint/2010/main" val="359955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97877" y="1638805"/>
            <a:ext cx="11254154" cy="41229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60045" indent="-360045">
              <a:lnSpc>
                <a:spcPct val="107000"/>
              </a:lnSpc>
            </a:pPr>
            <a:r>
              <a:rPr lang="fr-CA" sz="3200">
                <a:solidFill>
                  <a:srgbClr val="7030A0"/>
                </a:solidFill>
              </a:rPr>
              <a:t>Éditer Nos pages </a:t>
            </a:r>
            <a:r>
              <a:rPr lang="fr-CA" sz="3200"/>
              <a:t>:</a:t>
            </a:r>
            <a:endParaRPr lang="fr-FR"/>
          </a:p>
          <a:p>
            <a:pPr marL="800100" lvl="1" indent="-34290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Comment éditer le contenu</a:t>
            </a:r>
          </a:p>
          <a:p>
            <a:pPr marL="800100" lvl="1" indent="-342900">
              <a:lnSpc>
                <a:spcPct val="107000"/>
              </a:lnSpc>
            </a:pPr>
            <a:r>
              <a:rPr lang="fr-CA">
                <a:solidFill>
                  <a:srgbClr val="7030A0"/>
                </a:solidFill>
                <a:latin typeface="Arial"/>
                <a:cs typeface="Arial"/>
              </a:rPr>
              <a:t>Notre médiathèque</a:t>
            </a:r>
          </a:p>
          <a:p>
            <a:pPr marL="360045" indent="-360045"/>
            <a:endParaRPr lang="fr-CA"/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/>
              <a:t>Création des contenus - Pages</a:t>
            </a:r>
          </a:p>
          <a:p>
            <a:r>
              <a:rPr lang="fr-CA" b="1"/>
              <a:t>– </a:t>
            </a:r>
          </a:p>
        </p:txBody>
      </p:sp>
      <p:sp>
        <p:nvSpPr>
          <p:cNvPr id="6" name="Rectangle 5"/>
          <p:cNvSpPr/>
          <p:nvPr>
            <p:custDataLst>
              <p:tags r:id="rId3"/>
            </p:custDataLst>
          </p:nvPr>
        </p:nvSpPr>
        <p:spPr>
          <a:xfrm>
            <a:off x="3320876" y="4360946"/>
            <a:ext cx="7058138" cy="1627190"/>
          </a:xfrm>
          <a:prstGeom prst="rect">
            <a:avLst/>
          </a:prstGeom>
          <a:noFill/>
          <a:ln>
            <a:solidFill>
              <a:srgbClr val="006C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8" name="Imag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282" y="4360946"/>
            <a:ext cx="606392" cy="606392"/>
          </a:xfrm>
          <a:prstGeom prst="rect">
            <a:avLst/>
          </a:prstGeom>
          <a:solidFill>
            <a:srgbClr val="6B459B"/>
          </a:solidFill>
        </p:spPr>
      </p:pic>
      <p:sp>
        <p:nvSpPr>
          <p:cNvPr id="5" name="Rectangle 4"/>
          <p:cNvSpPr/>
          <p:nvPr>
            <p:custDataLst>
              <p:tags r:id="rId5"/>
            </p:custDataLst>
          </p:nvPr>
        </p:nvSpPr>
        <p:spPr>
          <a:xfrm>
            <a:off x="4096166" y="4512077"/>
            <a:ext cx="5964527" cy="14773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CA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RETENIR</a:t>
            </a:r>
          </a:p>
          <a:p>
            <a:pPr marL="285750" indent="-285750">
              <a:buFontTx/>
              <a:buChar char="-"/>
            </a:pPr>
            <a:r>
              <a:rPr lang="en-CA">
                <a:latin typeface="Arial" panose="020B0604020202020204" pitchFamily="34" charset="0"/>
                <a:cs typeface="Arial" panose="020B0604020202020204" pitchFamily="34" charset="0"/>
              </a:rPr>
              <a:t>Les champs </a:t>
            </a:r>
            <a:r>
              <a:rPr lang="en-CA" err="1">
                <a:latin typeface="Arial" panose="020B0604020202020204" pitchFamily="34" charset="0"/>
                <a:cs typeface="Arial" panose="020B0604020202020204" pitchFamily="34" charset="0"/>
              </a:rPr>
              <a:t>soulignés</a:t>
            </a:r>
            <a:r>
              <a:rPr lang="en-CA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err="1">
                <a:latin typeface="Arial" panose="020B0604020202020204" pitchFamily="34" charset="0"/>
                <a:cs typeface="Arial" panose="020B0604020202020204" pitchFamily="34" charset="0"/>
              </a:rPr>
              <a:t>sont</a:t>
            </a:r>
            <a:r>
              <a:rPr lang="en-CA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err="1">
                <a:latin typeface="Arial" panose="020B0604020202020204" pitchFamily="34" charset="0"/>
                <a:cs typeface="Arial" panose="020B0604020202020204" pitchFamily="34" charset="0"/>
              </a:rPr>
              <a:t>obligatoires</a:t>
            </a:r>
            <a:r>
              <a:rPr lang="en-CA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Tx/>
              <a:buChar char="-"/>
            </a:pPr>
            <a:r>
              <a:rPr lang="en-CA">
                <a:latin typeface="Arial"/>
                <a:cs typeface="Arial"/>
              </a:rPr>
              <a:t>Vous </a:t>
            </a:r>
            <a:r>
              <a:rPr lang="en-CA" err="1">
                <a:latin typeface="Arial"/>
                <a:cs typeface="Arial"/>
              </a:rPr>
              <a:t>pouvez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lier</a:t>
            </a:r>
            <a:r>
              <a:rPr lang="en-CA">
                <a:latin typeface="Arial"/>
                <a:cs typeface="Arial"/>
              </a:rPr>
              <a:t> des </a:t>
            </a:r>
            <a:r>
              <a:rPr lang="en-CA" err="1">
                <a:latin typeface="Arial"/>
                <a:cs typeface="Arial"/>
              </a:rPr>
              <a:t>formulaires</a:t>
            </a:r>
            <a:r>
              <a:rPr lang="en-CA">
                <a:latin typeface="Arial"/>
                <a:cs typeface="Arial"/>
              </a:rPr>
              <a:t>, quiz et </a:t>
            </a:r>
            <a:r>
              <a:rPr lang="en-CA" err="1">
                <a:latin typeface="Arial"/>
                <a:cs typeface="Arial"/>
              </a:rPr>
              <a:t>nouvelles</a:t>
            </a:r>
            <a:r>
              <a:rPr lang="en-CA">
                <a:latin typeface="Arial"/>
                <a:cs typeface="Arial"/>
              </a:rPr>
              <a:t> dans le menu de droite </a:t>
            </a:r>
            <a:r>
              <a:rPr lang="en-CA" err="1">
                <a:latin typeface="Arial"/>
                <a:cs typeface="Arial"/>
              </a:rPr>
              <a:t>ou</a:t>
            </a:r>
            <a:r>
              <a:rPr lang="en-CA">
                <a:latin typeface="Arial"/>
                <a:cs typeface="Arial"/>
              </a:rPr>
              <a:t> sous </a:t>
            </a:r>
            <a:r>
              <a:rPr lang="en-CA" err="1">
                <a:latin typeface="Arial"/>
                <a:cs typeface="Arial"/>
              </a:rPr>
              <a:t>votre</a:t>
            </a:r>
            <a:r>
              <a:rPr lang="en-CA">
                <a:latin typeface="Arial"/>
                <a:cs typeface="Arial"/>
              </a:rPr>
              <a:t> page.</a:t>
            </a:r>
          </a:p>
          <a:p>
            <a:pPr marL="285750" indent="-285750">
              <a:buFontTx/>
              <a:buChar char="-"/>
            </a:pPr>
            <a:r>
              <a:rPr lang="en-CA" err="1">
                <a:latin typeface="Arial" panose="020B0604020202020204" pitchFamily="34" charset="0"/>
                <a:cs typeface="Arial" panose="020B0604020202020204" pitchFamily="34" charset="0"/>
              </a:rPr>
              <a:t>N’oubliez</a:t>
            </a:r>
            <a:r>
              <a:rPr lang="en-CA">
                <a:latin typeface="Arial" panose="020B0604020202020204" pitchFamily="34" charset="0"/>
                <a:cs typeface="Arial" panose="020B0604020202020204" pitchFamily="34" charset="0"/>
              </a:rPr>
              <a:t> pas de </a:t>
            </a:r>
            <a:r>
              <a:rPr lang="en-CA" err="1">
                <a:latin typeface="Arial" panose="020B0604020202020204" pitchFamily="34" charset="0"/>
                <a:cs typeface="Arial" panose="020B0604020202020204" pitchFamily="34" charset="0"/>
              </a:rPr>
              <a:t>mettre</a:t>
            </a:r>
            <a:r>
              <a:rPr lang="en-CA">
                <a:latin typeface="Arial" panose="020B0604020202020204" pitchFamily="34" charset="0"/>
                <a:cs typeface="Arial" panose="020B0604020202020204" pitchFamily="34" charset="0"/>
              </a:rPr>
              <a:t> des images ! </a:t>
            </a:r>
            <a:endParaRPr lang="fr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 descr="Free Icon | New blank web page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748" y="1638805"/>
            <a:ext cx="2772710" cy="231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31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2118388" y="3097125"/>
            <a:ext cx="9254532" cy="1539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>
                <a:latin typeface="Arial"/>
                <a:cs typeface="Arial"/>
              </a:rPr>
              <a:t>Démo de l’édition d’une page!</a:t>
            </a:r>
          </a:p>
        </p:txBody>
      </p:sp>
      <p:pic>
        <p:nvPicPr>
          <p:cNvPr id="9" name="Image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422" y="1274042"/>
            <a:ext cx="1015855" cy="101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204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97877" y="1638805"/>
            <a:ext cx="11254154" cy="412299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7000"/>
              </a:lnSpc>
              <a:buFontTx/>
              <a:buChar char="-"/>
            </a:pPr>
            <a:r>
              <a:rPr lang="en-CA" sz="2400" err="1"/>
              <a:t>Qu’est-ce</a:t>
            </a:r>
            <a:r>
              <a:rPr lang="en-CA" sz="2400"/>
              <a:t> que </a:t>
            </a:r>
            <a:r>
              <a:rPr lang="en-CA" sz="2400" err="1"/>
              <a:t>cette</a:t>
            </a:r>
            <a:r>
              <a:rPr lang="en-CA" sz="2400"/>
              <a:t> section? </a:t>
            </a:r>
            <a:endParaRPr lang="fr-CA" sz="2400"/>
          </a:p>
          <a:p>
            <a:pPr marL="457200" indent="-457200">
              <a:lnSpc>
                <a:spcPct val="107000"/>
              </a:lnSpc>
              <a:buFontTx/>
              <a:buChar char="-"/>
            </a:pPr>
            <a:r>
              <a:rPr lang="fr-CA" sz="2400"/>
              <a:t>Ajouter un document</a:t>
            </a:r>
          </a:p>
          <a:p>
            <a:pPr marL="457200" indent="-457200">
              <a:lnSpc>
                <a:spcPct val="107000"/>
              </a:lnSpc>
              <a:buFontTx/>
              <a:buChar char="-"/>
            </a:pPr>
            <a:r>
              <a:rPr lang="fr-CA" sz="2400"/>
              <a:t>Comment diffuser votre document?</a:t>
            </a:r>
          </a:p>
          <a:p>
            <a:pPr marL="457200" indent="-457200">
              <a:lnSpc>
                <a:spcPct val="107000"/>
              </a:lnSpc>
              <a:buFontTx/>
              <a:buChar char="-"/>
            </a:pPr>
            <a:r>
              <a:rPr lang="fr-CA" sz="2400"/>
              <a:t>Mettre à jour un document existant</a:t>
            </a:r>
            <a:endParaRPr lang="fr-CA" sz="2400">
              <a:solidFill>
                <a:srgbClr val="7030A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921884" y="178536"/>
            <a:ext cx="10973257" cy="15399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3600" b="1"/>
              <a:t>Ajout de contenus – Publications et documents </a:t>
            </a:r>
          </a:p>
        </p:txBody>
      </p:sp>
      <p:sp>
        <p:nvSpPr>
          <p:cNvPr id="6" name="Rectangle 5"/>
          <p:cNvSpPr/>
          <p:nvPr>
            <p:custDataLst>
              <p:tags r:id="rId3"/>
            </p:custDataLst>
          </p:nvPr>
        </p:nvSpPr>
        <p:spPr>
          <a:xfrm>
            <a:off x="758889" y="3872940"/>
            <a:ext cx="10674577" cy="2071427"/>
          </a:xfrm>
          <a:prstGeom prst="rect">
            <a:avLst/>
          </a:prstGeom>
          <a:noFill/>
          <a:ln>
            <a:solidFill>
              <a:srgbClr val="006C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7" name="Image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29" y="3870600"/>
            <a:ext cx="606392" cy="606392"/>
          </a:xfrm>
          <a:prstGeom prst="rect">
            <a:avLst/>
          </a:prstGeom>
          <a:solidFill>
            <a:srgbClr val="6B459B"/>
          </a:solidFill>
        </p:spPr>
      </p:pic>
      <p:sp>
        <p:nvSpPr>
          <p:cNvPr id="5" name="Rectangle 4"/>
          <p:cNvSpPr/>
          <p:nvPr>
            <p:custDataLst>
              <p:tags r:id="rId5"/>
            </p:custDataLst>
          </p:nvPr>
        </p:nvSpPr>
        <p:spPr>
          <a:xfrm>
            <a:off x="1374421" y="3953706"/>
            <a:ext cx="10068185" cy="258532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CA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RETENIR</a:t>
            </a:r>
          </a:p>
          <a:p>
            <a:pPr marL="285750" indent="-285750">
              <a:buFontTx/>
              <a:buChar char="-"/>
            </a:pPr>
            <a:r>
              <a:rPr lang="en-CA">
                <a:latin typeface="Arial" panose="020B0604020202020204" pitchFamily="34" charset="0"/>
                <a:cs typeface="Arial" panose="020B0604020202020204" pitchFamily="34" charset="0"/>
              </a:rPr>
              <a:t>Les champs </a:t>
            </a:r>
            <a:r>
              <a:rPr lang="en-CA" err="1">
                <a:latin typeface="Arial" panose="020B0604020202020204" pitchFamily="34" charset="0"/>
                <a:cs typeface="Arial" panose="020B0604020202020204" pitchFamily="34" charset="0"/>
              </a:rPr>
              <a:t>soulignés</a:t>
            </a:r>
            <a:r>
              <a:rPr lang="en-CA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err="1">
                <a:latin typeface="Arial" panose="020B0604020202020204" pitchFamily="34" charset="0"/>
                <a:cs typeface="Arial" panose="020B0604020202020204" pitchFamily="34" charset="0"/>
              </a:rPr>
              <a:t>sont</a:t>
            </a:r>
            <a:r>
              <a:rPr lang="en-CA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err="1">
                <a:latin typeface="Arial" panose="020B0604020202020204" pitchFamily="34" charset="0"/>
                <a:cs typeface="Arial" panose="020B0604020202020204" pitchFamily="34" charset="0"/>
              </a:rPr>
              <a:t>obligatoires</a:t>
            </a:r>
            <a:r>
              <a:rPr lang="en-CA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Tx/>
              <a:buChar char="-"/>
            </a:pPr>
            <a:r>
              <a:rPr lang="en-CA">
                <a:latin typeface="Arial"/>
                <a:cs typeface="Arial"/>
              </a:rPr>
              <a:t>Vous </a:t>
            </a:r>
            <a:r>
              <a:rPr lang="en-CA" err="1">
                <a:latin typeface="Arial"/>
                <a:cs typeface="Arial"/>
              </a:rPr>
              <a:t>pouvez</a:t>
            </a:r>
            <a:r>
              <a:rPr lang="en-CA">
                <a:latin typeface="Arial"/>
                <a:cs typeface="Arial"/>
              </a:rPr>
              <a:t> diffuser </a:t>
            </a:r>
            <a:r>
              <a:rPr lang="en-CA" err="1">
                <a:latin typeface="Arial"/>
                <a:cs typeface="Arial"/>
              </a:rPr>
              <a:t>votre</a:t>
            </a:r>
            <a:r>
              <a:rPr lang="en-CA">
                <a:latin typeface="Arial"/>
                <a:cs typeface="Arial"/>
              </a:rPr>
              <a:t> document à </a:t>
            </a:r>
            <a:r>
              <a:rPr lang="en-CA" err="1">
                <a:latin typeface="Arial"/>
                <a:cs typeface="Arial"/>
              </a:rPr>
              <a:t>même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votre</a:t>
            </a:r>
            <a:r>
              <a:rPr lang="en-CA">
                <a:latin typeface="Arial"/>
                <a:cs typeface="Arial"/>
              </a:rPr>
              <a:t> page </a:t>
            </a:r>
            <a:r>
              <a:rPr lang="en-CA" err="1">
                <a:latin typeface="Arial"/>
                <a:cs typeface="Arial"/>
              </a:rPr>
              <a:t>en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l’insérant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en</a:t>
            </a:r>
            <a:r>
              <a:rPr lang="en-CA">
                <a:latin typeface="Arial"/>
                <a:cs typeface="Arial"/>
              </a:rPr>
              <a:t> module </a:t>
            </a:r>
            <a:r>
              <a:rPr lang="en-CA" err="1">
                <a:latin typeface="Arial"/>
                <a:cs typeface="Arial"/>
              </a:rPr>
              <a:t>ou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en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l’ajoutant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l’hyperlien</a:t>
            </a:r>
            <a:r>
              <a:rPr lang="en-CA">
                <a:latin typeface="Arial"/>
                <a:cs typeface="Arial"/>
              </a:rPr>
              <a:t> dans le </a:t>
            </a:r>
            <a:r>
              <a:rPr lang="en-CA" err="1">
                <a:latin typeface="Arial"/>
                <a:cs typeface="Arial"/>
              </a:rPr>
              <a:t>contenu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texte</a:t>
            </a:r>
            <a:r>
              <a:rPr lang="en-CA">
                <a:latin typeface="Arial"/>
                <a:cs typeface="Arial"/>
              </a:rPr>
              <a:t> de </a:t>
            </a:r>
            <a:r>
              <a:rPr lang="en-CA" err="1">
                <a:latin typeface="Arial"/>
                <a:cs typeface="Arial"/>
              </a:rPr>
              <a:t>votre</a:t>
            </a:r>
            <a:r>
              <a:rPr lang="en-CA">
                <a:latin typeface="Arial"/>
                <a:cs typeface="Arial"/>
              </a:rPr>
              <a:t> page.</a:t>
            </a:r>
          </a:p>
          <a:p>
            <a:pPr marL="285750" indent="-285750">
              <a:buFontTx/>
              <a:buChar char="-"/>
            </a:pPr>
            <a:r>
              <a:rPr lang="en-CA" err="1">
                <a:latin typeface="Arial"/>
                <a:cs typeface="Arial"/>
              </a:rPr>
              <a:t>L’ajout</a:t>
            </a:r>
            <a:r>
              <a:rPr lang="en-CA">
                <a:latin typeface="Arial"/>
                <a:cs typeface="Arial"/>
              </a:rPr>
              <a:t> de mots </a:t>
            </a:r>
            <a:r>
              <a:rPr lang="en-CA" err="1">
                <a:latin typeface="Arial"/>
                <a:cs typeface="Arial"/>
              </a:rPr>
              <a:t>clés</a:t>
            </a:r>
            <a:r>
              <a:rPr lang="en-CA">
                <a:latin typeface="Arial"/>
                <a:cs typeface="Arial"/>
              </a:rPr>
              <a:t> pertinent </a:t>
            </a:r>
            <a:r>
              <a:rPr lang="en-CA" err="1">
                <a:latin typeface="Arial"/>
                <a:cs typeface="Arial"/>
              </a:rPr>
              <a:t>est</a:t>
            </a:r>
            <a:r>
              <a:rPr lang="en-CA">
                <a:latin typeface="Arial"/>
                <a:cs typeface="Arial"/>
              </a:rPr>
              <a:t> le </a:t>
            </a:r>
            <a:r>
              <a:rPr lang="en-CA" err="1">
                <a:latin typeface="Arial"/>
                <a:cs typeface="Arial"/>
              </a:rPr>
              <a:t>coeur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d’une</a:t>
            </a:r>
            <a:r>
              <a:rPr lang="en-CA">
                <a:latin typeface="Arial"/>
                <a:cs typeface="Arial"/>
              </a:rPr>
              <a:t> recherche </a:t>
            </a:r>
            <a:r>
              <a:rPr lang="en-CA" err="1">
                <a:latin typeface="Arial"/>
                <a:cs typeface="Arial"/>
              </a:rPr>
              <a:t>efficace</a:t>
            </a:r>
            <a:r>
              <a:rPr lang="en-CA">
                <a:latin typeface="Arial"/>
                <a:cs typeface="Arial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CA">
                <a:latin typeface="Arial"/>
                <a:cs typeface="Arial"/>
              </a:rPr>
              <a:t>Pour </a:t>
            </a:r>
            <a:r>
              <a:rPr lang="en-CA" err="1">
                <a:latin typeface="Arial"/>
                <a:cs typeface="Arial"/>
              </a:rPr>
              <a:t>vous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soutenir</a:t>
            </a:r>
            <a:r>
              <a:rPr lang="en-CA">
                <a:latin typeface="Arial"/>
                <a:cs typeface="Arial"/>
              </a:rPr>
              <a:t>, un </a:t>
            </a:r>
            <a:r>
              <a:rPr lang="en-CA" err="1">
                <a:latin typeface="Arial"/>
                <a:cs typeface="Arial"/>
              </a:rPr>
              <a:t>formulaire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est</a:t>
            </a:r>
            <a:r>
              <a:rPr lang="en-CA">
                <a:latin typeface="Arial"/>
                <a:cs typeface="Arial"/>
              </a:rPr>
              <a:t> disponible : </a:t>
            </a:r>
            <a:r>
              <a:rPr lang="en-CA" err="1">
                <a:latin typeface="Arial"/>
                <a:cs typeface="Arial"/>
              </a:rPr>
              <a:t>Formulaire</a:t>
            </a:r>
            <a:r>
              <a:rPr lang="en-CA">
                <a:latin typeface="Arial"/>
                <a:cs typeface="Arial"/>
              </a:rPr>
              <a:t> de </a:t>
            </a:r>
            <a:r>
              <a:rPr lang="en-CA" err="1">
                <a:latin typeface="Arial"/>
                <a:cs typeface="Arial"/>
              </a:rPr>
              <a:t>demande</a:t>
            </a:r>
            <a:r>
              <a:rPr lang="en-CA">
                <a:latin typeface="Arial"/>
                <a:cs typeface="Arial"/>
              </a:rPr>
              <a:t> de </a:t>
            </a:r>
            <a:r>
              <a:rPr lang="en-CA" err="1">
                <a:latin typeface="Arial"/>
                <a:cs typeface="Arial"/>
              </a:rPr>
              <a:t>dépôt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ou</a:t>
            </a:r>
            <a:r>
              <a:rPr lang="en-CA">
                <a:latin typeface="Arial"/>
                <a:cs typeface="Arial"/>
              </a:rPr>
              <a:t> de mise à jour de document sur Intranet. </a:t>
            </a:r>
            <a:r>
              <a:rPr lang="en-CA" err="1">
                <a:latin typeface="Arial"/>
                <a:cs typeface="Arial"/>
              </a:rPr>
              <a:t>N’hésitez</a:t>
            </a:r>
            <a:r>
              <a:rPr lang="en-CA">
                <a:latin typeface="Arial"/>
                <a:cs typeface="Arial"/>
              </a:rPr>
              <a:t> pas à </a:t>
            </a:r>
            <a:r>
              <a:rPr lang="en-CA" err="1">
                <a:latin typeface="Arial"/>
                <a:cs typeface="Arial"/>
              </a:rPr>
              <a:t>l’envoyer</a:t>
            </a:r>
            <a:r>
              <a:rPr lang="en-CA">
                <a:latin typeface="Arial"/>
                <a:cs typeface="Arial"/>
              </a:rPr>
              <a:t> aux </a:t>
            </a:r>
            <a:r>
              <a:rPr lang="en-CA" err="1">
                <a:latin typeface="Arial"/>
                <a:cs typeface="Arial"/>
              </a:rPr>
              <a:t>demandeurs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d’ajouts</a:t>
            </a:r>
            <a:r>
              <a:rPr lang="en-CA">
                <a:latin typeface="Arial"/>
                <a:cs typeface="Arial"/>
              </a:rPr>
              <a:t>. </a:t>
            </a:r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88" y="1629833"/>
            <a:ext cx="2060544" cy="206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2654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17984" y="3036006"/>
            <a:ext cx="11868464" cy="777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4000" b="1">
                <a:latin typeface="Arial"/>
                <a:cs typeface="Arial"/>
              </a:rPr>
              <a:t>Démo d’ajout et de mise à jour d’un document! </a:t>
            </a:r>
            <a:endParaRPr lang="fr-CA" sz="4000" b="1"/>
          </a:p>
          <a:p>
            <a:endParaRPr lang="fr-CA" sz="4000" b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09807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38561" y="1799790"/>
            <a:ext cx="6327112" cy="3396431"/>
          </a:xfrm>
        </p:spPr>
        <p:txBody>
          <a:bodyPr>
            <a:normAutofit/>
          </a:bodyPr>
          <a:lstStyle/>
          <a:p>
            <a:r>
              <a:rPr lang="fr-CA" dirty="0" smtClean="0">
                <a:solidFill>
                  <a:srgbClr val="6B459B"/>
                </a:solidFill>
                <a:latin typeface="Arial"/>
                <a:cs typeface="Arial"/>
              </a:rPr>
              <a:t>Saviez-vous que?</a:t>
            </a:r>
            <a:endParaRPr lang="fr-CA" dirty="0">
              <a:solidFill>
                <a:srgbClr val="6B459B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1756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38561" y="1799790"/>
            <a:ext cx="6327112" cy="3396431"/>
          </a:xfrm>
        </p:spPr>
        <p:txBody>
          <a:bodyPr>
            <a:normAutofit/>
          </a:bodyPr>
          <a:lstStyle/>
          <a:p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Mise en contexte</a:t>
            </a:r>
          </a:p>
        </p:txBody>
      </p:sp>
    </p:spTree>
    <p:extLst>
      <p:ext uri="{BB962C8B-B14F-4D97-AF65-F5344CB8AC3E}">
        <p14:creationId xmlns:p14="http://schemas.microsoft.com/office/powerpoint/2010/main" val="58717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263666" y="1037226"/>
            <a:ext cx="11254154" cy="41229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lvl="1" indent="0">
              <a:lnSpc>
                <a:spcPct val="107000"/>
              </a:lnSpc>
              <a:buNone/>
            </a:pPr>
            <a:endParaRPr lang="en-CA" sz="2000">
              <a:solidFill>
                <a:srgbClr val="7030A0"/>
              </a:solidFill>
            </a:endParaRPr>
          </a:p>
          <a:p>
            <a:pPr marL="0" lvl="1" indent="0">
              <a:lnSpc>
                <a:spcPct val="107000"/>
              </a:lnSpc>
              <a:buNone/>
            </a:pPr>
            <a:r>
              <a:rPr lang="en-CA" sz="2000" b="1">
                <a:solidFill>
                  <a:srgbClr val="7030A0"/>
                </a:solidFill>
                <a:latin typeface="Arial"/>
                <a:cs typeface="Arial"/>
              </a:rPr>
              <a:t>Vous </a:t>
            </a:r>
            <a:r>
              <a:rPr lang="en-CA" sz="2000" b="1" err="1">
                <a:solidFill>
                  <a:srgbClr val="7030A0"/>
                </a:solidFill>
                <a:latin typeface="Arial"/>
                <a:cs typeface="Arial"/>
              </a:rPr>
              <a:t>pouvez</a:t>
            </a:r>
            <a:r>
              <a:rPr lang="en-CA" sz="2000" b="1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lang="en-CA" sz="2000" b="1" err="1">
                <a:solidFill>
                  <a:srgbClr val="7030A0"/>
                </a:solidFill>
                <a:latin typeface="Arial"/>
                <a:cs typeface="Arial"/>
              </a:rPr>
              <a:t>créer</a:t>
            </a:r>
            <a:r>
              <a:rPr lang="en-CA" sz="2000" b="1">
                <a:solidFill>
                  <a:srgbClr val="7030A0"/>
                </a:solidFill>
                <a:latin typeface="Arial"/>
                <a:cs typeface="Arial"/>
              </a:rPr>
              <a:t> :</a:t>
            </a:r>
            <a:endParaRPr lang="en-CA" sz="2000" b="1">
              <a:latin typeface="Arial"/>
              <a:cs typeface="Arial"/>
            </a:endParaRPr>
          </a:p>
          <a:p>
            <a:pPr marL="1080770" lvl="2" indent="-457200">
              <a:lnSpc>
                <a:spcPct val="107000"/>
              </a:lnSpc>
              <a:buFont typeface="+mj-lt"/>
              <a:buAutoNum type="alphaLcParenR"/>
            </a:pPr>
            <a:r>
              <a:rPr lang="en-CA">
                <a:solidFill>
                  <a:srgbClr val="7030A0"/>
                </a:solidFill>
                <a:latin typeface="Arial"/>
                <a:cs typeface="Arial"/>
              </a:rPr>
              <a:t>Une </a:t>
            </a:r>
            <a:r>
              <a:rPr lang="en-CA" err="1">
                <a:solidFill>
                  <a:srgbClr val="7030A0"/>
                </a:solidFill>
                <a:latin typeface="Arial"/>
                <a:cs typeface="Arial"/>
              </a:rPr>
              <a:t>activité</a:t>
            </a:r>
            <a:r>
              <a:rPr lang="en-CA">
                <a:solidFill>
                  <a:srgbClr val="7030A0"/>
                </a:solidFill>
                <a:latin typeface="Arial"/>
                <a:cs typeface="Arial"/>
              </a:rPr>
              <a:t>;</a:t>
            </a:r>
            <a:endParaRPr lang="en-CA" err="1">
              <a:solidFill>
                <a:srgbClr val="7030A0"/>
              </a:solidFill>
            </a:endParaRPr>
          </a:p>
          <a:p>
            <a:pPr marL="1080770" lvl="2" indent="-457200">
              <a:lnSpc>
                <a:spcPct val="107000"/>
              </a:lnSpc>
              <a:buAutoNum type="alphaLcParenR"/>
            </a:pPr>
            <a:r>
              <a:rPr lang="en-CA">
                <a:solidFill>
                  <a:srgbClr val="7030A0"/>
                </a:solidFill>
                <a:latin typeface="Arial"/>
                <a:cs typeface="Arial"/>
              </a:rPr>
              <a:t>Un </a:t>
            </a:r>
            <a:r>
              <a:rPr lang="en-CA" err="1">
                <a:solidFill>
                  <a:srgbClr val="7030A0"/>
                </a:solidFill>
                <a:latin typeface="Arial"/>
                <a:cs typeface="Arial"/>
              </a:rPr>
              <a:t>formulaire</a:t>
            </a:r>
            <a:r>
              <a:rPr lang="en-CA">
                <a:solidFill>
                  <a:srgbClr val="7030A0"/>
                </a:solidFill>
                <a:latin typeface="Arial"/>
                <a:cs typeface="Arial"/>
              </a:rPr>
              <a:t>;</a:t>
            </a:r>
            <a:endParaRPr lang="en-CA" err="1">
              <a:solidFill>
                <a:srgbClr val="7030A0"/>
              </a:solidFill>
            </a:endParaRPr>
          </a:p>
          <a:p>
            <a:pPr marL="1080770" lvl="2" indent="-457200">
              <a:lnSpc>
                <a:spcPct val="107000"/>
              </a:lnSpc>
              <a:buAutoNum type="alphaLcParenR"/>
            </a:pPr>
            <a:r>
              <a:rPr lang="en-CA">
                <a:solidFill>
                  <a:srgbClr val="7030A0"/>
                </a:solidFill>
                <a:latin typeface="Arial"/>
                <a:cs typeface="Arial"/>
              </a:rPr>
              <a:t>Un quiz.</a:t>
            </a:r>
            <a:endParaRPr lang="en-CA">
              <a:solidFill>
                <a:srgbClr val="7030A0"/>
              </a:solidFill>
            </a:endParaRPr>
          </a:p>
          <a:p>
            <a:pPr marL="457200" lvl="2" indent="-360045">
              <a:lnSpc>
                <a:spcPct val="107000"/>
              </a:lnSpc>
            </a:pPr>
            <a:endParaRPr lang="en-CA" b="1">
              <a:solidFill>
                <a:srgbClr val="7030A0"/>
              </a:solidFill>
            </a:endParaRPr>
          </a:p>
          <a:p>
            <a:pPr marL="97155" lvl="2" indent="0">
              <a:lnSpc>
                <a:spcPct val="107000"/>
              </a:lnSpc>
              <a:buNone/>
            </a:pPr>
            <a:endParaRPr lang="en-CA" b="1">
              <a:solidFill>
                <a:srgbClr val="7030A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>
                <a:latin typeface="Arial"/>
                <a:cs typeface="Arial"/>
              </a:rPr>
              <a:t>Saviez-vous que?</a:t>
            </a:r>
            <a:endParaRPr lang="fr-FR"/>
          </a:p>
          <a:p>
            <a:r>
              <a:rPr lang="fr-CA" b="1"/>
              <a:t>–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42972B-F955-4310-8180-E5465289A4A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093405" y="1837589"/>
            <a:ext cx="4867871" cy="34163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  <a:latin typeface="Arial"/>
                <a:cs typeface="Arial"/>
              </a:rPr>
              <a:t>À RETENIR (</a:t>
            </a:r>
            <a:r>
              <a:rPr lang="en-CA" b="1" dirty="0" err="1">
                <a:solidFill>
                  <a:srgbClr val="7030A0"/>
                </a:solidFill>
                <a:latin typeface="Arial"/>
                <a:cs typeface="Arial"/>
              </a:rPr>
              <a:t>formulaire</a:t>
            </a:r>
            <a:r>
              <a:rPr lang="en-CA" b="1" dirty="0">
                <a:solidFill>
                  <a:srgbClr val="7030A0"/>
                </a:solidFill>
                <a:latin typeface="Arial"/>
                <a:cs typeface="Arial"/>
              </a:rPr>
              <a:t>)</a:t>
            </a:r>
            <a:endParaRPr lang="en-CA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CA" dirty="0">
                <a:latin typeface="Arial"/>
                <a:cs typeface="Arial"/>
              </a:rPr>
              <a:t>Les champs </a:t>
            </a:r>
            <a:r>
              <a:rPr lang="en-CA" dirty="0" err="1">
                <a:latin typeface="Arial"/>
                <a:cs typeface="Arial"/>
              </a:rPr>
              <a:t>soulignés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sont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obligatoires</a:t>
            </a:r>
            <a:r>
              <a:rPr lang="en-CA" dirty="0">
                <a:latin typeface="Arial"/>
                <a:cs typeface="Arial"/>
              </a:rPr>
              <a:t>. 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CA" dirty="0">
                <a:latin typeface="Arial"/>
                <a:cs typeface="Arial"/>
              </a:rPr>
              <a:t>Vous </a:t>
            </a:r>
            <a:r>
              <a:rPr lang="en-CA" dirty="0" err="1">
                <a:latin typeface="Arial"/>
                <a:cs typeface="Arial"/>
              </a:rPr>
              <a:t>pouvez</a:t>
            </a:r>
            <a:r>
              <a:rPr lang="en-CA" dirty="0">
                <a:latin typeface="Arial"/>
                <a:cs typeface="Arial"/>
              </a:rPr>
              <a:t> diffuser </a:t>
            </a:r>
            <a:r>
              <a:rPr lang="en-CA" dirty="0" err="1">
                <a:latin typeface="Arial"/>
                <a:cs typeface="Arial"/>
              </a:rPr>
              <a:t>votre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formulaire</a:t>
            </a:r>
            <a:r>
              <a:rPr lang="en-CA" dirty="0">
                <a:latin typeface="Arial"/>
                <a:cs typeface="Arial"/>
              </a:rPr>
              <a:t> à </a:t>
            </a:r>
            <a:r>
              <a:rPr lang="en-CA" dirty="0" err="1">
                <a:latin typeface="Arial"/>
                <a:cs typeface="Arial"/>
              </a:rPr>
              <a:t>même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une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activité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ou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votre</a:t>
            </a:r>
            <a:r>
              <a:rPr lang="en-CA" dirty="0">
                <a:latin typeface="Arial"/>
                <a:cs typeface="Arial"/>
              </a:rPr>
              <a:t> page. 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CA" dirty="0">
                <a:latin typeface="Arial"/>
                <a:cs typeface="Arial"/>
              </a:rPr>
              <a:t>Vous </a:t>
            </a:r>
            <a:r>
              <a:rPr lang="en-CA" dirty="0" err="1">
                <a:latin typeface="Arial"/>
                <a:cs typeface="Arial"/>
              </a:rPr>
              <a:t>pouvez</a:t>
            </a:r>
            <a:r>
              <a:rPr lang="en-CA" dirty="0">
                <a:latin typeface="Arial"/>
                <a:cs typeface="Arial"/>
              </a:rPr>
              <a:t> exporter les </a:t>
            </a:r>
            <a:r>
              <a:rPr lang="en-CA" dirty="0" err="1">
                <a:latin typeface="Arial"/>
                <a:cs typeface="Arial"/>
              </a:rPr>
              <a:t>réponses</a:t>
            </a:r>
            <a:r>
              <a:rPr lang="en-CA" dirty="0">
                <a:latin typeface="Arial"/>
                <a:cs typeface="Arial"/>
              </a:rPr>
              <a:t> sous </a:t>
            </a:r>
            <a:r>
              <a:rPr lang="en-CA" dirty="0" err="1">
                <a:latin typeface="Arial"/>
                <a:cs typeface="Arial"/>
              </a:rPr>
              <a:t>forme</a:t>
            </a:r>
            <a:r>
              <a:rPr lang="en-CA" dirty="0">
                <a:latin typeface="Arial"/>
                <a:cs typeface="Arial"/>
              </a:rPr>
              <a:t> de tableau Excel </a:t>
            </a:r>
            <a:r>
              <a:rPr lang="en-CA" dirty="0" err="1">
                <a:latin typeface="Arial"/>
                <a:cs typeface="Arial"/>
              </a:rPr>
              <a:t>regroupant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vos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données</a:t>
            </a:r>
            <a:r>
              <a:rPr lang="en-CA" dirty="0">
                <a:latin typeface="Arial"/>
                <a:cs typeface="Arial"/>
              </a:rPr>
              <a:t>.</a:t>
            </a:r>
          </a:p>
          <a:p>
            <a:pPr marL="285750" indent="-285750">
              <a:buChar char="-"/>
            </a:pPr>
            <a:r>
              <a:rPr lang="en-CA" dirty="0">
                <a:latin typeface="Arial"/>
                <a:cs typeface="Arial"/>
              </a:rPr>
              <a:t>Vous </a:t>
            </a:r>
            <a:r>
              <a:rPr lang="en-CA" dirty="0" err="1">
                <a:latin typeface="Arial"/>
                <a:cs typeface="Arial"/>
              </a:rPr>
              <a:t>devez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attacher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votre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formulaire</a:t>
            </a:r>
            <a:r>
              <a:rPr lang="en-CA" dirty="0">
                <a:latin typeface="Arial"/>
                <a:cs typeface="Arial"/>
              </a:rPr>
              <a:t> à </a:t>
            </a:r>
            <a:r>
              <a:rPr lang="en-CA" dirty="0" err="1">
                <a:latin typeface="Arial"/>
                <a:cs typeface="Arial"/>
              </a:rPr>
              <a:t>une</a:t>
            </a:r>
            <a:r>
              <a:rPr lang="en-CA" dirty="0">
                <a:latin typeface="Arial"/>
                <a:cs typeface="Arial"/>
              </a:rPr>
              <a:t> page parent </a:t>
            </a:r>
            <a:r>
              <a:rPr lang="en-CA" dirty="0" err="1">
                <a:latin typeface="Arial"/>
                <a:cs typeface="Arial"/>
              </a:rPr>
              <a:t>afin</a:t>
            </a:r>
            <a:r>
              <a:rPr lang="en-CA" dirty="0">
                <a:latin typeface="Arial"/>
                <a:cs typeface="Arial"/>
              </a:rPr>
              <a:t> de le </a:t>
            </a:r>
            <a:r>
              <a:rPr lang="en-CA" dirty="0" err="1">
                <a:latin typeface="Arial"/>
                <a:cs typeface="Arial"/>
              </a:rPr>
              <a:t>voir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afficher</a:t>
            </a:r>
            <a:r>
              <a:rPr lang="en-CA" dirty="0">
                <a:latin typeface="Arial"/>
                <a:cs typeface="Arial"/>
              </a:rPr>
              <a:t>.</a:t>
            </a:r>
          </a:p>
          <a:p>
            <a:pPr marL="285750" indent="-285750">
              <a:buChar char="-"/>
            </a:pPr>
            <a:r>
              <a:rPr lang="en-CA" dirty="0">
                <a:latin typeface="Arial"/>
                <a:cs typeface="Arial"/>
              </a:rPr>
              <a:t>Vous </a:t>
            </a:r>
            <a:r>
              <a:rPr lang="en-CA" dirty="0" err="1">
                <a:latin typeface="Arial"/>
                <a:cs typeface="Arial"/>
              </a:rPr>
              <a:t>allez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pouvoir</a:t>
            </a:r>
            <a:r>
              <a:rPr lang="en-CA">
                <a:latin typeface="Arial"/>
                <a:cs typeface="Arial"/>
              </a:rPr>
              <a:t> le visualiser </a:t>
            </a:r>
            <a:r>
              <a:rPr lang="en-CA" dirty="0" err="1">
                <a:latin typeface="Arial"/>
                <a:cs typeface="Arial"/>
              </a:rPr>
              <a:t>en</a:t>
            </a:r>
            <a:r>
              <a:rPr lang="en-CA" dirty="0">
                <a:latin typeface="Arial"/>
                <a:cs typeface="Arial"/>
              </a:rPr>
              <a:t> mode </a:t>
            </a:r>
            <a:r>
              <a:rPr lang="en-CA" dirty="0" err="1">
                <a:latin typeface="Arial"/>
                <a:cs typeface="Arial"/>
              </a:rPr>
              <a:t>utilisateur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en</a:t>
            </a:r>
            <a:r>
              <a:rPr lang="en-CA" dirty="0">
                <a:latin typeface="Arial"/>
                <a:cs typeface="Arial"/>
              </a:rPr>
              <a:t> </a:t>
            </a:r>
            <a:r>
              <a:rPr lang="en-CA" dirty="0" err="1">
                <a:latin typeface="Arial"/>
                <a:cs typeface="Arial"/>
              </a:rPr>
              <a:t>sortant</a:t>
            </a:r>
            <a:r>
              <a:rPr lang="en-CA" dirty="0">
                <a:latin typeface="Arial"/>
                <a:cs typeface="Arial"/>
              </a:rPr>
              <a:t> de la </a:t>
            </a:r>
            <a:r>
              <a:rPr lang="en-CA" dirty="0" err="1">
                <a:latin typeface="Arial"/>
                <a:cs typeface="Arial"/>
              </a:rPr>
              <a:t>plateforme</a:t>
            </a:r>
            <a:r>
              <a:rPr lang="en-CA" dirty="0">
                <a:latin typeface="Arial"/>
                <a:cs typeface="Arial"/>
              </a:rPr>
              <a:t> CMS.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A98956-FDA5-41DB-9C13-578EA5C71B7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84278" y="4014732"/>
            <a:ext cx="5643239" cy="23083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CA" b="1">
                <a:solidFill>
                  <a:srgbClr val="7030A0"/>
                </a:solidFill>
                <a:latin typeface="Arial"/>
                <a:cs typeface="Arial"/>
              </a:rPr>
              <a:t>À RETENIR (quiz)</a:t>
            </a:r>
            <a:endParaRPr lang="en-CA" b="1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CA">
                <a:latin typeface="Arial"/>
                <a:cs typeface="Arial"/>
              </a:rPr>
              <a:t>Les champs </a:t>
            </a:r>
            <a:r>
              <a:rPr lang="en-CA" err="1">
                <a:latin typeface="Arial"/>
                <a:cs typeface="Arial"/>
              </a:rPr>
              <a:t>soulignés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sont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obligatoires</a:t>
            </a:r>
            <a:r>
              <a:rPr lang="en-CA">
                <a:latin typeface="Arial"/>
                <a:cs typeface="Arial"/>
              </a:rPr>
              <a:t>. </a:t>
            </a:r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CA">
                <a:latin typeface="Arial"/>
                <a:cs typeface="Arial"/>
              </a:rPr>
              <a:t>Vous </a:t>
            </a:r>
            <a:r>
              <a:rPr lang="en-CA" err="1">
                <a:latin typeface="Arial"/>
                <a:cs typeface="Arial"/>
              </a:rPr>
              <a:t>pouvez</a:t>
            </a:r>
            <a:r>
              <a:rPr lang="en-CA">
                <a:latin typeface="Arial"/>
                <a:cs typeface="Arial"/>
              </a:rPr>
              <a:t> diffuser </a:t>
            </a:r>
            <a:r>
              <a:rPr lang="en-CA" err="1">
                <a:latin typeface="Arial"/>
                <a:cs typeface="Arial"/>
              </a:rPr>
              <a:t>votre</a:t>
            </a:r>
            <a:r>
              <a:rPr lang="en-CA">
                <a:latin typeface="Arial"/>
                <a:cs typeface="Arial"/>
              </a:rPr>
              <a:t> quiz à </a:t>
            </a:r>
            <a:r>
              <a:rPr lang="en-CA" err="1">
                <a:latin typeface="Arial"/>
                <a:cs typeface="Arial"/>
              </a:rPr>
              <a:t>même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votre</a:t>
            </a:r>
            <a:r>
              <a:rPr lang="en-CA">
                <a:latin typeface="Arial"/>
                <a:cs typeface="Arial"/>
              </a:rPr>
              <a:t> page en </a:t>
            </a:r>
            <a:r>
              <a:rPr lang="en-CA" err="1">
                <a:latin typeface="Arial"/>
                <a:cs typeface="Arial"/>
              </a:rPr>
              <a:t>l’insérant</a:t>
            </a:r>
            <a:r>
              <a:rPr lang="en-CA">
                <a:latin typeface="Arial"/>
                <a:cs typeface="Arial"/>
              </a:rPr>
              <a:t> en module. </a:t>
            </a:r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CA">
                <a:latin typeface="Arial"/>
                <a:cs typeface="Arial"/>
              </a:rPr>
              <a:t>Vous </a:t>
            </a:r>
            <a:r>
              <a:rPr lang="en-CA" err="1">
                <a:latin typeface="Arial"/>
                <a:cs typeface="Arial"/>
              </a:rPr>
              <a:t>pouvez</a:t>
            </a:r>
            <a:r>
              <a:rPr lang="en-CA">
                <a:latin typeface="Arial"/>
                <a:cs typeface="Arial"/>
              </a:rPr>
              <a:t> exporter les </a:t>
            </a:r>
            <a:r>
              <a:rPr lang="en-CA" err="1">
                <a:latin typeface="Arial"/>
                <a:cs typeface="Arial"/>
              </a:rPr>
              <a:t>réponses</a:t>
            </a:r>
            <a:r>
              <a:rPr lang="en-CA">
                <a:latin typeface="Arial"/>
                <a:cs typeface="Arial"/>
              </a:rPr>
              <a:t> sous </a:t>
            </a:r>
            <a:r>
              <a:rPr lang="en-CA" err="1">
                <a:latin typeface="Arial"/>
                <a:cs typeface="Arial"/>
              </a:rPr>
              <a:t>forme</a:t>
            </a:r>
            <a:r>
              <a:rPr lang="en-CA">
                <a:latin typeface="Arial"/>
                <a:cs typeface="Arial"/>
              </a:rPr>
              <a:t> de tableau Excel </a:t>
            </a:r>
            <a:r>
              <a:rPr lang="en-CA" err="1">
                <a:latin typeface="Arial"/>
                <a:cs typeface="Arial"/>
              </a:rPr>
              <a:t>regroupant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vos</a:t>
            </a:r>
            <a:r>
              <a:rPr lang="en-CA">
                <a:latin typeface="Arial"/>
                <a:cs typeface="Arial"/>
              </a:rPr>
              <a:t> </a:t>
            </a:r>
            <a:r>
              <a:rPr lang="en-CA" err="1">
                <a:latin typeface="Arial"/>
                <a:cs typeface="Arial"/>
              </a:rPr>
              <a:t>données</a:t>
            </a:r>
            <a:r>
              <a:rPr lang="en-CA">
                <a:latin typeface="Arial"/>
                <a:cs typeface="Arial"/>
              </a:rPr>
              <a:t>.</a:t>
            </a:r>
          </a:p>
          <a:p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2">
            <a:extLst>
              <a:ext uri="{FF2B5EF4-FFF2-40B4-BE49-F238E27FC236}">
                <a16:creationId xmlns:a16="http://schemas.microsoft.com/office/drawing/2014/main" id="{9FB0E3FB-8BED-4DE5-969B-AC143B2BBA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6716" y="-161758"/>
            <a:ext cx="1794043" cy="18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679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Fonction Favori</a:t>
            </a:r>
          </a:p>
          <a:p>
            <a:r>
              <a:rPr lang="fr-CA" dirty="0" smtClean="0"/>
              <a:t>Fonction Partager</a:t>
            </a:r>
            <a:endParaRPr lang="fr-CA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C497-1E7A-4688-8167-63C9ECD8CA2E}" type="slidenum">
              <a:rPr lang="fr-CA" smtClean="0"/>
              <a:t>31</a:t>
            </a:fld>
            <a:endParaRPr lang="fr-CA"/>
          </a:p>
        </p:txBody>
      </p:sp>
      <p:sp>
        <p:nvSpPr>
          <p:cNvPr id="4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 dirty="0">
                <a:latin typeface="Arial"/>
                <a:cs typeface="Arial"/>
              </a:rPr>
              <a:t>Saviez-vous que?</a:t>
            </a:r>
            <a:endParaRPr lang="fr-FR" dirty="0"/>
          </a:p>
          <a:p>
            <a:r>
              <a:rPr lang="fr-CA" b="1" dirty="0"/>
              <a:t>–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815" y="3459481"/>
            <a:ext cx="6432606" cy="8315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24954" y="3185160"/>
            <a:ext cx="1242646" cy="11887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6"/>
          <p:cNvSpPr/>
          <p:nvPr/>
        </p:nvSpPr>
        <p:spPr>
          <a:xfrm>
            <a:off x="7532335" y="3185160"/>
            <a:ext cx="1611085" cy="11887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248818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17458" y="81584"/>
            <a:ext cx="11547622" cy="1005226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fr-CA" sz="4000" b="1">
                <a:latin typeface="Arial"/>
                <a:cs typeface="Arial"/>
              </a:rPr>
              <a:t>Mise à jour des documents et des publications dans l'intranet </a:t>
            </a:r>
            <a:endParaRPr lang="fr-CA" sz="4000" b="1"/>
          </a:p>
          <a:p>
            <a:endParaRPr lang="fr-CA" sz="4000" b="1">
              <a:latin typeface="Arial"/>
              <a:cs typeface="Arial"/>
            </a:endParaRPr>
          </a:p>
        </p:txBody>
      </p:sp>
      <p:pic>
        <p:nvPicPr>
          <p:cNvPr id="5" name="Image 5" descr="Une image contenant texte, personne, intérieur&#10;&#10;Description générée automatiquement">
            <a:extLst>
              <a:ext uri="{FF2B5EF4-FFF2-40B4-BE49-F238E27FC236}">
                <a16:creationId xmlns:a16="http://schemas.microsoft.com/office/drawing/2014/main" id="{28FC6619-C69C-4650-AC16-D771ADBD7B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211" y="2039384"/>
            <a:ext cx="9629953" cy="290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057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38561" y="1799790"/>
            <a:ext cx="6327112" cy="3396431"/>
          </a:xfrm>
        </p:spPr>
        <p:txBody>
          <a:bodyPr>
            <a:normAutofit/>
          </a:bodyPr>
          <a:lstStyle/>
          <a:p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Bottin des employés</a:t>
            </a:r>
            <a:br>
              <a:rPr lang="fr-CA">
                <a:solidFill>
                  <a:srgbClr val="6B459B"/>
                </a:solidFill>
                <a:latin typeface="Arial"/>
                <a:cs typeface="Arial"/>
              </a:rPr>
            </a:br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Bottin des services</a:t>
            </a:r>
          </a:p>
        </p:txBody>
      </p:sp>
    </p:spTree>
    <p:extLst>
      <p:ext uri="{BB962C8B-B14F-4D97-AF65-F5344CB8AC3E}">
        <p14:creationId xmlns:p14="http://schemas.microsoft.com/office/powerpoint/2010/main" val="4516576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97877" y="1638805"/>
            <a:ext cx="11254154" cy="41229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60045" indent="-360045">
              <a:lnSpc>
                <a:spcPct val="107000"/>
              </a:lnSpc>
              <a:buFont typeface="Arial"/>
              <a:buChar char="•"/>
            </a:pPr>
            <a:r>
              <a:rPr lang="en-CA" sz="2400">
                <a:latin typeface="Arial"/>
                <a:cs typeface="Arial"/>
              </a:rPr>
              <a:t>Qu’est-ce que le </a:t>
            </a:r>
            <a:r>
              <a:rPr lang="en-CA" sz="2400" err="1">
                <a:latin typeface="Arial"/>
                <a:cs typeface="Arial"/>
              </a:rPr>
              <a:t>bottin</a:t>
            </a:r>
            <a:r>
              <a:rPr lang="en-CA" sz="2400">
                <a:latin typeface="Arial"/>
                <a:cs typeface="Arial"/>
              </a:rPr>
              <a:t> des employés?</a:t>
            </a:r>
            <a:endParaRPr lang="fr-CA" sz="2400">
              <a:latin typeface="Arial"/>
              <a:cs typeface="Arial"/>
            </a:endParaRPr>
          </a:p>
          <a:p>
            <a:pPr marL="360045" indent="-360045">
              <a:lnSpc>
                <a:spcPct val="107000"/>
              </a:lnSpc>
              <a:buFont typeface="Arial"/>
              <a:buChar char="•"/>
            </a:pPr>
            <a:r>
              <a:rPr lang="en-CA" sz="2400" err="1"/>
              <a:t>Personne-ressource</a:t>
            </a:r>
            <a:r>
              <a:rPr lang="en-CA" sz="2400"/>
              <a:t> pour modification des </a:t>
            </a:r>
            <a:r>
              <a:rPr lang="en-CA" sz="2400" err="1"/>
              <a:t>coordonnées</a:t>
            </a:r>
            <a:r>
              <a:rPr lang="en-CA" sz="2400"/>
              <a:t> des </a:t>
            </a:r>
            <a:r>
              <a:rPr lang="en-CA" sz="2400" err="1"/>
              <a:t>employés</a:t>
            </a:r>
            <a:endParaRPr lang="fr-CA" sz="2400"/>
          </a:p>
          <a:p>
            <a:pPr marL="360045" indent="-360045">
              <a:lnSpc>
                <a:spcPct val="107000"/>
              </a:lnSpc>
              <a:buFont typeface="Arial"/>
              <a:buChar char="•"/>
            </a:pPr>
            <a:r>
              <a:rPr lang="fr-CA" sz="2400"/>
              <a:t>Comment faire?</a:t>
            </a:r>
            <a:endParaRPr lang="fr-CA" sz="2400">
              <a:solidFill>
                <a:srgbClr val="7030A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218743" y="117480"/>
            <a:ext cx="10012421" cy="15399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/>
              <a:t>Bottin des employés</a:t>
            </a:r>
          </a:p>
          <a:p>
            <a:r>
              <a:rPr lang="fr-CA" b="1"/>
              <a:t>– </a:t>
            </a:r>
          </a:p>
        </p:txBody>
      </p:sp>
      <p:sp>
        <p:nvSpPr>
          <p:cNvPr id="6" name="Rectangle 5"/>
          <p:cNvSpPr/>
          <p:nvPr>
            <p:custDataLst>
              <p:tags r:id="rId3"/>
            </p:custDataLst>
          </p:nvPr>
        </p:nvSpPr>
        <p:spPr>
          <a:xfrm>
            <a:off x="768029" y="3457357"/>
            <a:ext cx="10665437" cy="2140524"/>
          </a:xfrm>
          <a:prstGeom prst="rect">
            <a:avLst/>
          </a:prstGeom>
          <a:noFill/>
          <a:ln>
            <a:solidFill>
              <a:srgbClr val="006C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7" name="Image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29" y="3457356"/>
            <a:ext cx="606392" cy="606392"/>
          </a:xfrm>
          <a:prstGeom prst="rect">
            <a:avLst/>
          </a:prstGeom>
          <a:solidFill>
            <a:srgbClr val="6B459B"/>
          </a:solidFill>
        </p:spPr>
      </p:pic>
      <p:sp>
        <p:nvSpPr>
          <p:cNvPr id="5" name="Rectangle 4"/>
          <p:cNvSpPr/>
          <p:nvPr>
            <p:custDataLst>
              <p:tags r:id="rId5"/>
            </p:custDataLst>
          </p:nvPr>
        </p:nvSpPr>
        <p:spPr>
          <a:xfrm>
            <a:off x="1387447" y="3703258"/>
            <a:ext cx="10054817" cy="21852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CA" b="1">
                <a:solidFill>
                  <a:srgbClr val="7030A0"/>
                </a:solidFill>
                <a:latin typeface="Arial"/>
                <a:cs typeface="Arial"/>
              </a:rPr>
              <a:t>À RETENIR</a:t>
            </a:r>
          </a:p>
          <a:p>
            <a:r>
              <a:rPr lang="fr-CA" sz="1600">
                <a:latin typeface="Arial"/>
                <a:cs typeface="Arial"/>
              </a:rPr>
              <a:t>- Travaux en cours pour l'automatisation du bottin, les employés pourront mettre à jour eux-mêmes leur fiche;</a:t>
            </a:r>
            <a:endParaRPr lang="fr-CA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CA" sz="1600">
                <a:latin typeface="Arial"/>
                <a:cs typeface="Arial"/>
              </a:rPr>
              <a:t>- Il est important de bien remplir toutes les sections lors de la mise à jour d'une fiche;</a:t>
            </a:r>
            <a:endParaRPr lang="fr-CA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CA" sz="1600">
                <a:latin typeface="Arial"/>
                <a:cs typeface="Arial"/>
              </a:rPr>
              <a:t>-</a:t>
            </a:r>
            <a:r>
              <a:rPr lang="fr-CA" sz="1600" b="1">
                <a:latin typeface="Arial"/>
                <a:cs typeface="Arial"/>
              </a:rPr>
              <a:t> Photo de profil pour les gestionnaires </a:t>
            </a:r>
            <a:r>
              <a:rPr lang="fr-CA" sz="1600" b="1" u="sng">
                <a:latin typeface="Arial"/>
                <a:cs typeface="Arial"/>
              </a:rPr>
              <a:t>uniquement</a:t>
            </a:r>
            <a:r>
              <a:rPr lang="fr-CA" sz="1600" b="1">
                <a:latin typeface="Arial"/>
                <a:cs typeface="Arial"/>
              </a:rPr>
              <a:t>. </a:t>
            </a:r>
            <a:endParaRPr lang="fr-CA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CA" sz="16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9734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97877" y="1638805"/>
            <a:ext cx="11254154" cy="41229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080770" lvl="2" indent="-457200">
              <a:lnSpc>
                <a:spcPct val="107000"/>
              </a:lnSpc>
              <a:buFont typeface="+mj-lt"/>
              <a:buAutoNum type="arabicPeriod"/>
            </a:pPr>
            <a:r>
              <a:rPr lang="en-CA" dirty="0" err="1">
                <a:solidFill>
                  <a:srgbClr val="7030A0"/>
                </a:solidFill>
                <a:latin typeface="Arial"/>
                <a:cs typeface="Arial"/>
              </a:rPr>
              <a:t>Allez</a:t>
            </a:r>
            <a:r>
              <a:rPr lang="en-CA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lang="en-CA" dirty="0" err="1">
                <a:solidFill>
                  <a:srgbClr val="7030A0"/>
                </a:solidFill>
                <a:latin typeface="Arial"/>
                <a:cs typeface="Arial"/>
              </a:rPr>
              <a:t>dans</a:t>
            </a:r>
            <a:r>
              <a:rPr lang="en-CA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lang="en-CA" b="1" dirty="0" err="1">
                <a:solidFill>
                  <a:srgbClr val="7030A0"/>
                </a:solidFill>
                <a:latin typeface="Arial"/>
                <a:cs typeface="Arial"/>
              </a:rPr>
              <a:t>votre</a:t>
            </a:r>
            <a:r>
              <a:rPr lang="en-CA" dirty="0">
                <a:solidFill>
                  <a:srgbClr val="7030A0"/>
                </a:solidFill>
                <a:latin typeface="Arial"/>
                <a:cs typeface="Arial"/>
              </a:rPr>
              <a:t> fiche du </a:t>
            </a:r>
            <a:r>
              <a:rPr lang="en-CA" dirty="0" err="1">
                <a:solidFill>
                  <a:srgbClr val="7030A0"/>
                </a:solidFill>
                <a:latin typeface="Arial"/>
                <a:cs typeface="Arial"/>
              </a:rPr>
              <a:t>bottin</a:t>
            </a:r>
            <a:r>
              <a:rPr lang="en-CA" dirty="0">
                <a:solidFill>
                  <a:srgbClr val="7030A0"/>
                </a:solidFill>
                <a:latin typeface="Arial"/>
                <a:cs typeface="Arial"/>
              </a:rPr>
              <a:t>.</a:t>
            </a:r>
            <a:endParaRPr lang="fr-FR" dirty="0">
              <a:latin typeface="Arial"/>
              <a:cs typeface="Arial"/>
            </a:endParaRPr>
          </a:p>
          <a:p>
            <a:pPr marL="1080770" lvl="2" indent="-457200">
              <a:lnSpc>
                <a:spcPct val="107000"/>
              </a:lnSpc>
              <a:buFont typeface="+mj-lt"/>
              <a:buAutoNum type="arabicPeriod"/>
            </a:pPr>
            <a:r>
              <a:rPr lang="en-CA" dirty="0" err="1">
                <a:solidFill>
                  <a:srgbClr val="7030A0"/>
                </a:solidFill>
              </a:rPr>
              <a:t>Vérifiez</a:t>
            </a:r>
            <a:r>
              <a:rPr lang="en-CA" dirty="0">
                <a:solidFill>
                  <a:srgbClr val="7030A0"/>
                </a:solidFill>
              </a:rPr>
              <a:t> </a:t>
            </a:r>
            <a:r>
              <a:rPr lang="en-CA" dirty="0" err="1">
                <a:solidFill>
                  <a:srgbClr val="7030A0"/>
                </a:solidFill>
              </a:rPr>
              <a:t>si</a:t>
            </a:r>
            <a:r>
              <a:rPr lang="en-CA" dirty="0">
                <a:solidFill>
                  <a:srgbClr val="7030A0"/>
                </a:solidFill>
              </a:rPr>
              <a:t> </a:t>
            </a:r>
            <a:r>
              <a:rPr lang="en-CA" dirty="0" err="1">
                <a:solidFill>
                  <a:srgbClr val="7030A0"/>
                </a:solidFill>
              </a:rPr>
              <a:t>votre</a:t>
            </a:r>
            <a:r>
              <a:rPr lang="en-CA" dirty="0">
                <a:solidFill>
                  <a:srgbClr val="7030A0"/>
                </a:solidFill>
              </a:rPr>
              <a:t> fiche </a:t>
            </a:r>
            <a:r>
              <a:rPr lang="en-CA" dirty="0" err="1">
                <a:solidFill>
                  <a:srgbClr val="7030A0"/>
                </a:solidFill>
              </a:rPr>
              <a:t>est</a:t>
            </a:r>
            <a:r>
              <a:rPr lang="en-CA" dirty="0">
                <a:solidFill>
                  <a:srgbClr val="7030A0"/>
                </a:solidFill>
              </a:rPr>
              <a:t> </a:t>
            </a:r>
            <a:r>
              <a:rPr lang="en-CA" dirty="0" err="1">
                <a:solidFill>
                  <a:srgbClr val="7030A0"/>
                </a:solidFill>
              </a:rPr>
              <a:t>complète</a:t>
            </a:r>
            <a:r>
              <a:rPr lang="en-CA" dirty="0">
                <a:solidFill>
                  <a:srgbClr val="7030A0"/>
                </a:solidFill>
              </a:rPr>
              <a:t> et </a:t>
            </a:r>
            <a:r>
              <a:rPr lang="en-CA" dirty="0" err="1">
                <a:solidFill>
                  <a:srgbClr val="7030A0"/>
                </a:solidFill>
              </a:rPr>
              <a:t>si</a:t>
            </a:r>
            <a:r>
              <a:rPr lang="en-CA" dirty="0">
                <a:solidFill>
                  <a:srgbClr val="7030A0"/>
                </a:solidFill>
              </a:rPr>
              <a:t> </a:t>
            </a:r>
            <a:r>
              <a:rPr lang="en-CA" dirty="0" err="1">
                <a:solidFill>
                  <a:srgbClr val="7030A0"/>
                </a:solidFill>
              </a:rPr>
              <a:t>toutes</a:t>
            </a:r>
            <a:r>
              <a:rPr lang="en-CA" dirty="0">
                <a:solidFill>
                  <a:srgbClr val="7030A0"/>
                </a:solidFill>
              </a:rPr>
              <a:t> les </a:t>
            </a:r>
            <a:r>
              <a:rPr lang="en-CA" dirty="0" err="1">
                <a:solidFill>
                  <a:srgbClr val="7030A0"/>
                </a:solidFill>
              </a:rPr>
              <a:t>informations</a:t>
            </a:r>
            <a:r>
              <a:rPr lang="en-CA" dirty="0">
                <a:solidFill>
                  <a:srgbClr val="7030A0"/>
                </a:solidFill>
              </a:rPr>
              <a:t> </a:t>
            </a:r>
            <a:r>
              <a:rPr lang="en-CA" dirty="0" err="1">
                <a:solidFill>
                  <a:srgbClr val="7030A0"/>
                </a:solidFill>
              </a:rPr>
              <a:t>sont</a:t>
            </a:r>
            <a:r>
              <a:rPr lang="en-CA" dirty="0">
                <a:solidFill>
                  <a:srgbClr val="7030A0"/>
                </a:solidFill>
              </a:rPr>
              <a:t> à jour.</a:t>
            </a:r>
          </a:p>
          <a:p>
            <a:pPr marL="1080770" lvl="2" indent="-457200">
              <a:lnSpc>
                <a:spcPct val="107000"/>
              </a:lnSpc>
              <a:buFont typeface="+mj-lt"/>
              <a:buAutoNum type="arabicPeriod"/>
            </a:pPr>
            <a:r>
              <a:rPr lang="en-CA" dirty="0">
                <a:solidFill>
                  <a:srgbClr val="7030A0"/>
                </a:solidFill>
              </a:rPr>
              <a:t>Au </a:t>
            </a:r>
            <a:r>
              <a:rPr lang="en-CA" dirty="0" err="1">
                <a:solidFill>
                  <a:srgbClr val="7030A0"/>
                </a:solidFill>
              </a:rPr>
              <a:t>besoin</a:t>
            </a:r>
            <a:r>
              <a:rPr lang="en-CA" dirty="0">
                <a:solidFill>
                  <a:srgbClr val="7030A0"/>
                </a:solidFill>
              </a:rPr>
              <a:t>, </a:t>
            </a:r>
            <a:r>
              <a:rPr lang="en-CA" dirty="0" err="1">
                <a:solidFill>
                  <a:srgbClr val="7030A0"/>
                </a:solidFill>
              </a:rPr>
              <a:t>faites</a:t>
            </a:r>
            <a:r>
              <a:rPr lang="en-CA" dirty="0">
                <a:solidFill>
                  <a:srgbClr val="7030A0"/>
                </a:solidFill>
              </a:rPr>
              <a:t> les modifications </a:t>
            </a:r>
            <a:r>
              <a:rPr lang="en-CA" dirty="0" err="1">
                <a:solidFill>
                  <a:srgbClr val="7030A0"/>
                </a:solidFill>
              </a:rPr>
              <a:t>nécessaires</a:t>
            </a:r>
            <a:r>
              <a:rPr lang="en-CA" dirty="0">
                <a:solidFill>
                  <a:srgbClr val="7030A0"/>
                </a:solidFill>
              </a:rPr>
              <a:t> et </a:t>
            </a:r>
            <a:r>
              <a:rPr lang="en-CA" dirty="0" err="1">
                <a:solidFill>
                  <a:srgbClr val="7030A0"/>
                </a:solidFill>
              </a:rPr>
              <a:t>enregistrez</a:t>
            </a:r>
            <a:r>
              <a:rPr lang="en-CA" dirty="0">
                <a:solidFill>
                  <a:srgbClr val="7030A0"/>
                </a:solidFill>
              </a:rPr>
              <a:t> </a:t>
            </a:r>
            <a:r>
              <a:rPr lang="en-CA" dirty="0" err="1">
                <a:solidFill>
                  <a:srgbClr val="7030A0"/>
                </a:solidFill>
              </a:rPr>
              <a:t>votre</a:t>
            </a:r>
            <a:r>
              <a:rPr lang="en-CA" dirty="0">
                <a:solidFill>
                  <a:srgbClr val="7030A0"/>
                </a:solidFill>
              </a:rPr>
              <a:t> fiche.</a:t>
            </a:r>
          </a:p>
          <a:p>
            <a:pPr marL="457200" lvl="2" indent="-360045">
              <a:lnSpc>
                <a:spcPct val="107000"/>
              </a:lnSpc>
            </a:pPr>
            <a:endParaRPr lang="en-CA" dirty="0">
              <a:solidFill>
                <a:srgbClr val="7030A0"/>
              </a:solidFill>
            </a:endParaRPr>
          </a:p>
          <a:p>
            <a:pPr marL="1080770" lvl="2" indent="-457200">
              <a:lnSpc>
                <a:spcPct val="107000"/>
              </a:lnSpc>
              <a:buFont typeface="+mj-lt"/>
              <a:buAutoNum type="arabicPeriod"/>
            </a:pPr>
            <a:endParaRPr lang="en-CA" dirty="0">
              <a:solidFill>
                <a:srgbClr val="7030A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776845" y="98842"/>
            <a:ext cx="9648716" cy="15399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 dirty="0"/>
              <a:t>Bottin des employés : votre devoir</a:t>
            </a:r>
          </a:p>
          <a:p>
            <a:r>
              <a:rPr lang="fr-CA" b="1" dirty="0"/>
              <a:t>– </a:t>
            </a:r>
          </a:p>
        </p:txBody>
      </p:sp>
    </p:spTree>
    <p:extLst>
      <p:ext uri="{BB962C8B-B14F-4D97-AF65-F5344CB8AC3E}">
        <p14:creationId xmlns:p14="http://schemas.microsoft.com/office/powerpoint/2010/main" val="13499096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97877" y="1652173"/>
            <a:ext cx="11254154" cy="41229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966470" lvl="2" indent="-342900">
              <a:lnSpc>
                <a:spcPct val="107000"/>
              </a:lnSpc>
            </a:pPr>
            <a:r>
              <a:rPr lang="en-CA" dirty="0" err="1">
                <a:solidFill>
                  <a:srgbClr val="7030A0"/>
                </a:solidFill>
                <a:latin typeface="Arial"/>
                <a:cs typeface="Arial"/>
              </a:rPr>
              <a:t>Qu'est-ce</a:t>
            </a:r>
            <a:r>
              <a:rPr lang="en-CA" dirty="0">
                <a:solidFill>
                  <a:srgbClr val="7030A0"/>
                </a:solidFill>
                <a:latin typeface="Arial"/>
                <a:cs typeface="Arial"/>
              </a:rPr>
              <a:t> que le </a:t>
            </a:r>
            <a:r>
              <a:rPr lang="en-CA" dirty="0" err="1">
                <a:solidFill>
                  <a:srgbClr val="7030A0"/>
                </a:solidFill>
                <a:latin typeface="Arial"/>
                <a:cs typeface="Arial"/>
              </a:rPr>
              <a:t>bottin</a:t>
            </a:r>
            <a:r>
              <a:rPr lang="en-CA" dirty="0">
                <a:solidFill>
                  <a:srgbClr val="7030A0"/>
                </a:solidFill>
                <a:latin typeface="Arial"/>
                <a:cs typeface="Arial"/>
              </a:rPr>
              <a:t> des services;</a:t>
            </a:r>
            <a:endParaRPr lang="fr-FR" dirty="0"/>
          </a:p>
          <a:p>
            <a:pPr marL="966470" lvl="2" indent="-342900">
              <a:lnSpc>
                <a:spcPct val="107000"/>
              </a:lnSpc>
            </a:pPr>
            <a:r>
              <a:rPr lang="en-CA" dirty="0">
                <a:solidFill>
                  <a:srgbClr val="7030A0"/>
                </a:solidFill>
                <a:latin typeface="Arial"/>
                <a:cs typeface="Arial"/>
              </a:rPr>
              <a:t>Modifications au </a:t>
            </a:r>
            <a:r>
              <a:rPr lang="en-CA" dirty="0" err="1">
                <a:solidFill>
                  <a:srgbClr val="7030A0"/>
                </a:solidFill>
                <a:latin typeface="Arial"/>
                <a:cs typeface="Arial"/>
              </a:rPr>
              <a:t>bottin</a:t>
            </a:r>
            <a:r>
              <a:rPr lang="en-CA" dirty="0">
                <a:solidFill>
                  <a:srgbClr val="7030A0"/>
                </a:solidFill>
                <a:latin typeface="Arial"/>
                <a:cs typeface="Arial"/>
              </a:rPr>
              <a:t> des services;</a:t>
            </a:r>
          </a:p>
          <a:p>
            <a:pPr marL="966470" lvl="2" indent="-342900">
              <a:lnSpc>
                <a:spcPct val="107000"/>
              </a:lnSpc>
            </a:pPr>
            <a:r>
              <a:rPr lang="en-CA" dirty="0">
                <a:solidFill>
                  <a:srgbClr val="7030A0"/>
                </a:solidFill>
                <a:latin typeface="Arial"/>
                <a:cs typeface="Arial"/>
              </a:rPr>
              <a:t>Comment faire?</a:t>
            </a:r>
          </a:p>
          <a:p>
            <a:pPr marL="623570" lvl="2" indent="0">
              <a:lnSpc>
                <a:spcPct val="107000"/>
              </a:lnSpc>
              <a:buNone/>
            </a:pPr>
            <a:endParaRPr lang="en-CA" dirty="0">
              <a:solidFill>
                <a:srgbClr val="7030A0"/>
              </a:solidFill>
              <a:latin typeface="Arial"/>
              <a:cs typeface="Arial"/>
            </a:endParaRPr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776845" y="165684"/>
            <a:ext cx="8896217" cy="1539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>
                <a:latin typeface="Arial"/>
                <a:cs typeface="Arial"/>
              </a:rPr>
              <a:t>Bottin des services</a:t>
            </a:r>
          </a:p>
          <a:p>
            <a:r>
              <a:rPr lang="fr-CA" b="1"/>
              <a:t>–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03D2CA-5BEB-4F47-B7E6-6E58C6A407D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199086" y="3643325"/>
            <a:ext cx="10046256" cy="1661993"/>
          </a:xfrm>
          <a:prstGeom prst="rect">
            <a:avLst/>
          </a:prstGeom>
          <a:ln w="12700">
            <a:solidFill>
              <a:schemeClr val="accent5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  <a:latin typeface="Arial"/>
                <a:cs typeface="Arial"/>
              </a:rPr>
              <a:t>         </a:t>
            </a:r>
            <a:endParaRPr lang="fr-FR" dirty="0"/>
          </a:p>
          <a:p>
            <a:r>
              <a:rPr lang="en-CA" b="1" dirty="0">
                <a:solidFill>
                  <a:srgbClr val="7030A0"/>
                </a:solidFill>
                <a:latin typeface="Arial"/>
                <a:cs typeface="Arial"/>
              </a:rPr>
              <a:t>         À RETENIR</a:t>
            </a:r>
            <a:endParaRPr lang="en-CA" dirty="0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endParaRPr lang="en-CA" b="1" dirty="0">
              <a:solidFill>
                <a:srgbClr val="7030A0"/>
              </a:solidFill>
              <a:latin typeface="Arial"/>
              <a:cs typeface="Arial"/>
            </a:endParaRPr>
          </a:p>
          <a:p>
            <a:r>
              <a:rPr lang="fr-CA" sz="1600" dirty="0">
                <a:latin typeface="Arial"/>
                <a:cs typeface="Arial"/>
              </a:rPr>
              <a:t>- Ce bottin est évolutif;</a:t>
            </a:r>
            <a:endParaRPr lang="fr-C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CA" sz="1600" dirty="0">
                <a:latin typeface="Arial"/>
                <a:cs typeface="Arial"/>
              </a:rPr>
              <a:t>- Nous vous invitons à le bonifier au besoin.</a:t>
            </a:r>
            <a:endParaRPr lang="fr-C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CA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85EB8E71-8779-4F34-AA7E-B6DDF28DEC8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118" y="3645716"/>
            <a:ext cx="606392" cy="606392"/>
          </a:xfrm>
          <a:prstGeom prst="rect">
            <a:avLst/>
          </a:prstGeom>
          <a:solidFill>
            <a:srgbClr val="6B459B"/>
          </a:solidFill>
        </p:spPr>
      </p:pic>
    </p:spTree>
    <p:extLst>
      <p:ext uri="{BB962C8B-B14F-4D97-AF65-F5344CB8AC3E}">
        <p14:creationId xmlns:p14="http://schemas.microsoft.com/office/powerpoint/2010/main" val="30050315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151870" y="1790553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>
                <a:solidFill>
                  <a:srgbClr val="6B459B"/>
                </a:solidFill>
              </a:rPr>
              <a:t>Formations à venir</a:t>
            </a:r>
          </a:p>
        </p:txBody>
      </p:sp>
    </p:spTree>
    <p:extLst>
      <p:ext uri="{BB962C8B-B14F-4D97-AF65-F5344CB8AC3E}">
        <p14:creationId xmlns:p14="http://schemas.microsoft.com/office/powerpoint/2010/main" val="26676098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151870" y="1790553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>
                <a:solidFill>
                  <a:srgbClr val="6B459B"/>
                </a:solidFill>
              </a:rPr>
              <a:t>Nouveaux contributeurs</a:t>
            </a:r>
          </a:p>
        </p:txBody>
      </p:sp>
    </p:spTree>
    <p:extLst>
      <p:ext uri="{BB962C8B-B14F-4D97-AF65-F5344CB8AC3E}">
        <p14:creationId xmlns:p14="http://schemas.microsoft.com/office/powerpoint/2010/main" val="10838494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298923" y="1362764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Pour nous joindre</a:t>
            </a:r>
            <a:endParaRPr lang="fr-CA">
              <a:solidFill>
                <a:srgbClr val="6B459B"/>
              </a:solidFill>
            </a:endParaRPr>
          </a:p>
        </p:txBody>
      </p:sp>
      <p:sp>
        <p:nvSpPr>
          <p:cNvPr id="4" name="ZoneTexte 3"/>
          <p:cNvSpPr txBox="1"/>
          <p:nvPr>
            <p:custDataLst>
              <p:tags r:id="rId2"/>
            </p:custDataLst>
          </p:nvPr>
        </p:nvSpPr>
        <p:spPr>
          <a:xfrm>
            <a:off x="1857765" y="3744616"/>
            <a:ext cx="9882910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CA" sz="2400" b="1">
                <a:latin typeface="Arial"/>
                <a:cs typeface="Arial"/>
              </a:rPr>
              <a:t>Contributeurs : </a:t>
            </a:r>
            <a:r>
              <a:rPr lang="fr-CA" sz="2400" b="1">
                <a:latin typeface="Arial"/>
                <a:cs typeface="Arial"/>
                <a:hlinkClick r:id="rId5"/>
              </a:rPr>
              <a:t>soutien.contributeurs.cisssmo16@ssss.gouv.qc.ca</a:t>
            </a:r>
            <a:endParaRPr lang="fr-CA" sz="2400">
              <a:latin typeface="Arial"/>
              <a:cs typeface="Arial"/>
            </a:endParaRPr>
          </a:p>
          <a:p>
            <a:r>
              <a:rPr lang="fr-CA" sz="2400" b="1">
                <a:latin typeface="Arial"/>
                <a:cs typeface="Arial"/>
              </a:rPr>
              <a:t/>
            </a:r>
            <a:br>
              <a:rPr lang="fr-CA" sz="2400" b="1">
                <a:latin typeface="Arial"/>
                <a:cs typeface="Arial"/>
              </a:rPr>
            </a:br>
            <a:r>
              <a:rPr lang="fr-CA" sz="2400" b="1">
                <a:latin typeface="Arial"/>
                <a:cs typeface="Arial"/>
              </a:rPr>
              <a:t>Employés : </a:t>
            </a:r>
            <a:r>
              <a:rPr lang="fr-CA" sz="2400" b="1">
                <a:latin typeface="Arial"/>
                <a:cs typeface="Arial"/>
                <a:hlinkClick r:id="rId6"/>
              </a:rPr>
              <a:t>soutien-intranet.cisssmo16@ssss.gouv.qc.ca</a:t>
            </a:r>
          </a:p>
          <a:p>
            <a:endParaRPr lang="fr-CA" sz="2400" b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1253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360045" lvl="0" indent="-360045"/>
            <a:r>
              <a:rPr lang="fr-CA"/>
              <a:t>Avant 2019 : 9 plateformes pour 1 organisation</a:t>
            </a:r>
          </a:p>
          <a:p>
            <a:pPr marL="360045" lvl="0" indent="-360045"/>
            <a:r>
              <a:rPr lang="fr-CA"/>
              <a:t>Janvier 2019 : arrivée de notre intranet, un lieu de référence unique pour aller chercher une information </a:t>
            </a:r>
            <a:r>
              <a:rPr lang="fr-CA" b="1"/>
              <a:t>fiable et à jour!</a:t>
            </a:r>
            <a:endParaRPr lang="fr-FR"/>
          </a:p>
          <a:p>
            <a:pPr marL="360045" indent="-360045"/>
            <a:r>
              <a:rPr lang="fr-CA">
                <a:latin typeface="Arial"/>
                <a:cs typeface="Arial"/>
              </a:rPr>
              <a:t>Accessible de partout, en tout temps!</a:t>
            </a:r>
          </a:p>
          <a:p>
            <a:pPr marL="360045" indent="-360045"/>
            <a:r>
              <a:rPr lang="fr-CA">
                <a:latin typeface="Arial"/>
                <a:cs typeface="Arial"/>
              </a:rPr>
              <a:t>Constamment en amélioration</a:t>
            </a:r>
          </a:p>
          <a:p>
            <a:pPr marL="360045" indent="-360045"/>
            <a:r>
              <a:rPr lang="fr-CA">
                <a:latin typeface="Arial"/>
                <a:cs typeface="Arial"/>
              </a:rPr>
              <a:t>Plusieurs droits d’accès : </a:t>
            </a:r>
            <a:endParaRPr lang="fr-CA"/>
          </a:p>
          <a:p>
            <a:pPr lvl="1" indent="-360045"/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Administrateur</a:t>
            </a:r>
          </a:p>
          <a:p>
            <a:pPr lvl="1" indent="-360045">
              <a:buFont typeface="Arial"/>
              <a:buChar char="•"/>
            </a:pPr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Éditeur</a:t>
            </a:r>
          </a:p>
          <a:p>
            <a:pPr lvl="1" indent="-360045"/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Contributeur</a:t>
            </a:r>
          </a:p>
          <a:p>
            <a:pPr lvl="1" indent="-360045"/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Abonné</a:t>
            </a:r>
          </a:p>
          <a:p>
            <a:pPr marL="360045" indent="-360045"/>
            <a:endParaRPr lang="fr-CA"/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/>
              <a:t>M</a:t>
            </a:r>
            <a:r>
              <a:rPr lang="fr-CA" b="1" baseline="0"/>
              <a:t>ise en contexte</a:t>
            </a:r>
            <a:endParaRPr lang="fr-CA" b="1"/>
          </a:p>
          <a:p>
            <a:r>
              <a:rPr lang="fr-CA" b="1"/>
              <a:t>–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049" y="3693672"/>
            <a:ext cx="4297845" cy="215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0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151870" y="1790553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>
                <a:solidFill>
                  <a:srgbClr val="6B459B"/>
                </a:solidFill>
              </a:rPr>
              <a:t>Questions/Commentaires?</a:t>
            </a:r>
          </a:p>
        </p:txBody>
      </p:sp>
    </p:spTree>
    <p:extLst>
      <p:ext uri="{BB962C8B-B14F-4D97-AF65-F5344CB8AC3E}">
        <p14:creationId xmlns:p14="http://schemas.microsoft.com/office/powerpoint/2010/main" val="4107422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38561" y="1799790"/>
            <a:ext cx="6327112" cy="3396431"/>
          </a:xfrm>
        </p:spPr>
        <p:txBody>
          <a:bodyPr>
            <a:normAutofit/>
          </a:bodyPr>
          <a:lstStyle/>
          <a:p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Les contributeurs</a:t>
            </a:r>
          </a:p>
        </p:txBody>
      </p:sp>
    </p:spTree>
    <p:extLst>
      <p:ext uri="{BB962C8B-B14F-4D97-AF65-F5344CB8AC3E}">
        <p14:creationId xmlns:p14="http://schemas.microsoft.com/office/powerpoint/2010/main" val="373610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60045" lvl="0" indent="-360045"/>
            <a:r>
              <a:rPr lang="fr-CA">
                <a:latin typeface="Arial"/>
                <a:cs typeface="Arial"/>
              </a:rPr>
              <a:t>Membre du « noyau » de votre direction</a:t>
            </a:r>
            <a:endParaRPr lang="fr-FR">
              <a:latin typeface="Arial"/>
              <a:cs typeface="Arial"/>
            </a:endParaRPr>
          </a:p>
          <a:p>
            <a:pPr marL="360045" indent="-360045"/>
            <a:r>
              <a:rPr lang="fr-CA">
                <a:latin typeface="Arial"/>
                <a:cs typeface="Arial"/>
              </a:rPr>
              <a:t>Principales actions (mais pas les seules) : </a:t>
            </a:r>
            <a:endParaRPr lang="fr-CA"/>
          </a:p>
          <a:p>
            <a:pPr marL="1028700" lvl="1" indent="-342900">
              <a:buFontTx/>
              <a:buChar char="-"/>
            </a:pPr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Ajouter ou modifier des documents;</a:t>
            </a:r>
          </a:p>
          <a:p>
            <a:pPr marL="1028700" lvl="1" indent="-342900">
              <a:buFontTx/>
              <a:buChar char="-"/>
            </a:pPr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Mettre à jour les coordonnées dans les fiches du bottin des employés et du bottin des services;</a:t>
            </a:r>
          </a:p>
          <a:p>
            <a:pPr marL="1028700" lvl="1" indent="-342900">
              <a:buFontTx/>
              <a:buChar char="-"/>
            </a:pPr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Modifier le contenu d’une section, d’une direction et d’une page.</a:t>
            </a:r>
            <a:endParaRPr lang="en-CA"/>
          </a:p>
          <a:p>
            <a:pPr marL="360045" indent="-360045"/>
            <a:endParaRPr lang="fr-CA"/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>
                <a:latin typeface="Arial"/>
                <a:cs typeface="Arial"/>
              </a:rPr>
              <a:t>Rôles et responsabilités</a:t>
            </a:r>
            <a:endParaRPr lang="fr-CA" b="1"/>
          </a:p>
          <a:p>
            <a:r>
              <a:rPr lang="fr-CA" b="1"/>
              <a:t>– </a:t>
            </a:r>
          </a:p>
        </p:txBody>
      </p:sp>
    </p:spTree>
    <p:extLst>
      <p:ext uri="{BB962C8B-B14F-4D97-AF65-F5344CB8AC3E}">
        <p14:creationId xmlns:p14="http://schemas.microsoft.com/office/powerpoint/2010/main" val="210420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lvl="0" indent="0">
              <a:buNone/>
            </a:pPr>
            <a:endParaRPr lang="fr-CA">
              <a:solidFill>
                <a:srgbClr val="6B459B"/>
              </a:solidFill>
              <a:latin typeface="Arial"/>
              <a:cs typeface="Arial"/>
            </a:endParaRPr>
          </a:p>
          <a:p>
            <a:pPr marL="342900" lvl="0" indent="-342900">
              <a:buFontTx/>
              <a:buChar char="-"/>
            </a:pPr>
            <a:endParaRPr lang="en-CA"/>
          </a:p>
          <a:p>
            <a:pPr marL="360045" indent="-360045"/>
            <a:endParaRPr lang="fr-CA"/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>
                <a:latin typeface="Arial"/>
                <a:cs typeface="Arial"/>
              </a:rPr>
              <a:t>Les contributeurs</a:t>
            </a:r>
            <a:endParaRPr lang="fr-CA" b="1"/>
          </a:p>
          <a:p>
            <a:r>
              <a:rPr lang="fr-CA" b="1"/>
              <a:t>–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387" y="1203339"/>
            <a:ext cx="7520378" cy="486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36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lvl="0" indent="0">
              <a:buNone/>
            </a:pPr>
            <a:endParaRPr lang="fr-CA">
              <a:solidFill>
                <a:srgbClr val="6B459B"/>
              </a:solidFill>
              <a:latin typeface="Arial"/>
              <a:cs typeface="Arial"/>
            </a:endParaRPr>
          </a:p>
          <a:p>
            <a:pPr marL="342900" lvl="0" indent="-342900">
              <a:buFontTx/>
              <a:buChar char="-"/>
            </a:pPr>
            <a:endParaRPr lang="en-CA"/>
          </a:p>
          <a:p>
            <a:pPr marL="360045" indent="-360045"/>
            <a:endParaRPr lang="fr-CA"/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>
                <a:latin typeface="Arial"/>
                <a:cs typeface="Arial"/>
              </a:rPr>
              <a:t>Les contributeurs</a:t>
            </a:r>
            <a:endParaRPr lang="fr-CA" b="1"/>
          </a:p>
          <a:p>
            <a:r>
              <a:rPr lang="fr-CA" b="1"/>
              <a:t>–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0159" y="2181628"/>
            <a:ext cx="3540011" cy="268484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0110" y="2181628"/>
            <a:ext cx="3022725" cy="144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2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3643" y="263882"/>
            <a:ext cx="4212632" cy="590509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3701" y="991672"/>
            <a:ext cx="1071519" cy="51386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13643" y="1403798"/>
            <a:ext cx="5451577" cy="2318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13643" y="1790166"/>
            <a:ext cx="5451577" cy="2318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13643" y="2633866"/>
            <a:ext cx="5451577" cy="2318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13642" y="3055444"/>
            <a:ext cx="5451577" cy="2318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13641" y="4221122"/>
            <a:ext cx="5451577" cy="2318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13641" y="4845885"/>
            <a:ext cx="5451577" cy="2318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13641" y="5074273"/>
            <a:ext cx="5451577" cy="2318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913641" y="5683011"/>
            <a:ext cx="5451577" cy="2318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70776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4697D721C34343AEF1BBF8C85FAAC9" ma:contentTypeVersion="2" ma:contentTypeDescription="Create a new document." ma:contentTypeScope="" ma:versionID="63bf04e1cea33229d7bd7688d8e08383">
  <xsd:schema xmlns:xsd="http://www.w3.org/2001/XMLSchema" xmlns:xs="http://www.w3.org/2001/XMLSchema" xmlns:p="http://schemas.microsoft.com/office/2006/metadata/properties" xmlns:ns2="0df6c104-1aaf-4384-af4b-1708b677b81d" targetNamespace="http://schemas.microsoft.com/office/2006/metadata/properties" ma:root="true" ma:fieldsID="24cfdf39b1e8126a41d4766e31681935" ns2:_="">
    <xsd:import namespace="0df6c104-1aaf-4384-af4b-1708b677b8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f6c104-1aaf-4384-af4b-1708b677b8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AB46B5-DFC6-45F2-A854-1FD6544E77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f6c104-1aaf-4384-af4b-1708b677b8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E627B07-A6F8-44C0-AE95-D1A2EAC214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F62C3F-19A8-415A-A4FE-FF7B5C247EA7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0df6c104-1aaf-4384-af4b-1708b677b81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1052</Words>
  <Application>Microsoft Office PowerPoint</Application>
  <PresentationFormat>Grand écran</PresentationFormat>
  <Paragraphs>199</Paragraphs>
  <Slides>40</Slides>
  <Notes>36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3" baseType="lpstr">
      <vt:lpstr>Arial</vt:lpstr>
      <vt:lpstr>Calibri</vt:lpstr>
      <vt:lpstr>Thème Office</vt:lpstr>
      <vt:lpstr>Formation intranet (CMS)</vt:lpstr>
      <vt:lpstr>Présentation PowerPoint</vt:lpstr>
      <vt:lpstr>Mise en contexte</vt:lpstr>
      <vt:lpstr>Présentation PowerPoint</vt:lpstr>
      <vt:lpstr>Les contributeurs</vt:lpstr>
      <vt:lpstr>Présentation PowerPoint</vt:lpstr>
      <vt:lpstr>Présentation PowerPoint</vt:lpstr>
      <vt:lpstr>Présentation PowerPoint</vt:lpstr>
      <vt:lpstr>Présentation PowerPoint</vt:lpstr>
      <vt:lpstr>La plateforme</vt:lpstr>
      <vt:lpstr>Les deux interfaces</vt:lpstr>
      <vt:lpstr>Les interfaces</vt:lpstr>
      <vt:lpstr>Accès au CMS</vt:lpstr>
      <vt:lpstr>Connexion au CMS</vt:lpstr>
      <vt:lpstr>Navigation dans le CMS</vt:lpstr>
      <vt:lpstr>Navigation CMS : onglet, champs </vt:lpstr>
      <vt:lpstr>Le guide d’édition intranet</vt:lpstr>
      <vt:lpstr>Le guide d’édition intranet</vt:lpstr>
      <vt:lpstr> Moteur de recherche</vt:lpstr>
      <vt:lpstr>Présentation PowerPoint</vt:lpstr>
      <vt:lpstr>Présentation PowerPoint</vt:lpstr>
      <vt:lpstr>Moteur de recherche : démo en direct</vt:lpstr>
      <vt:lpstr>Présentation PowerPoint</vt:lpstr>
      <vt:lpstr>Création des contenus</vt:lpstr>
      <vt:lpstr>Présentation PowerPoint</vt:lpstr>
      <vt:lpstr>Présentation PowerPoint</vt:lpstr>
      <vt:lpstr>Présentation PowerPoint</vt:lpstr>
      <vt:lpstr>Présentation PowerPoint</vt:lpstr>
      <vt:lpstr>Saviez-vous que?</vt:lpstr>
      <vt:lpstr>Présentation PowerPoint</vt:lpstr>
      <vt:lpstr>Présentation PowerPoint</vt:lpstr>
      <vt:lpstr>Présentation PowerPoint</vt:lpstr>
      <vt:lpstr>Bottin des employés Bottin des services</vt:lpstr>
      <vt:lpstr>Présentation PowerPoint</vt:lpstr>
      <vt:lpstr>Présentation PowerPoint</vt:lpstr>
      <vt:lpstr>Présentation PowerPoint</vt:lpstr>
      <vt:lpstr>Formations à venir</vt:lpstr>
      <vt:lpstr>Nouveaux contributeurs</vt:lpstr>
      <vt:lpstr>Pour nous joindre</vt:lpstr>
      <vt:lpstr>Questions/Commentaires?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Adam Julie</dc:creator>
  <cp:lastModifiedBy>Janik Huot</cp:lastModifiedBy>
  <cp:revision>31</cp:revision>
  <dcterms:created xsi:type="dcterms:W3CDTF">2019-10-17T15:59:18Z</dcterms:created>
  <dcterms:modified xsi:type="dcterms:W3CDTF">2021-09-09T19:59:14Z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0x010100624697D721C34343AEF1BBF8C85FAAC9</vt:lpwstr>
  </property>
</Properties>
</file>