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tags/tag15.xml" ContentType="application/vnd.openxmlformats-officedocument.presentationml.tags+xml"/>
  <Override PartName="/ppt/notesSlides/notesSlide9.xml" ContentType="application/vnd.openxmlformats-officedocument.presentationml.notesSlide+xml"/>
  <Override PartName="/ppt/tags/tag16.xml" ContentType="application/vnd.openxmlformats-officedocument.presentationml.tags+xml"/>
  <Override PartName="/ppt/notesSlides/notesSlide10.xml" ContentType="application/vnd.openxmlformats-officedocument.presentationml.notesSlide+xml"/>
  <Override PartName="/ppt/tags/tag17.xml" ContentType="application/vnd.openxmlformats-officedocument.presentationml.tags+xml"/>
  <Override PartName="/ppt/notesSlides/notesSlide11.xml" ContentType="application/vnd.openxmlformats-officedocument.presentationml.notesSlide+xml"/>
  <Override PartName="/ppt/tags/tag18.xml" ContentType="application/vnd.openxmlformats-officedocument.presentationml.tags+xml"/>
  <Override PartName="/ppt/notesSlides/notesSlide12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tags/tag21.xml" ContentType="application/vnd.openxmlformats-officedocument.presentationml.tags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0"/>
  </p:notesMasterIdLst>
  <p:sldIdLst>
    <p:sldId id="257" r:id="rId5"/>
    <p:sldId id="292" r:id="rId6"/>
    <p:sldId id="316" r:id="rId7"/>
    <p:sldId id="278" r:id="rId8"/>
    <p:sldId id="323" r:id="rId9"/>
    <p:sldId id="319" r:id="rId10"/>
    <p:sldId id="320" r:id="rId11"/>
    <p:sldId id="291" r:id="rId12"/>
    <p:sldId id="324" r:id="rId13"/>
    <p:sldId id="313" r:id="rId14"/>
    <p:sldId id="315" r:id="rId15"/>
    <p:sldId id="325" r:id="rId16"/>
    <p:sldId id="303" r:id="rId17"/>
    <p:sldId id="290" r:id="rId18"/>
    <p:sldId id="282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élody Dorval" initials="MD" lastIdx="4" clrIdx="0">
    <p:extLst>
      <p:ext uri="{19B8F6BF-5375-455C-9EA6-DF929625EA0E}">
        <p15:presenceInfo xmlns:p15="http://schemas.microsoft.com/office/powerpoint/2012/main" userId="Mélody Dorval" providerId="None"/>
      </p:ext>
    </p:extLst>
  </p:cmAuthor>
  <p:cmAuthor id="2" name="Julie Lefort" initials="JL" lastIdx="5" clrIdx="1">
    <p:extLst>
      <p:ext uri="{19B8F6BF-5375-455C-9EA6-DF929625EA0E}">
        <p15:presenceInfo xmlns:p15="http://schemas.microsoft.com/office/powerpoint/2012/main" userId="S-1-5-21-4229494045-2740759392-1441217925-38747" providerId="AD"/>
      </p:ext>
    </p:extLst>
  </p:cmAuthor>
  <p:cmAuthor id="3" name="Mélody Dorval (CISSSMO16)" initials="M(" lastIdx="16" clrIdx="2">
    <p:extLst>
      <p:ext uri="{19B8F6BF-5375-455C-9EA6-DF929625EA0E}">
        <p15:presenceInfo xmlns:p15="http://schemas.microsoft.com/office/powerpoint/2012/main" userId="S::melody.dorval.cisssmo16@ssss.gouv.qc.ca::6e5f79e3-f4f5-46c5-94ce-732b06f62a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584A"/>
    <a:srgbClr val="6B45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2E626E-EAB9-4CF2-8834-0B870DECE316}" v="77" dt="2021-05-20T12:46:53.372"/>
    <p1510:client id="{01B469E0-8E8A-48C3-82B9-53889BC899B9}" v="7" dt="2021-05-11T13:48:02.316"/>
    <p1510:client id="{0D0F9EDD-0E03-45FD-9537-CCE38DEDEB0B}" v="279" dt="2021-06-11T13:24:42.568"/>
    <p1510:client id="{1A6338F8-927C-4F1D-8526-76DA2FBBE719}" v="2" dt="2021-05-27T12:15:28.160"/>
    <p1510:client id="{1DBD41C4-837E-4C45-8368-831165AA9541}" v="10" dt="2021-04-21T13:11:33.650"/>
    <p1510:client id="{2FD3DB6D-D6B5-48C8-9380-842B8AFA93EE}" v="55" dt="2021-04-23T14:54:12.276"/>
    <p1510:client id="{434F7C41-1DB6-4A74-B379-FD97B1F79DB5}" v="81" dt="2021-07-14T18:15:09.459"/>
    <p1510:client id="{4A57ADBE-2371-4AE3-A4DF-A113125312AD}" v="4" dt="2021-05-20T12:50:13.152"/>
    <p1510:client id="{8085584A-15D4-4325-83DE-146C5CFF0F8E}" v="279" dt="2021-05-13T14:53:38.016"/>
    <p1510:client id="{90494A15-0AC6-459C-8A5E-144AAA50D079}" v="32" dt="2021-04-27T18:42:05.623"/>
    <p1510:client id="{B4A4D60B-EFAD-47A0-A475-0B79797AD9D8}" v="1" dt="2021-05-14T15:07:56.180"/>
    <p1510:client id="{B6091532-B268-430C-98FA-0D21E3559C00}" v="351" dt="2021-05-14T14:28:55.273"/>
    <p1510:client id="{BC409F90-DC5E-411E-8A7D-5E83BF077323}" v="4" dt="2021-05-10T18:54:00.700"/>
    <p1510:client id="{BD245D22-9548-4071-BCEB-F1BB7479E958}" v="89" dt="2021-05-26T18:13:18.056"/>
    <p1510:client id="{BDE4F934-CDA5-434B-8887-CCB7B906850E}" v="2" dt="2021-06-02T11:29:30.347"/>
    <p1510:client id="{C73B384D-3DBA-48A7-B039-8F05EF6747EF}" v="138" dt="2021-06-17T13:38:25.270"/>
    <p1510:client id="{E071A997-6AD9-49B0-B8E2-93F876C4798F}" v="57" dt="2021-05-26T18:22:58.224"/>
    <p1510:client id="{E24A89CF-F1C8-4D77-AB98-ABA9DA765582}" v="786" dt="2021-04-21T14:58:26.865"/>
    <p1510:client id="{F224CD12-D932-497D-A431-632B1B37881E}" v="25" dt="2021-04-29T14:03:01.734"/>
    <p1510:client id="{F95CE759-D14A-476F-863B-5E193D0F82E9}" v="215" dt="2021-05-13T20:05:19.2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 autoAdjust="0"/>
    <p:restoredTop sz="94343" autoAdjust="0"/>
  </p:normalViewPr>
  <p:slideViewPr>
    <p:cSldViewPr snapToGrid="0">
      <p:cViewPr varScale="1">
        <p:scale>
          <a:sx n="73" d="100"/>
          <a:sy n="73" d="100"/>
        </p:scale>
        <p:origin x="55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 Lefort  (CISSSMO16)" userId="S::julie.lefort.cisssmo16@ssss.gouv.qc.ca::2203ccf3-c805-4606-a8ad-a1976f220140" providerId="AD" clId="Web-{8085584A-15D4-4325-83DE-146C5CFF0F8E}"/>
    <pc:docChg chg="modSld">
      <pc:chgData name="Julie Lefort  (CISSSMO16)" userId="S::julie.lefort.cisssmo16@ssss.gouv.qc.ca::2203ccf3-c805-4606-a8ad-a1976f220140" providerId="AD" clId="Web-{8085584A-15D4-4325-83DE-146C5CFF0F8E}" dt="2021-05-13T14:53:38.016" v="159"/>
      <pc:docMkLst>
        <pc:docMk/>
      </pc:docMkLst>
      <pc:sldChg chg="modSp delCm">
        <pc:chgData name="Julie Lefort  (CISSSMO16)" userId="S::julie.lefort.cisssmo16@ssss.gouv.qc.ca::2203ccf3-c805-4606-a8ad-a1976f220140" providerId="AD" clId="Web-{8085584A-15D4-4325-83DE-146C5CFF0F8E}" dt="2021-05-13T13:59:55.035" v="59" actId="20577"/>
        <pc:sldMkLst>
          <pc:docMk/>
          <pc:sldMk cId="3621973459" sldId="279"/>
        </pc:sldMkLst>
        <pc:spChg chg="mod">
          <ac:chgData name="Julie Lefort  (CISSSMO16)" userId="S::julie.lefort.cisssmo16@ssss.gouv.qc.ca::2203ccf3-c805-4606-a8ad-a1976f220140" providerId="AD" clId="Web-{8085584A-15D4-4325-83DE-146C5CFF0F8E}" dt="2021-05-13T13:59:55.035" v="59" actId="20577"/>
          <ac:spMkLst>
            <pc:docMk/>
            <pc:sldMk cId="3621973459" sldId="279"/>
            <ac:spMk id="2" creationId="{00000000-0000-0000-0000-000000000000}"/>
          </ac:spMkLst>
        </pc:spChg>
      </pc:sldChg>
      <pc:sldChg chg="delCm">
        <pc:chgData name="Julie Lefort  (CISSSMO16)" userId="S::julie.lefort.cisssmo16@ssss.gouv.qc.ca::2203ccf3-c805-4606-a8ad-a1976f220140" providerId="AD" clId="Web-{8085584A-15D4-4325-83DE-146C5CFF0F8E}" dt="2021-05-13T13:56:57.152" v="1"/>
        <pc:sldMkLst>
          <pc:docMk/>
          <pc:sldMk cId="1349909690" sldId="280"/>
        </pc:sldMkLst>
      </pc:sldChg>
      <pc:sldChg chg="addSp delSp modSp">
        <pc:chgData name="Julie Lefort  (CISSSMO16)" userId="S::julie.lefort.cisssmo16@ssss.gouv.qc.ca::2203ccf3-c805-4606-a8ad-a1976f220140" providerId="AD" clId="Web-{8085584A-15D4-4325-83DE-146C5CFF0F8E}" dt="2021-05-13T14:53:38.016" v="159"/>
        <pc:sldMkLst>
          <pc:docMk/>
          <pc:sldMk cId="3005031566" sldId="283"/>
        </pc:sldMkLst>
        <pc:spChg chg="mod">
          <ac:chgData name="Julie Lefort  (CISSSMO16)" userId="S::julie.lefort.cisssmo16@ssss.gouv.qc.ca::2203ccf3-c805-4606-a8ad-a1976f220140" providerId="AD" clId="Web-{8085584A-15D4-4325-83DE-146C5CFF0F8E}" dt="2021-05-13T13:59:30.924" v="55" actId="20577"/>
          <ac:spMkLst>
            <pc:docMk/>
            <pc:sldMk cId="3005031566" sldId="283"/>
            <ac:spMk id="2" creationId="{00000000-0000-0000-0000-000000000000}"/>
          </ac:spMkLst>
        </pc:spChg>
        <pc:spChg chg="add del">
          <ac:chgData name="Julie Lefort  (CISSSMO16)" userId="S::julie.lefort.cisssmo16@ssss.gouv.qc.ca::2203ccf3-c805-4606-a8ad-a1976f220140" providerId="AD" clId="Web-{8085584A-15D4-4325-83DE-146C5CFF0F8E}" dt="2021-05-13T14:48:08.316" v="61"/>
          <ac:spMkLst>
            <pc:docMk/>
            <pc:sldMk cId="3005031566" sldId="283"/>
            <ac:spMk id="5" creationId="{F9C56DCA-CCAC-4B32-BC00-3F58A331B7BF}"/>
          </ac:spMkLst>
        </pc:spChg>
        <pc:spChg chg="add del">
          <ac:chgData name="Julie Lefort  (CISSSMO16)" userId="S::julie.lefort.cisssmo16@ssss.gouv.qc.ca::2203ccf3-c805-4606-a8ad-a1976f220140" providerId="AD" clId="Web-{8085584A-15D4-4325-83DE-146C5CFF0F8E}" dt="2021-05-13T14:48:27.754" v="64"/>
          <ac:spMkLst>
            <pc:docMk/>
            <pc:sldMk cId="3005031566" sldId="283"/>
            <ac:spMk id="7" creationId="{C38CE373-EA6C-4D05-B50A-49B5585CB09E}"/>
          </ac:spMkLst>
        </pc:spChg>
        <pc:spChg chg="add del">
          <ac:chgData name="Julie Lefort  (CISSSMO16)" userId="S::julie.lefort.cisssmo16@ssss.gouv.qc.ca::2203ccf3-c805-4606-a8ad-a1976f220140" providerId="AD" clId="Web-{8085584A-15D4-4325-83DE-146C5CFF0F8E}" dt="2021-05-13T14:48:28.989" v="65"/>
          <ac:spMkLst>
            <pc:docMk/>
            <pc:sldMk cId="3005031566" sldId="283"/>
            <ac:spMk id="9" creationId="{38EBF367-4BB1-40E5-B0D1-879EB1ED2DD7}"/>
          </ac:spMkLst>
        </pc:spChg>
        <pc:spChg chg="add mod">
          <ac:chgData name="Julie Lefort  (CISSSMO16)" userId="S::julie.lefort.cisssmo16@ssss.gouv.qc.ca::2203ccf3-c805-4606-a8ad-a1976f220140" providerId="AD" clId="Web-{8085584A-15D4-4325-83DE-146C5CFF0F8E}" dt="2021-05-13T14:53:38.016" v="159"/>
          <ac:spMkLst>
            <pc:docMk/>
            <pc:sldMk cId="3005031566" sldId="283"/>
            <ac:spMk id="11" creationId="{0203D2CA-5BEB-4F47-B7E6-6E58C6A407D9}"/>
          </ac:spMkLst>
        </pc:spChg>
        <pc:spChg chg="add del">
          <ac:chgData name="Julie Lefort  (CISSSMO16)" userId="S::julie.lefort.cisssmo16@ssss.gouv.qc.ca::2203ccf3-c805-4606-a8ad-a1976f220140" providerId="AD" clId="Web-{8085584A-15D4-4325-83DE-146C5CFF0F8E}" dt="2021-05-13T14:49:40.851" v="74"/>
          <ac:spMkLst>
            <pc:docMk/>
            <pc:sldMk cId="3005031566" sldId="283"/>
            <ac:spMk id="15" creationId="{F06A1BB2-7CA9-4263-9D06-2A792D7F421E}"/>
          </ac:spMkLst>
        </pc:spChg>
        <pc:picChg chg="add mod">
          <ac:chgData name="Julie Lefort  (CISSSMO16)" userId="S::julie.lefort.cisssmo16@ssss.gouv.qc.ca::2203ccf3-c805-4606-a8ad-a1976f220140" providerId="AD" clId="Web-{8085584A-15D4-4325-83DE-146C5CFF0F8E}" dt="2021-05-13T14:53:21.781" v="157" actId="1076"/>
          <ac:picMkLst>
            <pc:docMk/>
            <pc:sldMk cId="3005031566" sldId="283"/>
            <ac:picMk id="13" creationId="{85EB8E71-8779-4F34-AA7E-B6DDF28DEC8B}"/>
          </ac:picMkLst>
        </pc:picChg>
      </pc:sldChg>
    </pc:docChg>
  </pc:docChgLst>
  <pc:docChgLst>
    <pc:chgData name="Mélody Dorval (CISSSMO16)" userId="S::melody.dorval.cisssmo16@ssss.gouv.qc.ca::6e5f79e3-f4f5-46c5-94ce-732b06f62a10" providerId="AD" clId="Web-{B6091532-B268-430C-98FA-0D21E3559C00}"/>
    <pc:docChg chg="addSld modSld sldOrd">
      <pc:chgData name="Mélody Dorval (CISSSMO16)" userId="S::melody.dorval.cisssmo16@ssss.gouv.qc.ca::6e5f79e3-f4f5-46c5-94ce-732b06f62a10" providerId="AD" clId="Web-{B6091532-B268-430C-98FA-0D21E3559C00}" dt="2021-05-14T14:51:45.264" v="619"/>
      <pc:docMkLst>
        <pc:docMk/>
      </pc:docMkLst>
      <pc:sldChg chg="modNotes">
        <pc:chgData name="Mélody Dorval (CISSSMO16)" userId="S::melody.dorval.cisssmo16@ssss.gouv.qc.ca::6e5f79e3-f4f5-46c5-94ce-732b06f62a10" providerId="AD" clId="Web-{B6091532-B268-430C-98FA-0D21E3559C00}" dt="2021-05-14T13:28:33.643" v="215"/>
        <pc:sldMkLst>
          <pc:docMk/>
          <pc:sldMk cId="1036946149" sldId="257"/>
        </pc:sldMkLst>
      </pc:sldChg>
      <pc:sldChg chg="modNotes">
        <pc:chgData name="Mélody Dorval (CISSSMO16)" userId="S::melody.dorval.cisssmo16@ssss.gouv.qc.ca::6e5f79e3-f4f5-46c5-94ce-732b06f62a10" providerId="AD" clId="Web-{B6091532-B268-430C-98FA-0D21E3559C00}" dt="2021-05-14T13:16:53.334" v="129"/>
        <pc:sldMkLst>
          <pc:docMk/>
          <pc:sldMk cId="64006976" sldId="261"/>
        </pc:sldMkLst>
      </pc:sldChg>
      <pc:sldChg chg="modSp modNotes">
        <pc:chgData name="Mélody Dorval (CISSSMO16)" userId="S::melody.dorval.cisssmo16@ssss.gouv.qc.ca::6e5f79e3-f4f5-46c5-94ce-732b06f62a10" providerId="AD" clId="Web-{B6091532-B268-430C-98FA-0D21E3559C00}" dt="2021-05-14T13:49:38.002" v="330"/>
        <pc:sldMkLst>
          <pc:docMk/>
          <pc:sldMk cId="3460312027" sldId="270"/>
        </pc:sldMkLst>
        <pc:spChg chg="mod">
          <ac:chgData name="Mélody Dorval (CISSSMO16)" userId="S::melody.dorval.cisssmo16@ssss.gouv.qc.ca::6e5f79e3-f4f5-46c5-94ce-732b06f62a10" providerId="AD" clId="Web-{B6091532-B268-430C-98FA-0D21E3559C00}" dt="2021-05-14T13:44:21.920" v="254" actId="20577"/>
          <ac:spMkLst>
            <pc:docMk/>
            <pc:sldMk cId="3460312027" sldId="270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B6091532-B268-430C-98FA-0D21E3559C00}" dt="2021-05-14T13:46:04.005" v="268" actId="1076"/>
          <ac:spMkLst>
            <pc:docMk/>
            <pc:sldMk cId="3460312027" sldId="270"/>
            <ac:spMk id="5" creationId="{00000000-0000-0000-0000-000000000000}"/>
          </ac:spMkLst>
        </pc:spChg>
      </pc:sldChg>
      <pc:sldChg chg="modSp modNotes">
        <pc:chgData name="Mélody Dorval (CISSSMO16)" userId="S::melody.dorval.cisssmo16@ssss.gouv.qc.ca::6e5f79e3-f4f5-46c5-94ce-732b06f62a10" providerId="AD" clId="Web-{B6091532-B268-430C-98FA-0D21E3559C00}" dt="2021-05-14T14:01:36.578" v="491"/>
        <pc:sldMkLst>
          <pc:docMk/>
          <pc:sldMk cId="3543265405" sldId="277"/>
        </pc:sldMkLst>
        <pc:spChg chg="mod">
          <ac:chgData name="Mélody Dorval (CISSSMO16)" userId="S::melody.dorval.cisssmo16@ssss.gouv.qc.ca::6e5f79e3-f4f5-46c5-94ce-732b06f62a10" providerId="AD" clId="Web-{B6091532-B268-430C-98FA-0D21E3559C00}" dt="2021-05-14T13:59:42.493" v="464" actId="20577"/>
          <ac:spMkLst>
            <pc:docMk/>
            <pc:sldMk cId="3543265405" sldId="277"/>
            <ac:spMk id="5" creationId="{00000000-0000-0000-0000-000000000000}"/>
          </ac:spMkLst>
        </pc:spChg>
      </pc:sldChg>
      <pc:sldChg chg="modSp modNotes">
        <pc:chgData name="Mélody Dorval (CISSSMO16)" userId="S::melody.dorval.cisssmo16@ssss.gouv.qc.ca::6e5f79e3-f4f5-46c5-94ce-732b06f62a10" providerId="AD" clId="Web-{B6091532-B268-430C-98FA-0D21E3559C00}" dt="2021-05-14T14:08:37.948" v="548"/>
        <pc:sldMkLst>
          <pc:docMk/>
          <pc:sldMk cId="4260980784" sldId="278"/>
        </pc:sldMkLst>
        <pc:spChg chg="mod">
          <ac:chgData name="Mélody Dorval (CISSSMO16)" userId="S::melody.dorval.cisssmo16@ssss.gouv.qc.ca::6e5f79e3-f4f5-46c5-94ce-732b06f62a10" providerId="AD" clId="Web-{B6091532-B268-430C-98FA-0D21E3559C00}" dt="2021-05-14T14:02:52.989" v="494" actId="20577"/>
          <ac:spMkLst>
            <pc:docMk/>
            <pc:sldMk cId="4260980784" sldId="278"/>
            <ac:spMk id="3" creationId="{00000000-0000-0000-0000-000000000000}"/>
          </ac:spMkLst>
        </pc:spChg>
      </pc:sldChg>
      <pc:sldChg chg="modNotes">
        <pc:chgData name="Mélody Dorval (CISSSMO16)" userId="S::melody.dorval.cisssmo16@ssss.gouv.qc.ca::6e5f79e3-f4f5-46c5-94ce-732b06f62a10" providerId="AD" clId="Web-{B6091532-B268-430C-98FA-0D21E3559C00}" dt="2021-05-14T13:30:11.227" v="218"/>
        <pc:sldMkLst>
          <pc:docMk/>
          <pc:sldMk cId="1185809105" sldId="285"/>
        </pc:sldMkLst>
      </pc:sldChg>
      <pc:sldChg chg="addSp delSp modSp modNotes">
        <pc:chgData name="Mélody Dorval (CISSSMO16)" userId="S::melody.dorval.cisssmo16@ssss.gouv.qc.ca::6e5f79e3-f4f5-46c5-94ce-732b06f62a10" providerId="AD" clId="Web-{B6091532-B268-430C-98FA-0D21E3559C00}" dt="2021-05-14T13:54:04.832" v="418"/>
        <pc:sldMkLst>
          <pc:docMk/>
          <pc:sldMk cId="247620471" sldId="288"/>
        </pc:sldMkLst>
        <pc:spChg chg="del">
          <ac:chgData name="Mélody Dorval (CISSSMO16)" userId="S::melody.dorval.cisssmo16@ssss.gouv.qc.ca::6e5f79e3-f4f5-46c5-94ce-732b06f62a10" providerId="AD" clId="Web-{B6091532-B268-430C-98FA-0D21E3559C00}" dt="2021-05-14T13:53:02.234" v="381"/>
          <ac:spMkLst>
            <pc:docMk/>
            <pc:sldMk cId="247620471" sldId="288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B6091532-B268-430C-98FA-0D21E3559C00}" dt="2021-05-14T13:53:41.268" v="394" actId="20577"/>
          <ac:spMkLst>
            <pc:docMk/>
            <pc:sldMk cId="247620471" sldId="288"/>
            <ac:spMk id="3" creationId="{00000000-0000-0000-0000-000000000000}"/>
          </ac:spMkLst>
        </pc:spChg>
        <pc:spChg chg="add del mod">
          <ac:chgData name="Mélody Dorval (CISSSMO16)" userId="S::melody.dorval.cisssmo16@ssss.gouv.qc.ca::6e5f79e3-f4f5-46c5-94ce-732b06f62a10" providerId="AD" clId="Web-{B6091532-B268-430C-98FA-0D21E3559C00}" dt="2021-05-14T13:53:14.719" v="383"/>
          <ac:spMkLst>
            <pc:docMk/>
            <pc:sldMk cId="247620471" sldId="288"/>
            <ac:spMk id="5" creationId="{3832C740-3867-499F-8FEC-D4FE8CDD5A77}"/>
          </ac:spMkLst>
        </pc:spChg>
      </pc:sldChg>
      <pc:sldChg chg="delSp modSp">
        <pc:chgData name="Mélody Dorval (CISSSMO16)" userId="S::melody.dorval.cisssmo16@ssss.gouv.qc.ca::6e5f79e3-f4f5-46c5-94ce-732b06f62a10" providerId="AD" clId="Web-{B6091532-B268-430C-98FA-0D21E3559C00}" dt="2021-05-14T14:20:06.865" v="550" actId="1076"/>
        <pc:sldMkLst>
          <pc:docMk/>
          <pc:sldMk cId="110267914" sldId="289"/>
        </pc:sldMkLst>
        <pc:spChg chg="del">
          <ac:chgData name="Mélody Dorval (CISSSMO16)" userId="S::melody.dorval.cisssmo16@ssss.gouv.qc.ca::6e5f79e3-f4f5-46c5-94ce-732b06f62a10" providerId="AD" clId="Web-{B6091532-B268-430C-98FA-0D21E3559C00}" dt="2021-05-14T14:19:59.740" v="549"/>
          <ac:spMkLst>
            <pc:docMk/>
            <pc:sldMk cId="110267914" sldId="289"/>
            <ac:spMk id="5" creationId="{2F50D218-886C-499C-AA8C-46FCBB1B3E56}"/>
          </ac:spMkLst>
        </pc:spChg>
        <pc:spChg chg="mod">
          <ac:chgData name="Mélody Dorval (CISSSMO16)" userId="S::melody.dorval.cisssmo16@ssss.gouv.qc.ca::6e5f79e3-f4f5-46c5-94ce-732b06f62a10" providerId="AD" clId="Web-{B6091532-B268-430C-98FA-0D21E3559C00}" dt="2021-05-14T14:20:06.865" v="550" actId="1076"/>
          <ac:spMkLst>
            <pc:docMk/>
            <pc:sldMk cId="110267914" sldId="289"/>
            <ac:spMk id="11" creationId="{C0A98956-FDA5-41DB-9C13-578EA5C71B70}"/>
          </ac:spMkLst>
        </pc:spChg>
      </pc:sldChg>
      <pc:sldChg chg="modNotes">
        <pc:chgData name="Mélody Dorval (CISSSMO16)" userId="S::melody.dorval.cisssmo16@ssss.gouv.qc.ca::6e5f79e3-f4f5-46c5-94ce-732b06f62a10" providerId="AD" clId="Web-{B6091532-B268-430C-98FA-0D21E3559C00}" dt="2021-05-14T14:51:45.264" v="619"/>
        <pc:sldMkLst>
          <pc:docMk/>
          <pc:sldMk cId="851253576" sldId="290"/>
        </pc:sldMkLst>
      </pc:sldChg>
      <pc:sldChg chg="modNotes">
        <pc:chgData name="Mélody Dorval (CISSSMO16)" userId="S::melody.dorval.cisssmo16@ssss.gouv.qc.ca::6e5f79e3-f4f5-46c5-94ce-732b06f62a10" providerId="AD" clId="Web-{B6091532-B268-430C-98FA-0D21E3559C00}" dt="2021-05-14T14:28:43.788" v="574"/>
        <pc:sldMkLst>
          <pc:docMk/>
          <pc:sldMk cId="4170105760" sldId="291"/>
        </pc:sldMkLst>
      </pc:sldChg>
      <pc:sldChg chg="modNotes">
        <pc:chgData name="Mélody Dorval (CISSSMO16)" userId="S::melody.dorval.cisssmo16@ssss.gouv.qc.ca::6e5f79e3-f4f5-46c5-94ce-732b06f62a10" providerId="AD" clId="Web-{B6091532-B268-430C-98FA-0D21E3559C00}" dt="2021-05-14T13:23:09.013" v="169"/>
        <pc:sldMkLst>
          <pc:docMk/>
          <pc:sldMk cId="1351360846" sldId="294"/>
        </pc:sldMkLst>
      </pc:sldChg>
      <pc:sldChg chg="addSp modSp add ord replId modNotes">
        <pc:chgData name="Mélody Dorval (CISSSMO16)" userId="S::melody.dorval.cisssmo16@ssss.gouv.qc.ca::6e5f79e3-f4f5-46c5-94ce-732b06f62a10" providerId="AD" clId="Web-{B6091532-B268-430C-98FA-0D21E3559C00}" dt="2021-05-14T13:27:06.731" v="198" actId="20577"/>
        <pc:sldMkLst>
          <pc:docMk/>
          <pc:sldMk cId="2282406766" sldId="304"/>
        </pc:sldMkLst>
        <pc:spChg chg="mod">
          <ac:chgData name="Mélody Dorval (CISSSMO16)" userId="S::melody.dorval.cisssmo16@ssss.gouv.qc.ca::6e5f79e3-f4f5-46c5-94ce-732b06f62a10" providerId="AD" clId="Web-{B6091532-B268-430C-98FA-0D21E3559C00}" dt="2021-05-14T13:27:06.731" v="198" actId="20577"/>
          <ac:spMkLst>
            <pc:docMk/>
            <pc:sldMk cId="2282406766" sldId="304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B6091532-B268-430C-98FA-0D21E3559C00}" dt="2021-05-14T12:53:57.076" v="26" actId="20577"/>
          <ac:spMkLst>
            <pc:docMk/>
            <pc:sldMk cId="2282406766" sldId="304"/>
            <ac:spMk id="3" creationId="{00000000-0000-0000-0000-000000000000}"/>
          </ac:spMkLst>
        </pc:spChg>
        <pc:picChg chg="add mod">
          <ac:chgData name="Mélody Dorval (CISSSMO16)" userId="S::melody.dorval.cisssmo16@ssss.gouv.qc.ca::6e5f79e3-f4f5-46c5-94ce-732b06f62a10" providerId="AD" clId="Web-{B6091532-B268-430C-98FA-0D21E3559C00}" dt="2021-05-14T13:03:56.738" v="94" actId="14100"/>
          <ac:picMkLst>
            <pc:docMk/>
            <pc:sldMk cId="2282406766" sldId="304"/>
            <ac:picMk id="4" creationId="{A2AF1A48-D1F1-4C69-9BF8-955B1F90380C}"/>
          </ac:picMkLst>
        </pc:picChg>
        <pc:picChg chg="add mod">
          <ac:chgData name="Mélody Dorval (CISSSMO16)" userId="S::melody.dorval.cisssmo16@ssss.gouv.qc.ca::6e5f79e3-f4f5-46c5-94ce-732b06f62a10" providerId="AD" clId="Web-{B6091532-B268-430C-98FA-0D21E3559C00}" dt="2021-05-14T13:03:41.081" v="92" actId="1076"/>
          <ac:picMkLst>
            <pc:docMk/>
            <pc:sldMk cId="2282406766" sldId="304"/>
            <ac:picMk id="5" creationId="{4425D46E-EEE3-4E8C-B397-0FDBDD8ACC0B}"/>
          </ac:picMkLst>
        </pc:picChg>
      </pc:sldChg>
    </pc:docChg>
  </pc:docChgLst>
  <pc:docChgLst>
    <pc:chgData name="Mélody Dorval (CISSSMO16)" userId="S::melody.dorval.cisssmo16@ssss.gouv.qc.ca::6e5f79e3-f4f5-46c5-94ce-732b06f62a10" providerId="AD" clId="Web-{2FD3DB6D-D6B5-48C8-9380-842B8AFA93EE}"/>
    <pc:docChg chg="modSld">
      <pc:chgData name="Mélody Dorval (CISSSMO16)" userId="S::melody.dorval.cisssmo16@ssss.gouv.qc.ca::6e5f79e3-f4f5-46c5-94ce-732b06f62a10" providerId="AD" clId="Web-{2FD3DB6D-D6B5-48C8-9380-842B8AFA93EE}" dt="2021-04-23T14:54:12.276" v="40" actId="1076"/>
      <pc:docMkLst>
        <pc:docMk/>
      </pc:docMkLst>
      <pc:sldChg chg="addSp delSp modSp addCm delCm">
        <pc:chgData name="Mélody Dorval (CISSSMO16)" userId="S::melody.dorval.cisssmo16@ssss.gouv.qc.ca::6e5f79e3-f4f5-46c5-94ce-732b06f62a10" providerId="AD" clId="Web-{2FD3DB6D-D6B5-48C8-9380-842B8AFA93EE}" dt="2021-04-23T14:51:38.118" v="16"/>
        <pc:sldMkLst>
          <pc:docMk/>
          <pc:sldMk cId="4260980784" sldId="278"/>
        </pc:sldMkLst>
        <pc:spChg chg="del mod">
          <ac:chgData name="Mélody Dorval (CISSSMO16)" userId="S::melody.dorval.cisssmo16@ssss.gouv.qc.ca::6e5f79e3-f4f5-46c5-94ce-732b06f62a10" providerId="AD" clId="Web-{2FD3DB6D-D6B5-48C8-9380-842B8AFA93EE}" dt="2021-04-23T14:50:55.524" v="8"/>
          <ac:spMkLst>
            <pc:docMk/>
            <pc:sldMk cId="4260980784" sldId="278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2FD3DB6D-D6B5-48C8-9380-842B8AFA93EE}" dt="2021-04-23T14:51:28.634" v="14" actId="1076"/>
          <ac:spMkLst>
            <pc:docMk/>
            <pc:sldMk cId="4260980784" sldId="278"/>
            <ac:spMk id="3" creationId="{00000000-0000-0000-0000-000000000000}"/>
          </ac:spMkLst>
        </pc:spChg>
        <pc:spChg chg="add del mod">
          <ac:chgData name="Mélody Dorval (CISSSMO16)" userId="S::melody.dorval.cisssmo16@ssss.gouv.qc.ca::6e5f79e3-f4f5-46c5-94ce-732b06f62a10" providerId="AD" clId="Web-{2FD3DB6D-D6B5-48C8-9380-842B8AFA93EE}" dt="2021-04-23T14:50:59.446" v="9"/>
          <ac:spMkLst>
            <pc:docMk/>
            <pc:sldMk cId="4260980784" sldId="278"/>
            <ac:spMk id="6" creationId="{33BC2D16-867D-48B8-91E3-C80F796FA138}"/>
          </ac:spMkLst>
        </pc:spChg>
        <pc:picChg chg="del mod">
          <ac:chgData name="Mélody Dorval (CISSSMO16)" userId="S::melody.dorval.cisssmo16@ssss.gouv.qc.ca::6e5f79e3-f4f5-46c5-94ce-732b06f62a10" providerId="AD" clId="Web-{2FD3DB6D-D6B5-48C8-9380-842B8AFA93EE}" dt="2021-04-23T14:51:38.118" v="16"/>
          <ac:picMkLst>
            <pc:docMk/>
            <pc:sldMk cId="4260980784" sldId="278"/>
            <ac:picMk id="9" creationId="{00000000-0000-0000-0000-000000000000}"/>
          </ac:picMkLst>
        </pc:picChg>
      </pc:sldChg>
      <pc:sldChg chg="modSp">
        <pc:chgData name="Mélody Dorval (CISSSMO16)" userId="S::melody.dorval.cisssmo16@ssss.gouv.qc.ca::6e5f79e3-f4f5-46c5-94ce-732b06f62a10" providerId="AD" clId="Web-{2FD3DB6D-D6B5-48C8-9380-842B8AFA93EE}" dt="2021-04-23T14:54:12.276" v="40" actId="1076"/>
        <pc:sldMkLst>
          <pc:docMk/>
          <pc:sldMk cId="3621973459" sldId="279"/>
        </pc:sldMkLst>
        <pc:spChg chg="mod">
          <ac:chgData name="Mélody Dorval (CISSSMO16)" userId="S::melody.dorval.cisssmo16@ssss.gouv.qc.ca::6e5f79e3-f4f5-46c5-94ce-732b06f62a10" providerId="AD" clId="Web-{2FD3DB6D-D6B5-48C8-9380-842B8AFA93EE}" dt="2021-04-23T14:54:12.276" v="40" actId="1076"/>
          <ac:spMkLst>
            <pc:docMk/>
            <pc:sldMk cId="3621973459" sldId="279"/>
            <ac:spMk id="5" creationId="{00000000-0000-0000-0000-000000000000}"/>
          </ac:spMkLst>
        </pc:spChg>
      </pc:sldChg>
      <pc:sldChg chg="modSp">
        <pc:chgData name="Mélody Dorval (CISSSMO16)" userId="S::melody.dorval.cisssmo16@ssss.gouv.qc.ca::6e5f79e3-f4f5-46c5-94ce-732b06f62a10" providerId="AD" clId="Web-{2FD3DB6D-D6B5-48C8-9380-842B8AFA93EE}" dt="2021-04-23T14:53:25.400" v="36" actId="20577"/>
        <pc:sldMkLst>
          <pc:docMk/>
          <pc:sldMk cId="110267914" sldId="289"/>
        </pc:sldMkLst>
        <pc:spChg chg="mod">
          <ac:chgData name="Mélody Dorval (CISSSMO16)" userId="S::melody.dorval.cisssmo16@ssss.gouv.qc.ca::6e5f79e3-f4f5-46c5-94ce-732b06f62a10" providerId="AD" clId="Web-{2FD3DB6D-D6B5-48C8-9380-842B8AFA93EE}" dt="2021-04-23T14:52:47.978" v="25" actId="20577"/>
          <ac:spMkLst>
            <pc:docMk/>
            <pc:sldMk cId="110267914" sldId="289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2FD3DB6D-D6B5-48C8-9380-842B8AFA93EE}" dt="2021-04-23T14:53:25.400" v="36" actId="20577"/>
          <ac:spMkLst>
            <pc:docMk/>
            <pc:sldMk cId="110267914" sldId="289"/>
            <ac:spMk id="5" creationId="{2F50D218-886C-499C-AA8C-46FCBB1B3E56}"/>
          </ac:spMkLst>
        </pc:spChg>
        <pc:spChg chg="mod">
          <ac:chgData name="Mélody Dorval (CISSSMO16)" userId="S::melody.dorval.cisssmo16@ssss.gouv.qc.ca::6e5f79e3-f4f5-46c5-94ce-732b06f62a10" providerId="AD" clId="Web-{2FD3DB6D-D6B5-48C8-9380-842B8AFA93EE}" dt="2021-04-23T14:53:15.260" v="33" actId="1076"/>
          <ac:spMkLst>
            <pc:docMk/>
            <pc:sldMk cId="110267914" sldId="289"/>
            <ac:spMk id="7" creationId="{CA42972B-F955-4310-8180-E5465289A4A2}"/>
          </ac:spMkLst>
        </pc:spChg>
        <pc:spChg chg="mod">
          <ac:chgData name="Mélody Dorval (CISSSMO16)" userId="S::melody.dorval.cisssmo16@ssss.gouv.qc.ca::6e5f79e3-f4f5-46c5-94ce-732b06f62a10" providerId="AD" clId="Web-{2FD3DB6D-D6B5-48C8-9380-842B8AFA93EE}" dt="2021-04-23T14:53:20.353" v="35" actId="1076"/>
          <ac:spMkLst>
            <pc:docMk/>
            <pc:sldMk cId="110267914" sldId="289"/>
            <ac:spMk id="11" creationId="{C0A98956-FDA5-41DB-9C13-578EA5C71B70}"/>
          </ac:spMkLst>
        </pc:spChg>
      </pc:sldChg>
    </pc:docChg>
  </pc:docChgLst>
  <pc:docChgLst>
    <pc:chgData name="Mélody Dorval (CISSSMO16)" userId="S::melody.dorval.cisssmo16@ssss.gouv.qc.ca::6e5f79e3-f4f5-46c5-94ce-732b06f62a10" providerId="AD" clId="Web-{B4A4D60B-EFAD-47A0-A475-0B79797AD9D8}"/>
    <pc:docChg chg="modSld">
      <pc:chgData name="Mélody Dorval (CISSSMO16)" userId="S::melody.dorval.cisssmo16@ssss.gouv.qc.ca::6e5f79e3-f4f5-46c5-94ce-732b06f62a10" providerId="AD" clId="Web-{B4A4D60B-EFAD-47A0-A475-0B79797AD9D8}" dt="2021-05-14T15:07:50.023" v="16"/>
      <pc:docMkLst>
        <pc:docMk/>
      </pc:docMkLst>
      <pc:sldChg chg="modNotes">
        <pc:chgData name="Mélody Dorval (CISSSMO16)" userId="S::melody.dorval.cisssmo16@ssss.gouv.qc.ca::6e5f79e3-f4f5-46c5-94ce-732b06f62a10" providerId="AD" clId="Web-{B4A4D60B-EFAD-47A0-A475-0B79797AD9D8}" dt="2021-05-14T15:07:50.023" v="16"/>
        <pc:sldMkLst>
          <pc:docMk/>
          <pc:sldMk cId="1036946149" sldId="257"/>
        </pc:sldMkLst>
      </pc:sldChg>
    </pc:docChg>
  </pc:docChgLst>
  <pc:docChgLst>
    <pc:chgData name="Janik Huot (CISSSMO16)" userId="S::janik.huot.cisssmo16@ssss.gouv.qc.ca::f663d7d5-2e74-4e38-8afa-5ac04333d341" providerId="AD" clId="Web-{1A6338F8-927C-4F1D-8526-76DA2FBBE719}"/>
    <pc:docChg chg="modSld">
      <pc:chgData name="Janik Huot (CISSSMO16)" userId="S::janik.huot.cisssmo16@ssss.gouv.qc.ca::f663d7d5-2e74-4e38-8afa-5ac04333d341" providerId="AD" clId="Web-{1A6338F8-927C-4F1D-8526-76DA2FBBE719}" dt="2021-05-27T12:15:28.160" v="1"/>
      <pc:docMkLst>
        <pc:docMk/>
      </pc:docMkLst>
      <pc:sldChg chg="addSp delSp">
        <pc:chgData name="Janik Huot (CISSSMO16)" userId="S::janik.huot.cisssmo16@ssss.gouv.qc.ca::f663d7d5-2e74-4e38-8afa-5ac04333d341" providerId="AD" clId="Web-{1A6338F8-927C-4F1D-8526-76DA2FBBE719}" dt="2021-05-27T12:15:28.160" v="1"/>
        <pc:sldMkLst>
          <pc:docMk/>
          <pc:sldMk cId="4170105760" sldId="291"/>
        </pc:sldMkLst>
        <pc:picChg chg="add del">
          <ac:chgData name="Janik Huot (CISSSMO16)" userId="S::janik.huot.cisssmo16@ssss.gouv.qc.ca::f663d7d5-2e74-4e38-8afa-5ac04333d341" providerId="AD" clId="Web-{1A6338F8-927C-4F1D-8526-76DA2FBBE719}" dt="2021-05-27T12:15:28.160" v="1"/>
          <ac:picMkLst>
            <pc:docMk/>
            <pc:sldMk cId="4170105760" sldId="291"/>
            <ac:picMk id="5" creationId="{28FC6619-C69C-4650-AC16-D771ADBD7B6A}"/>
          </ac:picMkLst>
        </pc:picChg>
      </pc:sldChg>
    </pc:docChg>
  </pc:docChgLst>
  <pc:docChgLst>
    <pc:chgData name="Mélody Dorval (CISSSMO16)" userId="S::melody.dorval.cisssmo16@ssss.gouv.qc.ca::6e5f79e3-f4f5-46c5-94ce-732b06f62a10" providerId="AD" clId="Web-{BC409F90-DC5E-411E-8A7D-5E83BF077323}"/>
    <pc:docChg chg="modSld">
      <pc:chgData name="Mélody Dorval (CISSSMO16)" userId="S::melody.dorval.cisssmo16@ssss.gouv.qc.ca::6e5f79e3-f4f5-46c5-94ce-732b06f62a10" providerId="AD" clId="Web-{BC409F90-DC5E-411E-8A7D-5E83BF077323}" dt="2021-05-10T18:53:55.982" v="289"/>
      <pc:docMkLst>
        <pc:docMk/>
      </pc:docMkLst>
      <pc:sldChg chg="modNotes">
        <pc:chgData name="Mélody Dorval (CISSSMO16)" userId="S::melody.dorval.cisssmo16@ssss.gouv.qc.ca::6e5f79e3-f4f5-46c5-94ce-732b06f62a10" providerId="AD" clId="Web-{BC409F90-DC5E-411E-8A7D-5E83BF077323}" dt="2021-05-10T18:33:49.281" v="0"/>
        <pc:sldMkLst>
          <pc:docMk/>
          <pc:sldMk cId="3460312027" sldId="270"/>
        </pc:sldMkLst>
      </pc:sldChg>
      <pc:sldChg chg="modNotes">
        <pc:chgData name="Mélody Dorval (CISSSMO16)" userId="S::melody.dorval.cisssmo16@ssss.gouv.qc.ca::6e5f79e3-f4f5-46c5-94ce-732b06f62a10" providerId="AD" clId="Web-{BC409F90-DC5E-411E-8A7D-5E83BF077323}" dt="2021-05-10T18:42:33.599" v="94"/>
        <pc:sldMkLst>
          <pc:docMk/>
          <pc:sldMk cId="3543265405" sldId="277"/>
        </pc:sldMkLst>
      </pc:sldChg>
      <pc:sldChg chg="delCm modNotes">
        <pc:chgData name="Mélody Dorval (CISSSMO16)" userId="S::melody.dorval.cisssmo16@ssss.gouv.qc.ca::6e5f79e3-f4f5-46c5-94ce-732b06f62a10" providerId="AD" clId="Web-{BC409F90-DC5E-411E-8A7D-5E83BF077323}" dt="2021-05-10T18:45:07.663" v="169"/>
        <pc:sldMkLst>
          <pc:docMk/>
          <pc:sldMk cId="4260980784" sldId="278"/>
        </pc:sldMkLst>
      </pc:sldChg>
      <pc:sldChg chg="delCm modNotes">
        <pc:chgData name="Mélody Dorval (CISSSMO16)" userId="S::melody.dorval.cisssmo16@ssss.gouv.qc.ca::6e5f79e3-f4f5-46c5-94ce-732b06f62a10" providerId="AD" clId="Web-{BC409F90-DC5E-411E-8A7D-5E83BF077323}" dt="2021-05-10T18:52:06.121" v="173"/>
        <pc:sldMkLst>
          <pc:docMk/>
          <pc:sldMk cId="110267914" sldId="289"/>
        </pc:sldMkLst>
      </pc:sldChg>
      <pc:sldChg chg="delCm modNotes">
        <pc:chgData name="Mélody Dorval (CISSSMO16)" userId="S::melody.dorval.cisssmo16@ssss.gouv.qc.ca::6e5f79e3-f4f5-46c5-94ce-732b06f62a10" providerId="AD" clId="Web-{BC409F90-DC5E-411E-8A7D-5E83BF077323}" dt="2021-05-10T18:52:54.998" v="182"/>
        <pc:sldMkLst>
          <pc:docMk/>
          <pc:sldMk cId="4170105760" sldId="291"/>
        </pc:sldMkLst>
      </pc:sldChg>
      <pc:sldChg chg="modNotes">
        <pc:chgData name="Mélody Dorval (CISSSMO16)" userId="S::melody.dorval.cisssmo16@ssss.gouv.qc.ca::6e5f79e3-f4f5-46c5-94ce-732b06f62a10" providerId="AD" clId="Web-{BC409F90-DC5E-411E-8A7D-5E83BF077323}" dt="2021-05-10T18:53:55.982" v="289"/>
        <pc:sldMkLst>
          <pc:docMk/>
          <pc:sldMk cId="2667609865" sldId="303"/>
        </pc:sldMkLst>
      </pc:sldChg>
    </pc:docChg>
  </pc:docChgLst>
  <pc:docChgLst>
    <pc:chgData name="Mélody Dorval (CISSSMO16)" userId="S::melody.dorval.cisssmo16@ssss.gouv.qc.ca::6e5f79e3-f4f5-46c5-94ce-732b06f62a10" providerId="AD" clId="Web-{E071A997-6AD9-49B0-B8E2-93F876C4798F}"/>
    <pc:docChg chg="modSld">
      <pc:chgData name="Mélody Dorval (CISSSMO16)" userId="S::melody.dorval.cisssmo16@ssss.gouv.qc.ca::6e5f79e3-f4f5-46c5-94ce-732b06f62a10" providerId="AD" clId="Web-{E071A997-6AD9-49B0-B8E2-93F876C4798F}" dt="2021-05-26T18:22:58.224" v="28" actId="20577"/>
      <pc:docMkLst>
        <pc:docMk/>
      </pc:docMkLst>
      <pc:sldChg chg="modSp">
        <pc:chgData name="Mélody Dorval (CISSSMO16)" userId="S::melody.dorval.cisssmo16@ssss.gouv.qc.ca::6e5f79e3-f4f5-46c5-94ce-732b06f62a10" providerId="AD" clId="Web-{E071A997-6AD9-49B0-B8E2-93F876C4798F}" dt="2021-05-26T18:22:58.224" v="28" actId="20577"/>
        <pc:sldMkLst>
          <pc:docMk/>
          <pc:sldMk cId="110267914" sldId="289"/>
        </pc:sldMkLst>
        <pc:spChg chg="mod">
          <ac:chgData name="Mélody Dorval (CISSSMO16)" userId="S::melody.dorval.cisssmo16@ssss.gouv.qc.ca::6e5f79e3-f4f5-46c5-94ce-732b06f62a10" providerId="AD" clId="Web-{E071A997-6AD9-49B0-B8E2-93F876C4798F}" dt="2021-05-26T18:22:58.224" v="28" actId="20577"/>
          <ac:spMkLst>
            <pc:docMk/>
            <pc:sldMk cId="110267914" sldId="289"/>
            <ac:spMk id="7" creationId="{CA42972B-F955-4310-8180-E5465289A4A2}"/>
          </ac:spMkLst>
        </pc:spChg>
        <pc:spChg chg="mod">
          <ac:chgData name="Mélody Dorval (CISSSMO16)" userId="S::melody.dorval.cisssmo16@ssss.gouv.qc.ca::6e5f79e3-f4f5-46c5-94ce-732b06f62a10" providerId="AD" clId="Web-{E071A997-6AD9-49B0-B8E2-93F876C4798F}" dt="2021-05-26T18:22:27.880" v="1" actId="1076"/>
          <ac:spMkLst>
            <pc:docMk/>
            <pc:sldMk cId="110267914" sldId="289"/>
            <ac:spMk id="11" creationId="{C0A98956-FDA5-41DB-9C13-578EA5C71B70}"/>
          </ac:spMkLst>
        </pc:spChg>
      </pc:sldChg>
    </pc:docChg>
  </pc:docChgLst>
  <pc:docChgLst>
    <pc:chgData name="Julie Lefort  (CISSSMO16)" userId="S::julie.lefort.cisssmo16@ssss.gouv.qc.ca::2203ccf3-c805-4606-a8ad-a1976f220140" providerId="AD" clId="Web-{1DBD41C4-837E-4C45-8368-831165AA9541}"/>
    <pc:docChg chg="modSld">
      <pc:chgData name="Julie Lefort  (CISSSMO16)" userId="S::julie.lefort.cisssmo16@ssss.gouv.qc.ca::2203ccf3-c805-4606-a8ad-a1976f220140" providerId="AD" clId="Web-{1DBD41C4-837E-4C45-8368-831165AA9541}" dt="2021-04-21T13:11:29.822" v="1" actId="20577"/>
      <pc:docMkLst>
        <pc:docMk/>
      </pc:docMkLst>
      <pc:sldChg chg="modSp">
        <pc:chgData name="Julie Lefort  (CISSSMO16)" userId="S::julie.lefort.cisssmo16@ssss.gouv.qc.ca::2203ccf3-c805-4606-a8ad-a1976f220140" providerId="AD" clId="Web-{1DBD41C4-837E-4C45-8368-831165AA9541}" dt="2021-04-21T13:11:29.822" v="1" actId="20577"/>
        <pc:sldMkLst>
          <pc:docMk/>
          <pc:sldMk cId="1036946149" sldId="257"/>
        </pc:sldMkLst>
        <pc:spChg chg="mod">
          <ac:chgData name="Julie Lefort  (CISSSMO16)" userId="S::julie.lefort.cisssmo16@ssss.gouv.qc.ca::2203ccf3-c805-4606-a8ad-a1976f220140" providerId="AD" clId="Web-{1DBD41C4-837E-4C45-8368-831165AA9541}" dt="2021-04-21T13:11:29.822" v="1" actId="20577"/>
          <ac:spMkLst>
            <pc:docMk/>
            <pc:sldMk cId="1036946149" sldId="257"/>
            <ac:spMk id="5" creationId="{00000000-0000-0000-0000-000000000000}"/>
          </ac:spMkLst>
        </pc:spChg>
      </pc:sldChg>
    </pc:docChg>
  </pc:docChgLst>
  <pc:docChgLst>
    <pc:chgData name="Mélody Dorval (CISSSMO16)" userId="S::melody.dorval.cisssmo16@ssss.gouv.qc.ca::6e5f79e3-f4f5-46c5-94ce-732b06f62a10" providerId="AD" clId="Web-{90494A15-0AC6-459C-8A5E-144AAA50D079}"/>
    <pc:docChg chg="addSld modSld sldOrd">
      <pc:chgData name="Mélody Dorval (CISSSMO16)" userId="S::melody.dorval.cisssmo16@ssss.gouv.qc.ca::6e5f79e3-f4f5-46c5-94ce-732b06f62a10" providerId="AD" clId="Web-{90494A15-0AC6-459C-8A5E-144AAA50D079}" dt="2021-04-27T18:42:05.186" v="30" actId="20577"/>
      <pc:docMkLst>
        <pc:docMk/>
      </pc:docMkLst>
      <pc:sldChg chg="modSp add ord replId">
        <pc:chgData name="Mélody Dorval (CISSSMO16)" userId="S::melody.dorval.cisssmo16@ssss.gouv.qc.ca::6e5f79e3-f4f5-46c5-94ce-732b06f62a10" providerId="AD" clId="Web-{90494A15-0AC6-459C-8A5E-144AAA50D079}" dt="2021-04-27T18:42:05.186" v="30" actId="20577"/>
        <pc:sldMkLst>
          <pc:docMk/>
          <pc:sldMk cId="4170105760" sldId="291"/>
        </pc:sldMkLst>
        <pc:spChg chg="mod">
          <ac:chgData name="Mélody Dorval (CISSSMO16)" userId="S::melody.dorval.cisssmo16@ssss.gouv.qc.ca::6e5f79e3-f4f5-46c5-94ce-732b06f62a10" providerId="AD" clId="Web-{90494A15-0AC6-459C-8A5E-144AAA50D079}" dt="2021-04-27T18:42:05.186" v="30" actId="20577"/>
          <ac:spMkLst>
            <pc:docMk/>
            <pc:sldMk cId="4170105760" sldId="291"/>
            <ac:spMk id="3" creationId="{00000000-0000-0000-0000-000000000000}"/>
          </ac:spMkLst>
        </pc:spChg>
      </pc:sldChg>
    </pc:docChg>
  </pc:docChgLst>
  <pc:docChgLst>
    <pc:chgData name="Mélody Dorval (CISSSMO16)" userId="S::melody.dorval.cisssmo16@ssss.gouv.qc.ca::6e5f79e3-f4f5-46c5-94ce-732b06f62a10" providerId="AD" clId="Web-{903BA41D-98E1-40F4-A797-EE889EDA23B8}"/>
    <pc:docChg chg="modSld">
      <pc:chgData name="Mélody Dorval (CISSSMO16)" userId="S::melody.dorval.cisssmo16@ssss.gouv.qc.ca::6e5f79e3-f4f5-46c5-94ce-732b06f62a10" providerId="AD" clId="Web-{903BA41D-98E1-40F4-A797-EE889EDA23B8}" dt="2021-05-11T13:42:26.933" v="177"/>
      <pc:docMkLst>
        <pc:docMk/>
      </pc:docMkLst>
      <pc:sldChg chg="modNotes">
        <pc:chgData name="Mélody Dorval (CISSSMO16)" userId="S::melody.dorval.cisssmo16@ssss.gouv.qc.ca::6e5f79e3-f4f5-46c5-94ce-732b06f62a10" providerId="AD" clId="Web-{903BA41D-98E1-40F4-A797-EE889EDA23B8}" dt="2021-05-11T13:42:26.933" v="177"/>
        <pc:sldMkLst>
          <pc:docMk/>
          <pc:sldMk cId="110267914" sldId="289"/>
        </pc:sldMkLst>
      </pc:sldChg>
    </pc:docChg>
  </pc:docChgLst>
  <pc:docChgLst>
    <pc:chgData name="Mélody Dorval (CISSSMO16)" userId="S::melody.dorval.cisssmo16@ssss.gouv.qc.ca::6e5f79e3-f4f5-46c5-94ce-732b06f62a10" providerId="AD" clId="Web-{C73B384D-3DBA-48A7-B039-8F05EF6747EF}"/>
    <pc:docChg chg="addSld modSld">
      <pc:chgData name="Mélody Dorval (CISSSMO16)" userId="S::melody.dorval.cisssmo16@ssss.gouv.qc.ca::6e5f79e3-f4f5-46c5-94ce-732b06f62a10" providerId="AD" clId="Web-{C73B384D-3DBA-48A7-B039-8F05EF6747EF}" dt="2021-06-17T13:38:25.270" v="58" actId="20577"/>
      <pc:docMkLst>
        <pc:docMk/>
      </pc:docMkLst>
      <pc:sldChg chg="modSp new">
        <pc:chgData name="Mélody Dorval (CISSSMO16)" userId="S::melody.dorval.cisssmo16@ssss.gouv.qc.ca::6e5f79e3-f4f5-46c5-94ce-732b06f62a10" providerId="AD" clId="Web-{C73B384D-3DBA-48A7-B039-8F05EF6747EF}" dt="2021-06-17T13:38:25.270" v="58" actId="20577"/>
        <pc:sldMkLst>
          <pc:docMk/>
          <pc:sldMk cId="3411968449" sldId="310"/>
        </pc:sldMkLst>
        <pc:spChg chg="mod">
          <ac:chgData name="Mélody Dorval (CISSSMO16)" userId="S::melody.dorval.cisssmo16@ssss.gouv.qc.ca::6e5f79e3-f4f5-46c5-94ce-732b06f62a10" providerId="AD" clId="Web-{C73B384D-3DBA-48A7-B039-8F05EF6747EF}" dt="2021-06-17T13:38:25.270" v="58" actId="20577"/>
          <ac:spMkLst>
            <pc:docMk/>
            <pc:sldMk cId="3411968449" sldId="310"/>
            <ac:spMk id="2" creationId="{76E723B5-CB15-4AB2-A9D5-BCBBD7F27786}"/>
          </ac:spMkLst>
        </pc:spChg>
      </pc:sldChg>
    </pc:docChg>
  </pc:docChgLst>
  <pc:docChgLst>
    <pc:chgData name="Mélody Dorval (CISSSMO16)" userId="S::melody.dorval.cisssmo16@ssss.gouv.qc.ca::6e5f79e3-f4f5-46c5-94ce-732b06f62a10" providerId="AD" clId="Web-{0D0F9EDD-0E03-45FD-9537-CCE38DEDEB0B}"/>
    <pc:docChg chg="addSld modSld sldOrd">
      <pc:chgData name="Mélody Dorval (CISSSMO16)" userId="S::melody.dorval.cisssmo16@ssss.gouv.qc.ca::6e5f79e3-f4f5-46c5-94ce-732b06f62a10" providerId="AD" clId="Web-{0D0F9EDD-0E03-45FD-9537-CCE38DEDEB0B}" dt="2021-06-11T13:24:42.568" v="262" actId="1076"/>
      <pc:docMkLst>
        <pc:docMk/>
      </pc:docMkLst>
      <pc:sldChg chg="addSp delSp modSp">
        <pc:chgData name="Mélody Dorval (CISSSMO16)" userId="S::melody.dorval.cisssmo16@ssss.gouv.qc.ca::6e5f79e3-f4f5-46c5-94ce-732b06f62a10" providerId="AD" clId="Web-{0D0F9EDD-0E03-45FD-9537-CCE38DEDEB0B}" dt="2021-06-11T13:00:58.445" v="154" actId="1076"/>
        <pc:sldMkLst>
          <pc:docMk/>
          <pc:sldMk cId="3543265405" sldId="277"/>
        </pc:sldMkLst>
        <pc:spChg chg="del">
          <ac:chgData name="Mélody Dorval (CISSSMO16)" userId="S::melody.dorval.cisssmo16@ssss.gouv.qc.ca::6e5f79e3-f4f5-46c5-94ce-732b06f62a10" providerId="AD" clId="Web-{0D0F9EDD-0E03-45FD-9537-CCE38DEDEB0B}" dt="2021-06-11T12:44:50.212" v="15"/>
          <ac:spMkLst>
            <pc:docMk/>
            <pc:sldMk cId="3543265405" sldId="277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0D0F9EDD-0E03-45FD-9537-CCE38DEDEB0B}" dt="2021-06-11T13:00:58.445" v="154" actId="1076"/>
          <ac:spMkLst>
            <pc:docMk/>
            <pc:sldMk cId="3543265405" sldId="277"/>
            <ac:spMk id="3" creationId="{00000000-0000-0000-0000-000000000000}"/>
          </ac:spMkLst>
        </pc:spChg>
        <pc:spChg chg="del">
          <ac:chgData name="Mélody Dorval (CISSSMO16)" userId="S::melody.dorval.cisssmo16@ssss.gouv.qc.ca::6e5f79e3-f4f5-46c5-94ce-732b06f62a10" providerId="AD" clId="Web-{0D0F9EDD-0E03-45FD-9537-CCE38DEDEB0B}" dt="2021-06-11T12:41:26.165" v="7"/>
          <ac:spMkLst>
            <pc:docMk/>
            <pc:sldMk cId="3543265405" sldId="277"/>
            <ac:spMk id="5" creationId="{00000000-0000-0000-0000-000000000000}"/>
          </ac:spMkLst>
        </pc:spChg>
        <pc:picChg chg="add mod modCrop">
          <ac:chgData name="Mélody Dorval (CISSSMO16)" userId="S::melody.dorval.cisssmo16@ssss.gouv.qc.ca::6e5f79e3-f4f5-46c5-94ce-732b06f62a10" providerId="AD" clId="Web-{0D0F9EDD-0E03-45FD-9537-CCE38DEDEB0B}" dt="2021-06-11T12:46:23.274" v="24" actId="1076"/>
          <ac:picMkLst>
            <pc:docMk/>
            <pc:sldMk cId="3543265405" sldId="277"/>
            <ac:picMk id="4" creationId="{4052D180-BE4B-4DF1-9642-63B0B0F0FAD8}"/>
          </ac:picMkLst>
        </pc:picChg>
        <pc:picChg chg="del">
          <ac:chgData name="Mélody Dorval (CISSSMO16)" userId="S::melody.dorval.cisssmo16@ssss.gouv.qc.ca::6e5f79e3-f4f5-46c5-94ce-732b06f62a10" providerId="AD" clId="Web-{0D0F9EDD-0E03-45FD-9537-CCE38DEDEB0B}" dt="2021-06-11T12:41:32.697" v="8"/>
          <ac:picMkLst>
            <pc:docMk/>
            <pc:sldMk cId="3543265405" sldId="277"/>
            <ac:picMk id="10" creationId="{00000000-0000-0000-0000-000000000000}"/>
          </ac:picMkLst>
        </pc:picChg>
        <pc:cxnChg chg="add del">
          <ac:chgData name="Mélody Dorval (CISSSMO16)" userId="S::melody.dorval.cisssmo16@ssss.gouv.qc.ca::6e5f79e3-f4f5-46c5-94ce-732b06f62a10" providerId="AD" clId="Web-{0D0F9EDD-0E03-45FD-9537-CCE38DEDEB0B}" dt="2021-06-11T12:47:12.415" v="26"/>
          <ac:cxnSpMkLst>
            <pc:docMk/>
            <pc:sldMk cId="3543265405" sldId="277"/>
            <ac:cxnSpMk id="6" creationId="{08CB9B65-4410-4FD7-927C-6B0D2508E032}"/>
          </ac:cxnSpMkLst>
        </pc:cxnChg>
        <pc:cxnChg chg="add mod">
          <ac:chgData name="Mélody Dorval (CISSSMO16)" userId="S::melody.dorval.cisssmo16@ssss.gouv.qc.ca::6e5f79e3-f4f5-46c5-94ce-732b06f62a10" providerId="AD" clId="Web-{0D0F9EDD-0E03-45FD-9537-CCE38DEDEB0B}" dt="2021-06-11T12:47:41.555" v="31" actId="1076"/>
          <ac:cxnSpMkLst>
            <pc:docMk/>
            <pc:sldMk cId="3543265405" sldId="277"/>
            <ac:cxnSpMk id="7" creationId="{2195CB54-16D5-450F-9AAF-E4F38D081BBB}"/>
          </ac:cxnSpMkLst>
        </pc:cxnChg>
        <pc:cxnChg chg="add mod">
          <ac:chgData name="Mélody Dorval (CISSSMO16)" userId="S::melody.dorval.cisssmo16@ssss.gouv.qc.ca::6e5f79e3-f4f5-46c5-94ce-732b06f62a10" providerId="AD" clId="Web-{0D0F9EDD-0E03-45FD-9537-CCE38DEDEB0B}" dt="2021-06-11T12:48:05.649" v="38" actId="14100"/>
          <ac:cxnSpMkLst>
            <pc:docMk/>
            <pc:sldMk cId="3543265405" sldId="277"/>
            <ac:cxnSpMk id="8" creationId="{2359CC74-22C4-4BBF-B475-EEE300A6CA12}"/>
          </ac:cxnSpMkLst>
        </pc:cxnChg>
      </pc:sldChg>
      <pc:sldChg chg="modSp">
        <pc:chgData name="Mélody Dorval (CISSSMO16)" userId="S::melody.dorval.cisssmo16@ssss.gouv.qc.ca::6e5f79e3-f4f5-46c5-94ce-732b06f62a10" providerId="AD" clId="Web-{0D0F9EDD-0E03-45FD-9537-CCE38DEDEB0B}" dt="2021-06-11T13:08:46.022" v="179" actId="1076"/>
        <pc:sldMkLst>
          <pc:docMk/>
          <pc:sldMk cId="4260980784" sldId="278"/>
        </pc:sldMkLst>
        <pc:spChg chg="mod">
          <ac:chgData name="Mélody Dorval (CISSSMO16)" userId="S::melody.dorval.cisssmo16@ssss.gouv.qc.ca::6e5f79e3-f4f5-46c5-94ce-732b06f62a10" providerId="AD" clId="Web-{0D0F9EDD-0E03-45FD-9537-CCE38DEDEB0B}" dt="2021-06-11T13:08:46.022" v="179" actId="1076"/>
          <ac:spMkLst>
            <pc:docMk/>
            <pc:sldMk cId="4260980784" sldId="278"/>
            <ac:spMk id="3" creationId="{00000000-0000-0000-0000-000000000000}"/>
          </ac:spMkLst>
        </pc:spChg>
      </pc:sldChg>
      <pc:sldChg chg="modSp">
        <pc:chgData name="Mélody Dorval (CISSSMO16)" userId="S::melody.dorval.cisssmo16@ssss.gouv.qc.ca::6e5f79e3-f4f5-46c5-94ce-732b06f62a10" providerId="AD" clId="Web-{0D0F9EDD-0E03-45FD-9537-CCE38DEDEB0B}" dt="2021-06-11T13:23:32.583" v="250" actId="1076"/>
        <pc:sldMkLst>
          <pc:docMk/>
          <pc:sldMk cId="4107422066" sldId="282"/>
        </pc:sldMkLst>
        <pc:spChg chg="mod">
          <ac:chgData name="Mélody Dorval (CISSSMO16)" userId="S::melody.dorval.cisssmo16@ssss.gouv.qc.ca::6e5f79e3-f4f5-46c5-94ce-732b06f62a10" providerId="AD" clId="Web-{0D0F9EDD-0E03-45FD-9537-CCE38DEDEB0B}" dt="2021-06-11T13:23:32.583" v="250" actId="1076"/>
          <ac:spMkLst>
            <pc:docMk/>
            <pc:sldMk cId="4107422066" sldId="282"/>
            <ac:spMk id="2" creationId="{00000000-0000-0000-0000-000000000000}"/>
          </ac:spMkLst>
        </pc:spChg>
      </pc:sldChg>
      <pc:sldChg chg="addSp modSp">
        <pc:chgData name="Mélody Dorval (CISSSMO16)" userId="S::melody.dorval.cisssmo16@ssss.gouv.qc.ca::6e5f79e3-f4f5-46c5-94ce-732b06f62a10" providerId="AD" clId="Web-{0D0F9EDD-0E03-45FD-9537-CCE38DEDEB0B}" dt="2021-06-11T12:42:03.243" v="14" actId="1076"/>
        <pc:sldMkLst>
          <pc:docMk/>
          <pc:sldMk cId="1217066979" sldId="292"/>
        </pc:sldMkLst>
        <pc:picChg chg="add mod">
          <ac:chgData name="Mélody Dorval (CISSSMO16)" userId="S::melody.dorval.cisssmo16@ssss.gouv.qc.ca::6e5f79e3-f4f5-46c5-94ce-732b06f62a10" providerId="AD" clId="Web-{0D0F9EDD-0E03-45FD-9537-CCE38DEDEB0B}" dt="2021-06-11T12:42:03.243" v="14" actId="1076"/>
          <ac:picMkLst>
            <pc:docMk/>
            <pc:sldMk cId="1217066979" sldId="292"/>
            <ac:picMk id="4" creationId="{CC056652-FD2A-4BF3-BDF5-80C4F1174BD6}"/>
          </ac:picMkLst>
        </pc:picChg>
      </pc:sldChg>
      <pc:sldChg chg="modSp">
        <pc:chgData name="Mélody Dorval (CISSSMO16)" userId="S::melody.dorval.cisssmo16@ssss.gouv.qc.ca::6e5f79e3-f4f5-46c5-94ce-732b06f62a10" providerId="AD" clId="Web-{0D0F9EDD-0E03-45FD-9537-CCE38DEDEB0B}" dt="2021-06-11T13:23:38.724" v="251" actId="1076"/>
        <pc:sldMkLst>
          <pc:docMk/>
          <pc:sldMk cId="2667609865" sldId="303"/>
        </pc:sldMkLst>
        <pc:spChg chg="mod">
          <ac:chgData name="Mélody Dorval (CISSSMO16)" userId="S::melody.dorval.cisssmo16@ssss.gouv.qc.ca::6e5f79e3-f4f5-46c5-94ce-732b06f62a10" providerId="AD" clId="Web-{0D0F9EDD-0E03-45FD-9537-CCE38DEDEB0B}" dt="2021-06-11T13:23:38.724" v="251" actId="1076"/>
          <ac:spMkLst>
            <pc:docMk/>
            <pc:sldMk cId="2667609865" sldId="303"/>
            <ac:spMk id="2" creationId="{00000000-0000-0000-0000-000000000000}"/>
          </ac:spMkLst>
        </pc:spChg>
      </pc:sldChg>
      <pc:sldChg chg="addSp delSp modSp">
        <pc:chgData name="Mélody Dorval (CISSSMO16)" userId="S::melody.dorval.cisssmo16@ssss.gouv.qc.ca::6e5f79e3-f4f5-46c5-94ce-732b06f62a10" providerId="AD" clId="Web-{0D0F9EDD-0E03-45FD-9537-CCE38DEDEB0B}" dt="2021-06-11T13:01:04.257" v="155" actId="1076"/>
        <pc:sldMkLst>
          <pc:docMk/>
          <pc:sldMk cId="3921694825" sldId="305"/>
        </pc:sldMkLst>
        <pc:spChg chg="del">
          <ac:chgData name="Mélody Dorval (CISSSMO16)" userId="S::melody.dorval.cisssmo16@ssss.gouv.qc.ca::6e5f79e3-f4f5-46c5-94ce-732b06f62a10" providerId="AD" clId="Web-{0D0F9EDD-0E03-45FD-9537-CCE38DEDEB0B}" dt="2021-06-11T12:37:39.025" v="0"/>
          <ac:spMkLst>
            <pc:docMk/>
            <pc:sldMk cId="3921694825" sldId="305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0D0F9EDD-0E03-45FD-9537-CCE38DEDEB0B}" dt="2021-06-11T13:01:04.257" v="155" actId="1076"/>
          <ac:spMkLst>
            <pc:docMk/>
            <pc:sldMk cId="3921694825" sldId="305"/>
            <ac:spMk id="4" creationId="{00000000-0000-0000-0000-000000000000}"/>
          </ac:spMkLst>
        </pc:spChg>
        <pc:picChg chg="add mod ord modCrop">
          <ac:chgData name="Mélody Dorval (CISSSMO16)" userId="S::melody.dorval.cisssmo16@ssss.gouv.qc.ca::6e5f79e3-f4f5-46c5-94ce-732b06f62a10" providerId="AD" clId="Web-{0D0F9EDD-0E03-45FD-9537-CCE38DEDEB0B}" dt="2021-06-11T12:40:09.244" v="6" actId="1076"/>
          <ac:picMkLst>
            <pc:docMk/>
            <pc:sldMk cId="3921694825" sldId="305"/>
            <ac:picMk id="5" creationId="{3AFF9FFB-3B71-4EF6-B612-4DDF1D54C659}"/>
          </ac:picMkLst>
        </pc:picChg>
      </pc:sldChg>
      <pc:sldChg chg="addSp delSp modSp add ord replId">
        <pc:chgData name="Mélody Dorval (CISSSMO16)" userId="S::melody.dorval.cisssmo16@ssss.gouv.qc.ca::6e5f79e3-f4f5-46c5-94ce-732b06f62a10" providerId="AD" clId="Web-{0D0F9EDD-0E03-45FD-9537-CCE38DEDEB0B}" dt="2021-06-11T13:07:49.100" v="176" actId="1076"/>
        <pc:sldMkLst>
          <pc:docMk/>
          <pc:sldMk cId="1414068081" sldId="306"/>
        </pc:sldMkLst>
        <pc:spChg chg="add del mod">
          <ac:chgData name="Mélody Dorval (CISSSMO16)" userId="S::melody.dorval.cisssmo16@ssss.gouv.qc.ca::6e5f79e3-f4f5-46c5-94ce-732b06f62a10" providerId="AD" clId="Web-{0D0F9EDD-0E03-45FD-9537-CCE38DEDEB0B}" dt="2021-06-11T13:07:49.100" v="176" actId="1076"/>
          <ac:spMkLst>
            <pc:docMk/>
            <pc:sldMk cId="1414068081" sldId="306"/>
            <ac:spMk id="3" creationId="{00000000-0000-0000-0000-000000000000}"/>
          </ac:spMkLst>
        </pc:spChg>
        <pc:picChg chg="add del mod modCrop">
          <ac:chgData name="Mélody Dorval (CISSSMO16)" userId="S::melody.dorval.cisssmo16@ssss.gouv.qc.ca::6e5f79e3-f4f5-46c5-94ce-732b06f62a10" providerId="AD" clId="Web-{0D0F9EDD-0E03-45FD-9537-CCE38DEDEB0B}" dt="2021-06-11T13:07:32.913" v="174"/>
          <ac:picMkLst>
            <pc:docMk/>
            <pc:sldMk cId="1414068081" sldId="306"/>
            <ac:picMk id="2" creationId="{69CF35D1-BF45-45EB-9D76-2AD26E95E42F}"/>
          </ac:picMkLst>
        </pc:picChg>
        <pc:picChg chg="del">
          <ac:chgData name="Mélody Dorval (CISSSMO16)" userId="S::melody.dorval.cisssmo16@ssss.gouv.qc.ca::6e5f79e3-f4f5-46c5-94ce-732b06f62a10" providerId="AD" clId="Web-{0D0F9EDD-0E03-45FD-9537-CCE38DEDEB0B}" dt="2021-06-11T12:51:22.258" v="41"/>
          <ac:picMkLst>
            <pc:docMk/>
            <pc:sldMk cId="1414068081" sldId="306"/>
            <ac:picMk id="4" creationId="{4052D180-BE4B-4DF1-9642-63B0B0F0FAD8}"/>
          </ac:picMkLst>
        </pc:picChg>
        <pc:cxnChg chg="del">
          <ac:chgData name="Mélody Dorval (CISSSMO16)" userId="S::melody.dorval.cisssmo16@ssss.gouv.qc.ca::6e5f79e3-f4f5-46c5-94ce-732b06f62a10" providerId="AD" clId="Web-{0D0F9EDD-0E03-45FD-9537-CCE38DEDEB0B}" dt="2021-06-11T12:51:29.039" v="45"/>
          <ac:cxnSpMkLst>
            <pc:docMk/>
            <pc:sldMk cId="1414068081" sldId="306"/>
            <ac:cxnSpMk id="7" creationId="{2195CB54-16D5-450F-9AAF-E4F38D081BBB}"/>
          </ac:cxnSpMkLst>
        </pc:cxnChg>
        <pc:cxnChg chg="del">
          <ac:chgData name="Mélody Dorval (CISSSMO16)" userId="S::melody.dorval.cisssmo16@ssss.gouv.qc.ca::6e5f79e3-f4f5-46c5-94ce-732b06f62a10" providerId="AD" clId="Web-{0D0F9EDD-0E03-45FD-9537-CCE38DEDEB0B}" dt="2021-06-11T12:51:23.508" v="42"/>
          <ac:cxnSpMkLst>
            <pc:docMk/>
            <pc:sldMk cId="1414068081" sldId="306"/>
            <ac:cxnSpMk id="8" creationId="{2359CC74-22C4-4BBF-B475-EEE300A6CA12}"/>
          </ac:cxnSpMkLst>
        </pc:cxnChg>
      </pc:sldChg>
      <pc:sldChg chg="addSp delSp modSp add replId">
        <pc:chgData name="Mélody Dorval (CISSSMO16)" userId="S::melody.dorval.cisssmo16@ssss.gouv.qc.ca::6e5f79e3-f4f5-46c5-94ce-732b06f62a10" providerId="AD" clId="Web-{0D0F9EDD-0E03-45FD-9537-CCE38DEDEB0B}" dt="2021-06-11T13:12:40.194" v="208" actId="14100"/>
        <pc:sldMkLst>
          <pc:docMk/>
          <pc:sldMk cId="3847544458" sldId="307"/>
        </pc:sldMkLst>
        <pc:spChg chg="mod">
          <ac:chgData name="Mélody Dorval (CISSSMO16)" userId="S::melody.dorval.cisssmo16@ssss.gouv.qc.ca::6e5f79e3-f4f5-46c5-94ce-732b06f62a10" providerId="AD" clId="Web-{0D0F9EDD-0E03-45FD-9537-CCE38DEDEB0B}" dt="2021-06-11T13:09:23.256" v="188" actId="1076"/>
          <ac:spMkLst>
            <pc:docMk/>
            <pc:sldMk cId="3847544458" sldId="307"/>
            <ac:spMk id="3" creationId="{00000000-0000-0000-0000-000000000000}"/>
          </ac:spMkLst>
        </pc:spChg>
        <pc:picChg chg="add del mod modCrop">
          <ac:chgData name="Mélody Dorval (CISSSMO16)" userId="S::melody.dorval.cisssmo16@ssss.gouv.qc.ca::6e5f79e3-f4f5-46c5-94ce-732b06f62a10" providerId="AD" clId="Web-{0D0F9EDD-0E03-45FD-9537-CCE38DEDEB0B}" dt="2021-06-11T13:11:12.678" v="195"/>
          <ac:picMkLst>
            <pc:docMk/>
            <pc:sldMk cId="3847544458" sldId="307"/>
            <ac:picMk id="2" creationId="{6BAE12FC-CE99-4021-B4C3-0900955DE2F6}"/>
          </ac:picMkLst>
        </pc:picChg>
        <pc:picChg chg="add mod modCrop">
          <ac:chgData name="Mélody Dorval (CISSSMO16)" userId="S::melody.dorval.cisssmo16@ssss.gouv.qc.ca::6e5f79e3-f4f5-46c5-94ce-732b06f62a10" providerId="AD" clId="Web-{0D0F9EDD-0E03-45FD-9537-CCE38DEDEB0B}" dt="2021-06-11T13:12:12.428" v="203" actId="1076"/>
          <ac:picMkLst>
            <pc:docMk/>
            <pc:sldMk cId="3847544458" sldId="307"/>
            <ac:picMk id="4" creationId="{E83225B8-234B-46E2-A896-A6034C9EEF2D}"/>
          </ac:picMkLst>
        </pc:picChg>
        <pc:cxnChg chg="add mod">
          <ac:chgData name="Mélody Dorval (CISSSMO16)" userId="S::melody.dorval.cisssmo16@ssss.gouv.qc.ca::6e5f79e3-f4f5-46c5-94ce-732b06f62a10" providerId="AD" clId="Web-{0D0F9EDD-0E03-45FD-9537-CCE38DEDEB0B}" dt="2021-06-11T13:12:40.194" v="208" actId="14100"/>
          <ac:cxnSpMkLst>
            <pc:docMk/>
            <pc:sldMk cId="3847544458" sldId="307"/>
            <ac:cxnSpMk id="5" creationId="{D7C47E33-6291-4653-9F21-E75C8B9A2666}"/>
          </ac:cxnSpMkLst>
        </pc:cxnChg>
      </pc:sldChg>
      <pc:sldChg chg="addSp delSp modSp add replId">
        <pc:chgData name="Mélody Dorval (CISSSMO16)" userId="S::melody.dorval.cisssmo16@ssss.gouv.qc.ca::6e5f79e3-f4f5-46c5-94ce-732b06f62a10" providerId="AD" clId="Web-{0D0F9EDD-0E03-45FD-9537-CCE38DEDEB0B}" dt="2021-06-11T13:24:42.568" v="262" actId="1076"/>
        <pc:sldMkLst>
          <pc:docMk/>
          <pc:sldMk cId="3559235894" sldId="308"/>
        </pc:sldMkLst>
        <pc:picChg chg="add del mod ord modCrop">
          <ac:chgData name="Mélody Dorval (CISSSMO16)" userId="S::melody.dorval.cisssmo16@ssss.gouv.qc.ca::6e5f79e3-f4f5-46c5-94ce-732b06f62a10" providerId="AD" clId="Web-{0D0F9EDD-0E03-45FD-9537-CCE38DEDEB0B}" dt="2021-06-11T13:18:01.662" v="225"/>
          <ac:picMkLst>
            <pc:docMk/>
            <pc:sldMk cId="3559235894" sldId="308"/>
            <ac:picMk id="2" creationId="{CC0BCD73-F92C-425B-BEA2-366A47F8A478}"/>
          </ac:picMkLst>
        </pc:picChg>
        <pc:picChg chg="del">
          <ac:chgData name="Mélody Dorval (CISSSMO16)" userId="S::melody.dorval.cisssmo16@ssss.gouv.qc.ca::6e5f79e3-f4f5-46c5-94ce-732b06f62a10" providerId="AD" clId="Web-{0D0F9EDD-0E03-45FD-9537-CCE38DEDEB0B}" dt="2021-06-11T13:12:57.709" v="210"/>
          <ac:picMkLst>
            <pc:docMk/>
            <pc:sldMk cId="3559235894" sldId="308"/>
            <ac:picMk id="4" creationId="{E83225B8-234B-46E2-A896-A6034C9EEF2D}"/>
          </ac:picMkLst>
        </pc:picChg>
        <pc:picChg chg="add mod ord modCrop">
          <ac:chgData name="Mélody Dorval (CISSSMO16)" userId="S::melody.dorval.cisssmo16@ssss.gouv.qc.ca::6e5f79e3-f4f5-46c5-94ce-732b06f62a10" providerId="AD" clId="Web-{0D0F9EDD-0E03-45FD-9537-CCE38DEDEB0B}" dt="2021-06-11T13:24:20.771" v="259" actId="1076"/>
          <ac:picMkLst>
            <pc:docMk/>
            <pc:sldMk cId="3559235894" sldId="308"/>
            <ac:picMk id="6" creationId="{5AAF8CBF-8A6C-44BD-9480-956D8C763A0E}"/>
          </ac:picMkLst>
        </pc:picChg>
        <pc:cxnChg chg="mod">
          <ac:chgData name="Mélody Dorval (CISSSMO16)" userId="S::melody.dorval.cisssmo16@ssss.gouv.qc.ca::6e5f79e3-f4f5-46c5-94ce-732b06f62a10" providerId="AD" clId="Web-{0D0F9EDD-0E03-45FD-9537-CCE38DEDEB0B}" dt="2021-06-11T13:24:35.302" v="261" actId="1076"/>
          <ac:cxnSpMkLst>
            <pc:docMk/>
            <pc:sldMk cId="3559235894" sldId="308"/>
            <ac:cxnSpMk id="5" creationId="{D7C47E33-6291-4653-9F21-E75C8B9A2666}"/>
          </ac:cxnSpMkLst>
        </pc:cxnChg>
        <pc:cxnChg chg="add mod">
          <ac:chgData name="Mélody Dorval (CISSSMO16)" userId="S::melody.dorval.cisssmo16@ssss.gouv.qc.ca::6e5f79e3-f4f5-46c5-94ce-732b06f62a10" providerId="AD" clId="Web-{0D0F9EDD-0E03-45FD-9537-CCE38DEDEB0B}" dt="2021-06-11T13:24:42.568" v="262" actId="1076"/>
          <ac:cxnSpMkLst>
            <pc:docMk/>
            <pc:sldMk cId="3559235894" sldId="308"/>
            <ac:cxnSpMk id="7" creationId="{84836A40-34D1-4891-9C2D-15676174EA72}"/>
          </ac:cxnSpMkLst>
        </pc:cxnChg>
        <pc:cxnChg chg="add mod">
          <ac:chgData name="Mélody Dorval (CISSSMO16)" userId="S::melody.dorval.cisssmo16@ssss.gouv.qc.ca::6e5f79e3-f4f5-46c5-94ce-732b06f62a10" providerId="AD" clId="Web-{0D0F9EDD-0E03-45FD-9537-CCE38DEDEB0B}" dt="2021-06-11T13:24:32.583" v="260" actId="1076"/>
          <ac:cxnSpMkLst>
            <pc:docMk/>
            <pc:sldMk cId="3559235894" sldId="308"/>
            <ac:cxnSpMk id="8" creationId="{A66B0375-B327-451F-83FA-C9C41EF5B547}"/>
          </ac:cxnSpMkLst>
        </pc:cxnChg>
      </pc:sldChg>
      <pc:sldChg chg="modSp add replId">
        <pc:chgData name="Mélody Dorval (CISSSMO16)" userId="S::melody.dorval.cisssmo16@ssss.gouv.qc.ca::6e5f79e3-f4f5-46c5-94ce-732b06f62a10" providerId="AD" clId="Web-{0D0F9EDD-0E03-45FD-9537-CCE38DEDEB0B}" dt="2021-06-11T13:24:04.740" v="256" actId="1076"/>
        <pc:sldMkLst>
          <pc:docMk/>
          <pc:sldMk cId="762965412" sldId="309"/>
        </pc:sldMkLst>
        <pc:picChg chg="mod">
          <ac:chgData name="Mélody Dorval (CISSSMO16)" userId="S::melody.dorval.cisssmo16@ssss.gouv.qc.ca::6e5f79e3-f4f5-46c5-94ce-732b06f62a10" providerId="AD" clId="Web-{0D0F9EDD-0E03-45FD-9537-CCE38DEDEB0B}" dt="2021-06-11T13:24:04.740" v="256" actId="1076"/>
          <ac:picMkLst>
            <pc:docMk/>
            <pc:sldMk cId="762965412" sldId="309"/>
            <ac:picMk id="2" creationId="{CC0BCD73-F92C-425B-BEA2-366A47F8A478}"/>
          </ac:picMkLst>
        </pc:picChg>
        <pc:cxnChg chg="mod">
          <ac:chgData name="Mélody Dorval (CISSSMO16)" userId="S::melody.dorval.cisssmo16@ssss.gouv.qc.ca::6e5f79e3-f4f5-46c5-94ce-732b06f62a10" providerId="AD" clId="Web-{0D0F9EDD-0E03-45FD-9537-CCE38DEDEB0B}" dt="2021-06-11T13:23:59.318" v="255" actId="1076"/>
          <ac:cxnSpMkLst>
            <pc:docMk/>
            <pc:sldMk cId="762965412" sldId="309"/>
            <ac:cxnSpMk id="5" creationId="{D7C47E33-6291-4653-9F21-E75C8B9A2666}"/>
          </ac:cxnSpMkLst>
        </pc:cxnChg>
      </pc:sldChg>
    </pc:docChg>
  </pc:docChgLst>
  <pc:docChgLst>
    <pc:chgData name="Mélody Dorval (CISSSMO16)" userId="S::melody.dorval.cisssmo16@ssss.gouv.qc.ca::6e5f79e3-f4f5-46c5-94ce-732b06f62a10" providerId="AD" clId="Web-{01B469E0-8E8A-48C3-82B9-53889BC899B9}"/>
    <pc:docChg chg="modSld">
      <pc:chgData name="Mélody Dorval (CISSSMO16)" userId="S::melody.dorval.cisssmo16@ssss.gouv.qc.ca::6e5f79e3-f4f5-46c5-94ce-732b06f62a10" providerId="AD" clId="Web-{01B469E0-8E8A-48C3-82B9-53889BC899B9}" dt="2021-05-11T13:47:58.316" v="170" actId="20577"/>
      <pc:docMkLst>
        <pc:docMk/>
      </pc:docMkLst>
      <pc:sldChg chg="modSp">
        <pc:chgData name="Mélody Dorval (CISSSMO16)" userId="S::melody.dorval.cisssmo16@ssss.gouv.qc.ca::6e5f79e3-f4f5-46c5-94ce-732b06f62a10" providerId="AD" clId="Web-{01B469E0-8E8A-48C3-82B9-53889BC899B9}" dt="2021-05-11T13:47:58.316" v="170" actId="20577"/>
        <pc:sldMkLst>
          <pc:docMk/>
          <pc:sldMk cId="1036946149" sldId="257"/>
        </pc:sldMkLst>
        <pc:spChg chg="mod">
          <ac:chgData name="Mélody Dorval (CISSSMO16)" userId="S::melody.dorval.cisssmo16@ssss.gouv.qc.ca::6e5f79e3-f4f5-46c5-94ce-732b06f62a10" providerId="AD" clId="Web-{01B469E0-8E8A-48C3-82B9-53889BC899B9}" dt="2021-05-11T13:47:58.316" v="170" actId="20577"/>
          <ac:spMkLst>
            <pc:docMk/>
            <pc:sldMk cId="1036946149" sldId="257"/>
            <ac:spMk id="7" creationId="{00000000-0000-0000-0000-000000000000}"/>
          </ac:spMkLst>
        </pc:spChg>
      </pc:sldChg>
      <pc:sldChg chg="modNotes">
        <pc:chgData name="Mélody Dorval (CISSSMO16)" userId="S::melody.dorval.cisssmo16@ssss.gouv.qc.ca::6e5f79e3-f4f5-46c5-94ce-732b06f62a10" providerId="AD" clId="Web-{01B469E0-8E8A-48C3-82B9-53889BC899B9}" dt="2021-05-11T13:47:46.363" v="168"/>
        <pc:sldMkLst>
          <pc:docMk/>
          <pc:sldMk cId="110267914" sldId="289"/>
        </pc:sldMkLst>
      </pc:sldChg>
    </pc:docChg>
  </pc:docChgLst>
  <pc:docChgLst>
    <pc:chgData name="Julie Lefort  (CISSSMO16)" userId="S::julie.lefort.cisssmo16@ssss.gouv.qc.ca::2203ccf3-c805-4606-a8ad-a1976f220140" providerId="AD" clId="Web-{F95CE759-D14A-476F-863B-5E193D0F82E9}"/>
    <pc:docChg chg="modSld">
      <pc:chgData name="Julie Lefort  (CISSSMO16)" userId="S::julie.lefort.cisssmo16@ssss.gouv.qc.ca::2203ccf3-c805-4606-a8ad-a1976f220140" providerId="AD" clId="Web-{F95CE759-D14A-476F-863B-5E193D0F82E9}" dt="2021-05-13T20:05:19.207" v="371" actId="20577"/>
      <pc:docMkLst>
        <pc:docMk/>
      </pc:docMkLst>
      <pc:sldChg chg="modSp modNotes">
        <pc:chgData name="Julie Lefort  (CISSSMO16)" userId="S::julie.lefort.cisssmo16@ssss.gouv.qc.ca::2203ccf3-c805-4606-a8ad-a1976f220140" providerId="AD" clId="Web-{F95CE759-D14A-476F-863B-5E193D0F82E9}" dt="2021-05-13T19:58:58.846" v="285"/>
        <pc:sldMkLst>
          <pc:docMk/>
          <pc:sldMk cId="3621973459" sldId="279"/>
        </pc:sldMkLst>
        <pc:spChg chg="mod">
          <ac:chgData name="Julie Lefort  (CISSSMO16)" userId="S::julie.lefort.cisssmo16@ssss.gouv.qc.ca::2203ccf3-c805-4606-a8ad-a1976f220140" providerId="AD" clId="Web-{F95CE759-D14A-476F-863B-5E193D0F82E9}" dt="2021-05-13T19:54:50.647" v="125" actId="20577"/>
          <ac:spMkLst>
            <pc:docMk/>
            <pc:sldMk cId="3621973459" sldId="279"/>
            <ac:spMk id="5" creationId="{00000000-0000-0000-0000-000000000000}"/>
          </ac:spMkLst>
        </pc:spChg>
      </pc:sldChg>
      <pc:sldChg chg="modNotes">
        <pc:chgData name="Julie Lefort  (CISSSMO16)" userId="S::julie.lefort.cisssmo16@ssss.gouv.qc.ca::2203ccf3-c805-4606-a8ad-a1976f220140" providerId="AD" clId="Web-{F95CE759-D14A-476F-863B-5E193D0F82E9}" dt="2021-05-13T20:04:54.519" v="368"/>
        <pc:sldMkLst>
          <pc:docMk/>
          <pc:sldMk cId="3005031566" sldId="283"/>
        </pc:sldMkLst>
      </pc:sldChg>
      <pc:sldChg chg="modSp">
        <pc:chgData name="Julie Lefort  (CISSSMO16)" userId="S::julie.lefort.cisssmo16@ssss.gouv.qc.ca::2203ccf3-c805-4606-a8ad-a1976f220140" providerId="AD" clId="Web-{F95CE759-D14A-476F-863B-5E193D0F82E9}" dt="2021-05-13T20:05:19.207" v="371" actId="20577"/>
        <pc:sldMkLst>
          <pc:docMk/>
          <pc:sldMk cId="851253576" sldId="290"/>
        </pc:sldMkLst>
        <pc:spChg chg="mod">
          <ac:chgData name="Julie Lefort  (CISSSMO16)" userId="S::julie.lefort.cisssmo16@ssss.gouv.qc.ca::2203ccf3-c805-4606-a8ad-a1976f220140" providerId="AD" clId="Web-{F95CE759-D14A-476F-863B-5E193D0F82E9}" dt="2021-05-13T20:05:19.207" v="371" actId="20577"/>
          <ac:spMkLst>
            <pc:docMk/>
            <pc:sldMk cId="851253576" sldId="290"/>
            <ac:spMk id="4" creationId="{00000000-0000-0000-0000-000000000000}"/>
          </ac:spMkLst>
        </pc:spChg>
      </pc:sldChg>
    </pc:docChg>
  </pc:docChgLst>
  <pc:docChgLst>
    <pc:chgData name="Mélody Dorval (CISSSMO16)" userId="S::melody.dorval.cisssmo16@ssss.gouv.qc.ca::6e5f79e3-f4f5-46c5-94ce-732b06f62a10" providerId="AD" clId="Web-{F224CD12-D932-497D-A431-632B1B37881E}"/>
    <pc:docChg chg="modSld">
      <pc:chgData name="Mélody Dorval (CISSSMO16)" userId="S::melody.dorval.cisssmo16@ssss.gouv.qc.ca::6e5f79e3-f4f5-46c5-94ce-732b06f62a10" providerId="AD" clId="Web-{F224CD12-D932-497D-A431-632B1B37881E}" dt="2021-04-29T14:03:01.734" v="21"/>
      <pc:docMkLst>
        <pc:docMk/>
      </pc:docMkLst>
      <pc:sldChg chg="addCm">
        <pc:chgData name="Mélody Dorval (CISSSMO16)" userId="S::melody.dorval.cisssmo16@ssss.gouv.qc.ca::6e5f79e3-f4f5-46c5-94ce-732b06f62a10" providerId="AD" clId="Web-{F224CD12-D932-497D-A431-632B1B37881E}" dt="2021-04-29T13:49:33.668" v="0"/>
        <pc:sldMkLst>
          <pc:docMk/>
          <pc:sldMk cId="110267914" sldId="289"/>
        </pc:sldMkLst>
      </pc:sldChg>
      <pc:sldChg chg="addCm">
        <pc:chgData name="Mélody Dorval (CISSSMO16)" userId="S::melody.dorval.cisssmo16@ssss.gouv.qc.ca::6e5f79e3-f4f5-46c5-94ce-732b06f62a10" providerId="AD" clId="Web-{F224CD12-D932-497D-A431-632B1B37881E}" dt="2021-04-29T14:03:01.734" v="21"/>
        <pc:sldMkLst>
          <pc:docMk/>
          <pc:sldMk cId="851253576" sldId="290"/>
        </pc:sldMkLst>
      </pc:sldChg>
      <pc:sldChg chg="addSp delSp modSp addCm">
        <pc:chgData name="Mélody Dorval (CISSSMO16)" userId="S::melody.dorval.cisssmo16@ssss.gouv.qc.ca::6e5f79e3-f4f5-46c5-94ce-732b06f62a10" providerId="AD" clId="Web-{F224CD12-D932-497D-A431-632B1B37881E}" dt="2021-04-29T14:02:20.826" v="20"/>
        <pc:sldMkLst>
          <pc:docMk/>
          <pc:sldMk cId="4170105760" sldId="291"/>
        </pc:sldMkLst>
        <pc:spChg chg="mod">
          <ac:chgData name="Mélody Dorval (CISSSMO16)" userId="S::melody.dorval.cisssmo16@ssss.gouv.qc.ca::6e5f79e3-f4f5-46c5-94ce-732b06f62a10" providerId="AD" clId="Web-{F224CD12-D932-497D-A431-632B1B37881E}" dt="2021-04-29T13:53:21.021" v="10" actId="1076"/>
          <ac:spMkLst>
            <pc:docMk/>
            <pc:sldMk cId="4170105760" sldId="291"/>
            <ac:spMk id="3" creationId="{00000000-0000-0000-0000-000000000000}"/>
          </ac:spMkLst>
        </pc:spChg>
        <pc:picChg chg="add del mod">
          <ac:chgData name="Mélody Dorval (CISSSMO16)" userId="S::melody.dorval.cisssmo16@ssss.gouv.qc.ca::6e5f79e3-f4f5-46c5-94ce-732b06f62a10" providerId="AD" clId="Web-{F224CD12-D932-497D-A431-632B1B37881E}" dt="2021-04-29T13:55:13.010" v="12"/>
          <ac:picMkLst>
            <pc:docMk/>
            <pc:sldMk cId="4170105760" sldId="291"/>
            <ac:picMk id="2" creationId="{15A5C20B-D53C-42A9-AA5D-BC48474E3EF7}"/>
          </ac:picMkLst>
        </pc:picChg>
        <pc:picChg chg="add mod">
          <ac:chgData name="Mélody Dorval (CISSSMO16)" userId="S::melody.dorval.cisssmo16@ssss.gouv.qc.ca::6e5f79e3-f4f5-46c5-94ce-732b06f62a10" providerId="AD" clId="Web-{F224CD12-D932-497D-A431-632B1B37881E}" dt="2021-04-29T13:55:53.043" v="19" actId="1076"/>
          <ac:picMkLst>
            <pc:docMk/>
            <pc:sldMk cId="4170105760" sldId="291"/>
            <ac:picMk id="5" creationId="{28FC6619-C69C-4650-AC16-D771ADBD7B6A}"/>
          </ac:picMkLst>
        </pc:picChg>
      </pc:sldChg>
    </pc:docChg>
  </pc:docChgLst>
  <pc:docChgLst>
    <pc:chgData clId="Web-{1DBD41C4-837E-4C45-8368-831165AA9541}"/>
    <pc:docChg chg="modSld">
      <pc:chgData name="" userId="" providerId="" clId="Web-{1DBD41C4-837E-4C45-8368-831165AA9541}" dt="2021-04-21T13:11:26.822" v="4" actId="20577"/>
      <pc:docMkLst>
        <pc:docMk/>
      </pc:docMkLst>
      <pc:sldChg chg="modSp">
        <pc:chgData name="" userId="" providerId="" clId="Web-{1DBD41C4-837E-4C45-8368-831165AA9541}" dt="2021-04-21T13:11:26.822" v="4" actId="20577"/>
        <pc:sldMkLst>
          <pc:docMk/>
          <pc:sldMk cId="1036946149" sldId="257"/>
        </pc:sldMkLst>
        <pc:spChg chg="mod">
          <ac:chgData name="" userId="" providerId="" clId="Web-{1DBD41C4-837E-4C45-8368-831165AA9541}" dt="2021-04-21T13:11:26.822" v="4" actId="20577"/>
          <ac:spMkLst>
            <pc:docMk/>
            <pc:sldMk cId="1036946149" sldId="257"/>
            <ac:spMk id="5" creationId="{00000000-0000-0000-0000-000000000000}"/>
          </ac:spMkLst>
        </pc:spChg>
      </pc:sldChg>
    </pc:docChg>
  </pc:docChgLst>
  <pc:docChgLst>
    <pc:chgData name="Julie Lefort  (CISSSMO16)" userId="S::julie.lefort.cisssmo16@ssss.gouv.qc.ca::2203ccf3-c805-4606-a8ad-a1976f220140" providerId="AD" clId="Web-{012E626E-EAB9-4CF2-8834-0B870DECE316}"/>
    <pc:docChg chg="modSld">
      <pc:chgData name="Julie Lefort  (CISSSMO16)" userId="S::julie.lefort.cisssmo16@ssss.gouv.qc.ca::2203ccf3-c805-4606-a8ad-a1976f220140" providerId="AD" clId="Web-{012E626E-EAB9-4CF2-8834-0B870DECE316}" dt="2021-05-20T12:46:53.372" v="35" actId="20577"/>
      <pc:docMkLst>
        <pc:docMk/>
      </pc:docMkLst>
      <pc:sldChg chg="modSp">
        <pc:chgData name="Julie Lefort  (CISSSMO16)" userId="S::julie.lefort.cisssmo16@ssss.gouv.qc.ca::2203ccf3-c805-4606-a8ad-a1976f220140" providerId="AD" clId="Web-{012E626E-EAB9-4CF2-8834-0B870DECE316}" dt="2021-05-20T12:43:16.362" v="6" actId="20577"/>
        <pc:sldMkLst>
          <pc:docMk/>
          <pc:sldMk cId="1036946149" sldId="257"/>
        </pc:sldMkLst>
        <pc:spChg chg="mod">
          <ac:chgData name="Julie Lefort  (CISSSMO16)" userId="S::julie.lefort.cisssmo16@ssss.gouv.qc.ca::2203ccf3-c805-4606-a8ad-a1976f220140" providerId="AD" clId="Web-{012E626E-EAB9-4CF2-8834-0B870DECE316}" dt="2021-05-20T12:43:16.362" v="6" actId="20577"/>
          <ac:spMkLst>
            <pc:docMk/>
            <pc:sldMk cId="1036946149" sldId="257"/>
            <ac:spMk id="7" creationId="{00000000-0000-0000-0000-000000000000}"/>
          </ac:spMkLst>
        </pc:spChg>
      </pc:sldChg>
      <pc:sldChg chg="modSp">
        <pc:chgData name="Julie Lefort  (CISSSMO16)" userId="S::julie.lefort.cisssmo16@ssss.gouv.qc.ca::2203ccf3-c805-4606-a8ad-a1976f220140" providerId="AD" clId="Web-{012E626E-EAB9-4CF2-8834-0B870DECE316}" dt="2021-05-20T12:44:28.193" v="27" actId="20577"/>
        <pc:sldMkLst>
          <pc:docMk/>
          <pc:sldMk cId="2104209133" sldId="266"/>
        </pc:sldMkLst>
        <pc:spChg chg="mod">
          <ac:chgData name="Julie Lefort  (CISSSMO16)" userId="S::julie.lefort.cisssmo16@ssss.gouv.qc.ca::2203ccf3-c805-4606-a8ad-a1976f220140" providerId="AD" clId="Web-{012E626E-EAB9-4CF2-8834-0B870DECE316}" dt="2021-05-20T12:44:28.193" v="27" actId="20577"/>
          <ac:spMkLst>
            <pc:docMk/>
            <pc:sldMk cId="2104209133" sldId="266"/>
            <ac:spMk id="2" creationId="{00000000-0000-0000-0000-000000000000}"/>
          </ac:spMkLst>
        </pc:spChg>
      </pc:sldChg>
      <pc:sldChg chg="modSp">
        <pc:chgData name="Julie Lefort  (CISSSMO16)" userId="S::julie.lefort.cisssmo16@ssss.gouv.qc.ca::2203ccf3-c805-4606-a8ad-a1976f220140" providerId="AD" clId="Web-{012E626E-EAB9-4CF2-8834-0B870DECE316}" dt="2021-05-20T12:45:03.211" v="29" actId="20577"/>
        <pc:sldMkLst>
          <pc:docMk/>
          <pc:sldMk cId="1194436484" sldId="267"/>
        </pc:sldMkLst>
        <pc:spChg chg="mod">
          <ac:chgData name="Julie Lefort  (CISSSMO16)" userId="S::julie.lefort.cisssmo16@ssss.gouv.qc.ca::2203ccf3-c805-4606-a8ad-a1976f220140" providerId="AD" clId="Web-{012E626E-EAB9-4CF2-8834-0B870DECE316}" dt="2021-05-20T12:45:03.211" v="29" actId="20577"/>
          <ac:spMkLst>
            <pc:docMk/>
            <pc:sldMk cId="1194436484" sldId="267"/>
            <ac:spMk id="6" creationId="{00000000-0000-0000-0000-000000000000}"/>
          </ac:spMkLst>
        </pc:spChg>
      </pc:sldChg>
      <pc:sldChg chg="modSp">
        <pc:chgData name="Julie Lefort  (CISSSMO16)" userId="S::julie.lefort.cisssmo16@ssss.gouv.qc.ca::2203ccf3-c805-4606-a8ad-a1976f220140" providerId="AD" clId="Web-{012E626E-EAB9-4CF2-8834-0B870DECE316}" dt="2021-05-20T12:46:53.372" v="35" actId="20577"/>
        <pc:sldMkLst>
          <pc:docMk/>
          <pc:sldMk cId="3621973459" sldId="279"/>
        </pc:sldMkLst>
        <pc:spChg chg="mod">
          <ac:chgData name="Julie Lefort  (CISSSMO16)" userId="S::julie.lefort.cisssmo16@ssss.gouv.qc.ca::2203ccf3-c805-4606-a8ad-a1976f220140" providerId="AD" clId="Web-{012E626E-EAB9-4CF2-8834-0B870DECE316}" dt="2021-05-20T12:46:53.372" v="35" actId="20577"/>
          <ac:spMkLst>
            <pc:docMk/>
            <pc:sldMk cId="3621973459" sldId="279"/>
            <ac:spMk id="5" creationId="{00000000-0000-0000-0000-000000000000}"/>
          </ac:spMkLst>
        </pc:spChg>
      </pc:sldChg>
      <pc:sldChg chg="modSp">
        <pc:chgData name="Julie Lefort  (CISSSMO16)" userId="S::julie.lefort.cisssmo16@ssss.gouv.qc.ca::2203ccf3-c805-4606-a8ad-a1976f220140" providerId="AD" clId="Web-{012E626E-EAB9-4CF2-8834-0B870DECE316}" dt="2021-05-20T12:46:13.479" v="33" actId="20577"/>
        <pc:sldMkLst>
          <pc:docMk/>
          <pc:sldMk cId="110267914" sldId="289"/>
        </pc:sldMkLst>
        <pc:spChg chg="mod">
          <ac:chgData name="Julie Lefort  (CISSSMO16)" userId="S::julie.lefort.cisssmo16@ssss.gouv.qc.ca::2203ccf3-c805-4606-a8ad-a1976f220140" providerId="AD" clId="Web-{012E626E-EAB9-4CF2-8834-0B870DECE316}" dt="2021-05-20T12:46:13.479" v="33" actId="20577"/>
          <ac:spMkLst>
            <pc:docMk/>
            <pc:sldMk cId="110267914" sldId="289"/>
            <ac:spMk id="2" creationId="{00000000-0000-0000-0000-000000000000}"/>
          </ac:spMkLst>
        </pc:spChg>
      </pc:sldChg>
      <pc:sldChg chg="modSp">
        <pc:chgData name="Julie Lefort  (CISSSMO16)" userId="S::julie.lefort.cisssmo16@ssss.gouv.qc.ca::2203ccf3-c805-4606-a8ad-a1976f220140" providerId="AD" clId="Web-{012E626E-EAB9-4CF2-8834-0B870DECE316}" dt="2021-05-20T12:42:57.627" v="3" actId="20577"/>
        <pc:sldMkLst>
          <pc:docMk/>
          <pc:sldMk cId="2282406766" sldId="304"/>
        </pc:sldMkLst>
        <pc:spChg chg="mod">
          <ac:chgData name="Julie Lefort  (CISSSMO16)" userId="S::julie.lefort.cisssmo16@ssss.gouv.qc.ca::2203ccf3-c805-4606-a8ad-a1976f220140" providerId="AD" clId="Web-{012E626E-EAB9-4CF2-8834-0B870DECE316}" dt="2021-05-20T12:42:57.627" v="3" actId="20577"/>
          <ac:spMkLst>
            <pc:docMk/>
            <pc:sldMk cId="2282406766" sldId="304"/>
            <ac:spMk id="2" creationId="{00000000-0000-0000-0000-000000000000}"/>
          </ac:spMkLst>
        </pc:spChg>
      </pc:sldChg>
    </pc:docChg>
  </pc:docChgLst>
  <pc:docChgLst>
    <pc:chgData name="Julie Lefort  (CISSSMO16)" userId="S::julie.lefort.cisssmo16@ssss.gouv.qc.ca::2203ccf3-c805-4606-a8ad-a1976f220140" providerId="AD" clId="Web-{4A57ADBE-2371-4AE3-A4DF-A113125312AD}"/>
    <pc:docChg chg="modSld">
      <pc:chgData name="Julie Lefort  (CISSSMO16)" userId="S::julie.lefort.cisssmo16@ssss.gouv.qc.ca::2203ccf3-c805-4606-a8ad-a1976f220140" providerId="AD" clId="Web-{4A57ADBE-2371-4AE3-A4DF-A113125312AD}" dt="2021-05-20T12:50:12.496" v="0" actId="20577"/>
      <pc:docMkLst>
        <pc:docMk/>
      </pc:docMkLst>
      <pc:sldChg chg="modSp">
        <pc:chgData name="Julie Lefort  (CISSSMO16)" userId="S::julie.lefort.cisssmo16@ssss.gouv.qc.ca::2203ccf3-c805-4606-a8ad-a1976f220140" providerId="AD" clId="Web-{4A57ADBE-2371-4AE3-A4DF-A113125312AD}" dt="2021-05-20T12:50:12.496" v="0" actId="20577"/>
        <pc:sldMkLst>
          <pc:docMk/>
          <pc:sldMk cId="2282406766" sldId="304"/>
        </pc:sldMkLst>
        <pc:spChg chg="mod">
          <ac:chgData name="Julie Lefort  (CISSSMO16)" userId="S::julie.lefort.cisssmo16@ssss.gouv.qc.ca::2203ccf3-c805-4606-a8ad-a1976f220140" providerId="AD" clId="Web-{4A57ADBE-2371-4AE3-A4DF-A113125312AD}" dt="2021-05-20T12:50:12.496" v="0" actId="20577"/>
          <ac:spMkLst>
            <pc:docMk/>
            <pc:sldMk cId="2282406766" sldId="304"/>
            <ac:spMk id="2" creationId="{00000000-0000-0000-0000-000000000000}"/>
          </ac:spMkLst>
        </pc:spChg>
      </pc:sldChg>
    </pc:docChg>
  </pc:docChgLst>
  <pc:docChgLst>
    <pc:chgData name="Mélody Dorval (CISSSMO16)" userId="S::melody.dorval.cisssmo16@ssss.gouv.qc.ca::6e5f79e3-f4f5-46c5-94ce-732b06f62a10" providerId="AD" clId="Web-{BD245D22-9548-4071-BCEB-F1BB7479E958}"/>
    <pc:docChg chg="modSld">
      <pc:chgData name="Mélody Dorval (CISSSMO16)" userId="S::melody.dorval.cisssmo16@ssss.gouv.qc.ca::6e5f79e3-f4f5-46c5-94ce-732b06f62a10" providerId="AD" clId="Web-{BD245D22-9548-4071-BCEB-F1BB7479E958}" dt="2021-05-26T18:13:18.056" v="39" actId="20577"/>
      <pc:docMkLst>
        <pc:docMk/>
      </pc:docMkLst>
      <pc:sldChg chg="modSp">
        <pc:chgData name="Mélody Dorval (CISSSMO16)" userId="S::melody.dorval.cisssmo16@ssss.gouv.qc.ca::6e5f79e3-f4f5-46c5-94ce-732b06f62a10" providerId="AD" clId="Web-{BD245D22-9548-4071-BCEB-F1BB7479E958}" dt="2021-05-26T18:13:18.056" v="39" actId="20577"/>
        <pc:sldMkLst>
          <pc:docMk/>
          <pc:sldMk cId="110267914" sldId="289"/>
        </pc:sldMkLst>
        <pc:spChg chg="mod">
          <ac:chgData name="Mélody Dorval (CISSSMO16)" userId="S::melody.dorval.cisssmo16@ssss.gouv.qc.ca::6e5f79e3-f4f5-46c5-94ce-732b06f62a10" providerId="AD" clId="Web-{BD245D22-9548-4071-BCEB-F1BB7479E958}" dt="2021-05-26T18:13:18.056" v="39" actId="20577"/>
          <ac:spMkLst>
            <pc:docMk/>
            <pc:sldMk cId="110267914" sldId="289"/>
            <ac:spMk id="7" creationId="{CA42972B-F955-4310-8180-E5465289A4A2}"/>
          </ac:spMkLst>
        </pc:spChg>
      </pc:sldChg>
    </pc:docChg>
  </pc:docChgLst>
  <pc:docChgLst>
    <pc:chgData name="Julie Lefort  (CISSSMO16)" userId="S::julie.lefort.cisssmo16@ssss.gouv.qc.ca::2203ccf3-c805-4606-a8ad-a1976f220140" providerId="AD" clId="Web-{434F7C41-1DB6-4A74-B379-FD97B1F79DB5}"/>
    <pc:docChg chg="delSld modSld">
      <pc:chgData name="Julie Lefort  (CISSSMO16)" userId="S::julie.lefort.cisssmo16@ssss.gouv.qc.ca::2203ccf3-c805-4606-a8ad-a1976f220140" providerId="AD" clId="Web-{434F7C41-1DB6-4A74-B379-FD97B1F79DB5}" dt="2021-07-14T18:15:20.381" v="37"/>
      <pc:docMkLst>
        <pc:docMk/>
      </pc:docMkLst>
      <pc:sldChg chg="modSp">
        <pc:chgData name="Julie Lefort  (CISSSMO16)" userId="S::julie.lefort.cisssmo16@ssss.gouv.qc.ca::2203ccf3-c805-4606-a8ad-a1976f220140" providerId="AD" clId="Web-{434F7C41-1DB6-4A74-B379-FD97B1F79DB5}" dt="2021-07-14T18:10:01.835" v="29" actId="20577"/>
        <pc:sldMkLst>
          <pc:docMk/>
          <pc:sldMk cId="1217066979" sldId="292"/>
        </pc:sldMkLst>
        <pc:spChg chg="mod">
          <ac:chgData name="Julie Lefort  (CISSSMO16)" userId="S::julie.lefort.cisssmo16@ssss.gouv.qc.ca::2203ccf3-c805-4606-a8ad-a1976f220140" providerId="AD" clId="Web-{434F7C41-1DB6-4A74-B379-FD97B1F79DB5}" dt="2021-07-14T18:10:01.835" v="29" actId="20577"/>
          <ac:spMkLst>
            <pc:docMk/>
            <pc:sldMk cId="1217066979" sldId="292"/>
            <ac:spMk id="2" creationId="{00000000-0000-0000-0000-000000000000}"/>
          </ac:spMkLst>
        </pc:spChg>
      </pc:sldChg>
      <pc:sldChg chg="modSp">
        <pc:chgData name="Julie Lefort  (CISSSMO16)" userId="S::julie.lefort.cisssmo16@ssss.gouv.qc.ca::2203ccf3-c805-4606-a8ad-a1976f220140" providerId="AD" clId="Web-{434F7C41-1DB6-4A74-B379-FD97B1F79DB5}" dt="2021-07-14T18:09:51.632" v="24" actId="20577"/>
        <pc:sldMkLst>
          <pc:docMk/>
          <pc:sldMk cId="733998876" sldId="311"/>
        </pc:sldMkLst>
        <pc:spChg chg="mod">
          <ac:chgData name="Julie Lefort  (CISSSMO16)" userId="S::julie.lefort.cisssmo16@ssss.gouv.qc.ca::2203ccf3-c805-4606-a8ad-a1976f220140" providerId="AD" clId="Web-{434F7C41-1DB6-4A74-B379-FD97B1F79DB5}" dt="2021-07-14T18:09:51.632" v="24" actId="20577"/>
          <ac:spMkLst>
            <pc:docMk/>
            <pc:sldMk cId="733998876" sldId="311"/>
            <ac:spMk id="4" creationId="{76E723B5-CB15-4AB2-A9D5-BCBBD7F27786}"/>
          </ac:spMkLst>
        </pc:spChg>
      </pc:sldChg>
      <pc:sldChg chg="modSp">
        <pc:chgData name="Julie Lefort  (CISSSMO16)" userId="S::julie.lefort.cisssmo16@ssss.gouv.qc.ca::2203ccf3-c805-4606-a8ad-a1976f220140" providerId="AD" clId="Web-{434F7C41-1DB6-4A74-B379-FD97B1F79DB5}" dt="2021-07-14T18:13:15.375" v="35" actId="20577"/>
        <pc:sldMkLst>
          <pc:docMk/>
          <pc:sldMk cId="2221292401" sldId="312"/>
        </pc:sldMkLst>
        <pc:spChg chg="mod">
          <ac:chgData name="Julie Lefort  (CISSSMO16)" userId="S::julie.lefort.cisssmo16@ssss.gouv.qc.ca::2203ccf3-c805-4606-a8ad-a1976f220140" providerId="AD" clId="Web-{434F7C41-1DB6-4A74-B379-FD97B1F79DB5}" dt="2021-07-14T18:13:15.375" v="35" actId="20577"/>
          <ac:spMkLst>
            <pc:docMk/>
            <pc:sldMk cId="2221292401" sldId="312"/>
            <ac:spMk id="2" creationId="{76E723B5-CB15-4AB2-A9D5-BCBBD7F27786}"/>
          </ac:spMkLst>
        </pc:spChg>
      </pc:sldChg>
      <pc:sldChg chg="del">
        <pc:chgData name="Julie Lefort  (CISSSMO16)" userId="S::julie.lefort.cisssmo16@ssss.gouv.qc.ca::2203ccf3-c805-4606-a8ad-a1976f220140" providerId="AD" clId="Web-{434F7C41-1DB6-4A74-B379-FD97B1F79DB5}" dt="2021-07-14T18:15:09.459" v="36"/>
        <pc:sldMkLst>
          <pc:docMk/>
          <pc:sldMk cId="1883964788" sldId="314"/>
        </pc:sldMkLst>
      </pc:sldChg>
      <pc:sldChg chg="modNotes">
        <pc:chgData name="Julie Lefort  (CISSSMO16)" userId="S::julie.lefort.cisssmo16@ssss.gouv.qc.ca::2203ccf3-c805-4606-a8ad-a1976f220140" providerId="AD" clId="Web-{434F7C41-1DB6-4A74-B379-FD97B1F79DB5}" dt="2021-07-14T18:15:20.381" v="37"/>
        <pc:sldMkLst>
          <pc:docMk/>
          <pc:sldMk cId="878759476" sldId="315"/>
        </pc:sldMkLst>
      </pc:sldChg>
    </pc:docChg>
  </pc:docChgLst>
  <pc:docChgLst>
    <pc:chgData name="Janik Huot (CISSSMO16)" userId="S::janik.huot.cisssmo16@ssss.gouv.qc.ca::f663d7d5-2e74-4e38-8afa-5ac04333d341" providerId="AD" clId="Web-{BDE4F934-CDA5-434B-8887-CCB7B906850E}"/>
    <pc:docChg chg="modSld">
      <pc:chgData name="Janik Huot (CISSSMO16)" userId="S::janik.huot.cisssmo16@ssss.gouv.qc.ca::f663d7d5-2e74-4e38-8afa-5ac04333d341" providerId="AD" clId="Web-{BDE4F934-CDA5-434B-8887-CCB7B906850E}" dt="2021-06-02T11:29:30.347" v="1" actId="1076"/>
      <pc:docMkLst>
        <pc:docMk/>
      </pc:docMkLst>
      <pc:sldChg chg="modSp">
        <pc:chgData name="Janik Huot (CISSSMO16)" userId="S::janik.huot.cisssmo16@ssss.gouv.qc.ca::f663d7d5-2e74-4e38-8afa-5ac04333d341" providerId="AD" clId="Web-{BDE4F934-CDA5-434B-8887-CCB7B906850E}" dt="2021-06-02T11:29:30.347" v="1" actId="1076"/>
        <pc:sldMkLst>
          <pc:docMk/>
          <pc:sldMk cId="4107422066" sldId="282"/>
        </pc:sldMkLst>
        <pc:spChg chg="mod">
          <ac:chgData name="Janik Huot (CISSSMO16)" userId="S::janik.huot.cisssmo16@ssss.gouv.qc.ca::f663d7d5-2e74-4e38-8afa-5ac04333d341" providerId="AD" clId="Web-{BDE4F934-CDA5-434B-8887-CCB7B906850E}" dt="2021-06-02T11:29:30.347" v="1" actId="1076"/>
          <ac:spMkLst>
            <pc:docMk/>
            <pc:sldMk cId="4107422066" sldId="282"/>
            <ac:spMk id="2" creationId="{00000000-0000-0000-0000-000000000000}"/>
          </ac:spMkLst>
        </pc:spChg>
      </pc:sldChg>
    </pc:docChg>
  </pc:docChgLst>
  <pc:docChgLst>
    <pc:chgData name="Mélody Dorval (CISSSMO16)" userId="S::melody.dorval.cisssmo16@ssss.gouv.qc.ca::6e5f79e3-f4f5-46c5-94ce-732b06f62a10" providerId="AD" clId="Web-{E24A89CF-F1C8-4D77-AB98-ABA9DA765582}"/>
    <pc:docChg chg="addSld delSld modSld sldOrd">
      <pc:chgData name="Mélody Dorval (CISSSMO16)" userId="S::melody.dorval.cisssmo16@ssss.gouv.qc.ca::6e5f79e3-f4f5-46c5-94ce-732b06f62a10" providerId="AD" clId="Web-{E24A89CF-F1C8-4D77-AB98-ABA9DA765582}" dt="2021-04-21T14:58:26.865" v="415" actId="1076"/>
      <pc:docMkLst>
        <pc:docMk/>
      </pc:docMkLst>
      <pc:sldChg chg="modSp">
        <pc:chgData name="Mélody Dorval (CISSSMO16)" userId="S::melody.dorval.cisssmo16@ssss.gouv.qc.ca::6e5f79e3-f4f5-46c5-94ce-732b06f62a10" providerId="AD" clId="Web-{E24A89CF-F1C8-4D77-AB98-ABA9DA765582}" dt="2021-04-21T13:52:01.841" v="0" actId="20577"/>
        <pc:sldMkLst>
          <pc:docMk/>
          <pc:sldMk cId="2732474565" sldId="258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3:52:01.841" v="0" actId="20577"/>
          <ac:spMkLst>
            <pc:docMk/>
            <pc:sldMk cId="2732474565" sldId="258"/>
            <ac:spMk id="2" creationId="{00000000-0000-0000-0000-000000000000}"/>
          </ac:spMkLst>
        </pc:spChg>
      </pc:sldChg>
      <pc:sldChg chg="modSp">
        <pc:chgData name="Mélody Dorval (CISSSMO16)" userId="S::melody.dorval.cisssmo16@ssss.gouv.qc.ca::6e5f79e3-f4f5-46c5-94ce-732b06f62a10" providerId="AD" clId="Web-{E24A89CF-F1C8-4D77-AB98-ABA9DA765582}" dt="2021-04-21T13:56:04.686" v="58" actId="20577"/>
        <pc:sldMkLst>
          <pc:docMk/>
          <pc:sldMk cId="64006976" sldId="261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3:56:04.686" v="58" actId="20577"/>
          <ac:spMkLst>
            <pc:docMk/>
            <pc:sldMk cId="64006976" sldId="261"/>
            <ac:spMk id="2" creationId="{00000000-0000-0000-0000-000000000000}"/>
          </ac:spMkLst>
        </pc:spChg>
      </pc:sldChg>
      <pc:sldChg chg="ord addCm">
        <pc:chgData name="Mélody Dorval (CISSSMO16)" userId="S::melody.dorval.cisssmo16@ssss.gouv.qc.ca::6e5f79e3-f4f5-46c5-94ce-732b06f62a10" providerId="AD" clId="Web-{E24A89CF-F1C8-4D77-AB98-ABA9DA765582}" dt="2021-04-21T14:12:31.192" v="115"/>
        <pc:sldMkLst>
          <pc:docMk/>
          <pc:sldMk cId="3707767260" sldId="263"/>
        </pc:sldMkLst>
      </pc:sldChg>
      <pc:sldChg chg="modSp ord">
        <pc:chgData name="Mélody Dorval (CISSSMO16)" userId="S::melody.dorval.cisssmo16@ssss.gouv.qc.ca::6e5f79e3-f4f5-46c5-94ce-732b06f62a10" providerId="AD" clId="Web-{E24A89CF-F1C8-4D77-AB98-ABA9DA765582}" dt="2021-04-21T14:10:43.832" v="98" actId="20577"/>
        <pc:sldMkLst>
          <pc:docMk/>
          <pc:sldMk cId="3736102462" sldId="264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10:43.832" v="98" actId="20577"/>
          <ac:spMkLst>
            <pc:docMk/>
            <pc:sldMk cId="3736102462" sldId="264"/>
            <ac:spMk id="2" creationId="{00000000-0000-0000-0000-000000000000}"/>
          </ac:spMkLst>
        </pc:spChg>
      </pc:sldChg>
      <pc:sldChg chg="modSp">
        <pc:chgData name="Mélody Dorval (CISSSMO16)" userId="S::melody.dorval.cisssmo16@ssss.gouv.qc.ca::6e5f79e3-f4f5-46c5-94ce-732b06f62a10" providerId="AD" clId="Web-{E24A89CF-F1C8-4D77-AB98-ABA9DA765582}" dt="2021-04-21T14:12:12.348" v="112" actId="20577"/>
        <pc:sldMkLst>
          <pc:docMk/>
          <pc:sldMk cId="2104209133" sldId="266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12:12.348" v="112" actId="20577"/>
          <ac:spMkLst>
            <pc:docMk/>
            <pc:sldMk cId="2104209133" sldId="266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E24A89CF-F1C8-4D77-AB98-ABA9DA765582}" dt="2021-04-21T14:11:33.207" v="108" actId="20577"/>
          <ac:spMkLst>
            <pc:docMk/>
            <pc:sldMk cId="2104209133" sldId="266"/>
            <ac:spMk id="3" creationId="{00000000-0000-0000-0000-000000000000}"/>
          </ac:spMkLst>
        </pc:spChg>
      </pc:sldChg>
      <pc:sldChg chg="addCm">
        <pc:chgData name="Mélody Dorval (CISSSMO16)" userId="S::melody.dorval.cisssmo16@ssss.gouv.qc.ca::6e5f79e3-f4f5-46c5-94ce-732b06f62a10" providerId="AD" clId="Web-{E24A89CF-F1C8-4D77-AB98-ABA9DA765582}" dt="2021-04-21T14:33:56.418" v="264"/>
        <pc:sldMkLst>
          <pc:docMk/>
          <pc:sldMk cId="1194436484" sldId="267"/>
        </pc:sldMkLst>
      </pc:sldChg>
      <pc:sldChg chg="addCm delCm">
        <pc:chgData name="Mélody Dorval (CISSSMO16)" userId="S::melody.dorval.cisssmo16@ssss.gouv.qc.ca::6e5f79e3-f4f5-46c5-94ce-732b06f62a10" providerId="AD" clId="Web-{E24A89CF-F1C8-4D77-AB98-ABA9DA765582}" dt="2021-04-21T14:36:33.388" v="266"/>
        <pc:sldMkLst>
          <pc:docMk/>
          <pc:sldMk cId="3460312027" sldId="270"/>
        </pc:sldMkLst>
      </pc:sldChg>
      <pc:sldChg chg="delSp modSp ord addCm delCm">
        <pc:chgData name="Mélody Dorval (CISSSMO16)" userId="S::melody.dorval.cisssmo16@ssss.gouv.qc.ca::6e5f79e3-f4f5-46c5-94ce-732b06f62a10" providerId="AD" clId="Web-{E24A89CF-F1C8-4D77-AB98-ABA9DA765582}" dt="2021-04-21T14:26:03.634" v="262"/>
        <pc:sldMkLst>
          <pc:docMk/>
          <pc:sldMk cId="3146152190" sldId="271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25:43.993" v="261" actId="20577"/>
          <ac:spMkLst>
            <pc:docMk/>
            <pc:sldMk cId="3146152190" sldId="271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E24A89CF-F1C8-4D77-AB98-ABA9DA765582}" dt="2021-04-21T14:19:43.866" v="191" actId="20577"/>
          <ac:spMkLst>
            <pc:docMk/>
            <pc:sldMk cId="3146152190" sldId="271"/>
            <ac:spMk id="3" creationId="{00000000-0000-0000-0000-000000000000}"/>
          </ac:spMkLst>
        </pc:spChg>
        <pc:picChg chg="del">
          <ac:chgData name="Mélody Dorval (CISSSMO16)" userId="S::melody.dorval.cisssmo16@ssss.gouv.qc.ca::6e5f79e3-f4f5-46c5-94ce-732b06f62a10" providerId="AD" clId="Web-{E24A89CF-F1C8-4D77-AB98-ABA9DA765582}" dt="2021-04-21T14:19:21.288" v="181"/>
          <ac:picMkLst>
            <pc:docMk/>
            <pc:sldMk cId="3146152190" sldId="271"/>
            <ac:picMk id="9" creationId="{00000000-0000-0000-0000-000000000000}"/>
          </ac:picMkLst>
        </pc:picChg>
      </pc:sldChg>
      <pc:sldChg chg="del addCm">
        <pc:chgData name="Mélody Dorval (CISSSMO16)" userId="S::melody.dorval.cisssmo16@ssss.gouv.qc.ca::6e5f79e3-f4f5-46c5-94ce-732b06f62a10" providerId="AD" clId="Web-{E24A89CF-F1C8-4D77-AB98-ABA9DA765582}" dt="2021-04-21T14:46:44.157" v="327"/>
        <pc:sldMkLst>
          <pc:docMk/>
          <pc:sldMk cId="819470916" sldId="272"/>
        </pc:sldMkLst>
      </pc:sldChg>
      <pc:sldChg chg="del addCm">
        <pc:chgData name="Mélody Dorval (CISSSMO16)" userId="S::melody.dorval.cisssmo16@ssss.gouv.qc.ca::6e5f79e3-f4f5-46c5-94ce-732b06f62a10" providerId="AD" clId="Web-{E24A89CF-F1C8-4D77-AB98-ABA9DA765582}" dt="2021-04-21T14:47:07.064" v="335"/>
        <pc:sldMkLst>
          <pc:docMk/>
          <pc:sldMk cId="983058076" sldId="273"/>
        </pc:sldMkLst>
      </pc:sldChg>
      <pc:sldChg chg="del">
        <pc:chgData name="Mélody Dorval (CISSSMO16)" userId="S::melody.dorval.cisssmo16@ssss.gouv.qc.ca::6e5f79e3-f4f5-46c5-94ce-732b06f62a10" providerId="AD" clId="Web-{E24A89CF-F1C8-4D77-AB98-ABA9DA765582}" dt="2021-04-21T14:39:51.249" v="267"/>
        <pc:sldMkLst>
          <pc:docMk/>
          <pc:sldMk cId="3993630718" sldId="274"/>
        </pc:sldMkLst>
      </pc:sldChg>
      <pc:sldChg chg="del addCm">
        <pc:chgData name="Mélody Dorval (CISSSMO16)" userId="S::melody.dorval.cisssmo16@ssss.gouv.qc.ca::6e5f79e3-f4f5-46c5-94ce-732b06f62a10" providerId="AD" clId="Web-{E24A89CF-F1C8-4D77-AB98-ABA9DA765582}" dt="2021-04-21T14:47:44.330" v="341"/>
        <pc:sldMkLst>
          <pc:docMk/>
          <pc:sldMk cId="2766668954" sldId="275"/>
        </pc:sldMkLst>
      </pc:sldChg>
      <pc:sldChg chg="del">
        <pc:chgData name="Mélody Dorval (CISSSMO16)" userId="S::melody.dorval.cisssmo16@ssss.gouv.qc.ca::6e5f79e3-f4f5-46c5-94ce-732b06f62a10" providerId="AD" clId="Web-{E24A89CF-F1C8-4D77-AB98-ABA9DA765582}" dt="2021-04-21T14:48:08.908" v="345"/>
        <pc:sldMkLst>
          <pc:docMk/>
          <pc:sldMk cId="3628116250" sldId="276"/>
        </pc:sldMkLst>
      </pc:sldChg>
      <pc:sldChg chg="ord">
        <pc:chgData name="Mélody Dorval (CISSSMO16)" userId="S::melody.dorval.cisssmo16@ssss.gouv.qc.ca::6e5f79e3-f4f5-46c5-94ce-732b06f62a10" providerId="AD" clId="Web-{E24A89CF-F1C8-4D77-AB98-ABA9DA765582}" dt="2021-04-21T14:44:33.141" v="315"/>
        <pc:sldMkLst>
          <pc:docMk/>
          <pc:sldMk cId="3543265405" sldId="277"/>
        </pc:sldMkLst>
      </pc:sldChg>
      <pc:sldChg chg="ord">
        <pc:chgData name="Mélody Dorval (CISSSMO16)" userId="S::melody.dorval.cisssmo16@ssss.gouv.qc.ca::6e5f79e3-f4f5-46c5-94ce-732b06f62a10" providerId="AD" clId="Web-{E24A89CF-F1C8-4D77-AB98-ABA9DA765582}" dt="2021-04-21T14:44:49.907" v="317"/>
        <pc:sldMkLst>
          <pc:docMk/>
          <pc:sldMk cId="4260980784" sldId="278"/>
        </pc:sldMkLst>
      </pc:sldChg>
      <pc:sldChg chg="modSp">
        <pc:chgData name="Mélody Dorval (CISSSMO16)" userId="S::melody.dorval.cisssmo16@ssss.gouv.qc.ca::6e5f79e3-f4f5-46c5-94ce-732b06f62a10" providerId="AD" clId="Web-{E24A89CF-F1C8-4D77-AB98-ABA9DA765582}" dt="2021-04-21T14:04:07.517" v="62" actId="20577"/>
        <pc:sldMkLst>
          <pc:docMk/>
          <pc:sldMk cId="1349909690" sldId="280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04:07.517" v="62" actId="20577"/>
          <ac:spMkLst>
            <pc:docMk/>
            <pc:sldMk cId="1349909690" sldId="280"/>
            <ac:spMk id="2" creationId="{00000000-0000-0000-0000-000000000000}"/>
          </ac:spMkLst>
        </pc:spChg>
      </pc:sldChg>
      <pc:sldChg chg="del ord">
        <pc:chgData name="Mélody Dorval (CISSSMO16)" userId="S::melody.dorval.cisssmo16@ssss.gouv.qc.ca::6e5f79e3-f4f5-46c5-94ce-732b06f62a10" providerId="AD" clId="Web-{E24A89CF-F1C8-4D77-AB98-ABA9DA765582}" dt="2021-04-21T14:52:56.441" v="353"/>
        <pc:sldMkLst>
          <pc:docMk/>
          <pc:sldMk cId="1783517531" sldId="281"/>
        </pc:sldMkLst>
      </pc:sldChg>
      <pc:sldChg chg="delSp modSp">
        <pc:chgData name="Mélody Dorval (CISSSMO16)" userId="S::melody.dorval.cisssmo16@ssss.gouv.qc.ca::6e5f79e3-f4f5-46c5-94ce-732b06f62a10" providerId="AD" clId="Web-{E24A89CF-F1C8-4D77-AB98-ABA9DA765582}" dt="2021-04-21T14:54:09.082" v="370"/>
        <pc:sldMkLst>
          <pc:docMk/>
          <pc:sldMk cId="4107422066" sldId="282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53:54.691" v="369" actId="1076"/>
          <ac:spMkLst>
            <pc:docMk/>
            <pc:sldMk cId="4107422066" sldId="282"/>
            <ac:spMk id="2" creationId="{00000000-0000-0000-0000-000000000000}"/>
          </ac:spMkLst>
        </pc:spChg>
        <pc:spChg chg="del mod">
          <ac:chgData name="Mélody Dorval (CISSSMO16)" userId="S::melody.dorval.cisssmo16@ssss.gouv.qc.ca::6e5f79e3-f4f5-46c5-94ce-732b06f62a10" providerId="AD" clId="Web-{E24A89CF-F1C8-4D77-AB98-ABA9DA765582}" dt="2021-04-21T14:54:09.082" v="370"/>
          <ac:spMkLst>
            <pc:docMk/>
            <pc:sldMk cId="4107422066" sldId="282"/>
            <ac:spMk id="4" creationId="{00000000-0000-0000-0000-000000000000}"/>
          </ac:spMkLst>
        </pc:spChg>
      </pc:sldChg>
      <pc:sldChg chg="new del">
        <pc:chgData name="Mélody Dorval (CISSSMO16)" userId="S::melody.dorval.cisssmo16@ssss.gouv.qc.ca::6e5f79e3-f4f5-46c5-94ce-732b06f62a10" providerId="AD" clId="Web-{E24A89CF-F1C8-4D77-AB98-ABA9DA765582}" dt="2021-04-21T14:04:19.861" v="64"/>
        <pc:sldMkLst>
          <pc:docMk/>
          <pc:sldMk cId="1317130351" sldId="283"/>
        </pc:sldMkLst>
      </pc:sldChg>
      <pc:sldChg chg="delSp modSp add replId">
        <pc:chgData name="Mélody Dorval (CISSSMO16)" userId="S::melody.dorval.cisssmo16@ssss.gouv.qc.ca::6e5f79e3-f4f5-46c5-94ce-732b06f62a10" providerId="AD" clId="Web-{E24A89CF-F1C8-4D77-AB98-ABA9DA765582}" dt="2021-04-21T14:05:36.220" v="80"/>
        <pc:sldMkLst>
          <pc:docMk/>
          <pc:sldMk cId="3005031566" sldId="283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05:34.955" v="79" actId="20577"/>
          <ac:spMkLst>
            <pc:docMk/>
            <pc:sldMk cId="3005031566" sldId="283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E24A89CF-F1C8-4D77-AB98-ABA9DA765582}" dt="2021-04-21T14:05:20.252" v="77" actId="1076"/>
          <ac:spMkLst>
            <pc:docMk/>
            <pc:sldMk cId="3005031566" sldId="283"/>
            <ac:spMk id="3" creationId="{00000000-0000-0000-0000-000000000000}"/>
          </ac:spMkLst>
        </pc:spChg>
        <pc:picChg chg="del">
          <ac:chgData name="Mélody Dorval (CISSSMO16)" userId="S::melody.dorval.cisssmo16@ssss.gouv.qc.ca::6e5f79e3-f4f5-46c5-94ce-732b06f62a10" providerId="AD" clId="Web-{E24A89CF-F1C8-4D77-AB98-ABA9DA765582}" dt="2021-04-21T14:05:36.220" v="80"/>
          <ac:picMkLst>
            <pc:docMk/>
            <pc:sldMk cId="3005031566" sldId="283"/>
            <ac:picMk id="9" creationId="{00000000-0000-0000-0000-000000000000}"/>
          </ac:picMkLst>
        </pc:picChg>
      </pc:sldChg>
      <pc:sldChg chg="modSp new addCm">
        <pc:chgData name="Mélody Dorval (CISSSMO16)" userId="S::melody.dorval.cisssmo16@ssss.gouv.qc.ca::6e5f79e3-f4f5-46c5-94ce-732b06f62a10" providerId="AD" clId="Web-{E24A89CF-F1C8-4D77-AB98-ABA9DA765582}" dt="2021-04-21T14:53:04.941" v="354" actId="20577"/>
        <pc:sldMkLst>
          <pc:docMk/>
          <pc:sldMk cId="3549626047" sldId="284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53:04.941" v="354" actId="20577"/>
          <ac:spMkLst>
            <pc:docMk/>
            <pc:sldMk cId="3549626047" sldId="284"/>
            <ac:spMk id="2" creationId="{0AC21165-C69C-448C-B72B-02D94F0015AE}"/>
          </ac:spMkLst>
        </pc:spChg>
      </pc:sldChg>
      <pc:sldChg chg="modSp add ord replId">
        <pc:chgData name="Mélody Dorval (CISSSMO16)" userId="S::melody.dorval.cisssmo16@ssss.gouv.qc.ca::6e5f79e3-f4f5-46c5-94ce-732b06f62a10" providerId="AD" clId="Web-{E24A89CF-F1C8-4D77-AB98-ABA9DA765582}" dt="2021-04-21T14:12:55.567" v="122" actId="20577"/>
        <pc:sldMkLst>
          <pc:docMk/>
          <pc:sldMk cId="1185809105" sldId="285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12:55.567" v="122" actId="20577"/>
          <ac:spMkLst>
            <pc:docMk/>
            <pc:sldMk cId="1185809105" sldId="285"/>
            <ac:spMk id="2" creationId="{00000000-0000-0000-0000-000000000000}"/>
          </ac:spMkLst>
        </pc:spChg>
      </pc:sldChg>
      <pc:sldChg chg="modSp add ord replId">
        <pc:chgData name="Mélody Dorval (CISSSMO16)" userId="S::melody.dorval.cisssmo16@ssss.gouv.qc.ca::6e5f79e3-f4f5-46c5-94ce-732b06f62a10" providerId="AD" clId="Web-{E24A89CF-F1C8-4D77-AB98-ABA9DA765582}" dt="2021-04-21T14:18:45.944" v="177" actId="20577"/>
        <pc:sldMkLst>
          <pc:docMk/>
          <pc:sldMk cId="911486395" sldId="286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18:45.944" v="177" actId="20577"/>
          <ac:spMkLst>
            <pc:docMk/>
            <pc:sldMk cId="911486395" sldId="286"/>
            <ac:spMk id="2" creationId="{00000000-0000-0000-0000-000000000000}"/>
          </ac:spMkLst>
        </pc:spChg>
      </pc:sldChg>
      <pc:sldChg chg="delSp add del replId">
        <pc:chgData name="Mélody Dorval (CISSSMO16)" userId="S::melody.dorval.cisssmo16@ssss.gouv.qc.ca::6e5f79e3-f4f5-46c5-94ce-732b06f62a10" providerId="AD" clId="Web-{E24A89CF-F1C8-4D77-AB98-ABA9DA765582}" dt="2021-04-21T14:18:23.038" v="172"/>
        <pc:sldMkLst>
          <pc:docMk/>
          <pc:sldMk cId="1822222464" sldId="287"/>
        </pc:sldMkLst>
        <pc:spChg chg="del">
          <ac:chgData name="Mélody Dorval (CISSSMO16)" userId="S::melody.dorval.cisssmo16@ssss.gouv.qc.ca::6e5f79e3-f4f5-46c5-94ce-732b06f62a10" providerId="AD" clId="Web-{E24A89CF-F1C8-4D77-AB98-ABA9DA765582}" dt="2021-04-21T14:17:57.084" v="167"/>
          <ac:spMkLst>
            <pc:docMk/>
            <pc:sldMk cId="1822222464" sldId="287"/>
            <ac:spMk id="5" creationId="{00000000-0000-0000-0000-000000000000}"/>
          </ac:spMkLst>
        </pc:spChg>
        <pc:spChg chg="del">
          <ac:chgData name="Mélody Dorval (CISSSMO16)" userId="S::melody.dorval.cisssmo16@ssss.gouv.qc.ca::6e5f79e3-f4f5-46c5-94ce-732b06f62a10" providerId="AD" clId="Web-{E24A89CF-F1C8-4D77-AB98-ABA9DA765582}" dt="2021-04-21T14:18:06.100" v="171"/>
          <ac:spMkLst>
            <pc:docMk/>
            <pc:sldMk cId="1822222464" sldId="287"/>
            <ac:spMk id="15" creationId="{00000000-0000-0000-0000-000000000000}"/>
          </ac:spMkLst>
        </pc:spChg>
        <pc:spChg chg="del">
          <ac:chgData name="Mélody Dorval (CISSSMO16)" userId="S::melody.dorval.cisssmo16@ssss.gouv.qc.ca::6e5f79e3-f4f5-46c5-94ce-732b06f62a10" providerId="AD" clId="Web-{E24A89CF-F1C8-4D77-AB98-ABA9DA765582}" dt="2021-04-21T14:18:01.147" v="169"/>
          <ac:spMkLst>
            <pc:docMk/>
            <pc:sldMk cId="1822222464" sldId="287"/>
            <ac:spMk id="19" creationId="{00000000-0000-0000-0000-000000000000}"/>
          </ac:spMkLst>
        </pc:spChg>
        <pc:picChg chg="del">
          <ac:chgData name="Mélody Dorval (CISSSMO16)" userId="S::melody.dorval.cisssmo16@ssss.gouv.qc.ca::6e5f79e3-f4f5-46c5-94ce-732b06f62a10" providerId="AD" clId="Web-{E24A89CF-F1C8-4D77-AB98-ABA9DA765582}" dt="2021-04-21T14:17:57.428" v="168"/>
          <ac:picMkLst>
            <pc:docMk/>
            <pc:sldMk cId="1822222464" sldId="287"/>
            <ac:picMk id="20" creationId="{00000000-0000-0000-0000-000000000000}"/>
          </ac:picMkLst>
        </pc:picChg>
        <pc:cxnChg chg="del">
          <ac:chgData name="Mélody Dorval (CISSSMO16)" userId="S::melody.dorval.cisssmo16@ssss.gouv.qc.ca::6e5f79e3-f4f5-46c5-94ce-732b06f62a10" providerId="AD" clId="Web-{E24A89CF-F1C8-4D77-AB98-ABA9DA765582}" dt="2021-04-21T14:17:55.897" v="166"/>
          <ac:cxnSpMkLst>
            <pc:docMk/>
            <pc:sldMk cId="1822222464" sldId="287"/>
            <ac:cxnSpMk id="10" creationId="{00000000-0000-0000-0000-000000000000}"/>
          </ac:cxnSpMkLst>
        </pc:cxnChg>
        <pc:cxnChg chg="del">
          <ac:chgData name="Mélody Dorval (CISSSMO16)" userId="S::melody.dorval.cisssmo16@ssss.gouv.qc.ca::6e5f79e3-f4f5-46c5-94ce-732b06f62a10" providerId="AD" clId="Web-{E24A89CF-F1C8-4D77-AB98-ABA9DA765582}" dt="2021-04-21T14:18:04.037" v="170"/>
          <ac:cxnSpMkLst>
            <pc:docMk/>
            <pc:sldMk cId="1822222464" sldId="287"/>
            <ac:cxnSpMk id="18" creationId="{00000000-0000-0000-0000-000000000000}"/>
          </ac:cxnSpMkLst>
        </pc:cxnChg>
      </pc:sldChg>
      <pc:sldChg chg="add replId">
        <pc:chgData name="Mélody Dorval (CISSSMO16)" userId="S::melody.dorval.cisssmo16@ssss.gouv.qc.ca::6e5f79e3-f4f5-46c5-94ce-732b06f62a10" providerId="AD" clId="Web-{E24A89CF-F1C8-4D77-AB98-ABA9DA765582}" dt="2021-04-21T14:18:26.366" v="173"/>
        <pc:sldMkLst>
          <pc:docMk/>
          <pc:sldMk cId="3599550959" sldId="287"/>
        </pc:sldMkLst>
      </pc:sldChg>
      <pc:sldChg chg="add replId">
        <pc:chgData name="Mélody Dorval (CISSSMO16)" userId="S::melody.dorval.cisssmo16@ssss.gouv.qc.ca::6e5f79e3-f4f5-46c5-94ce-732b06f62a10" providerId="AD" clId="Web-{E24A89CF-F1C8-4D77-AB98-ABA9DA765582}" dt="2021-04-21T14:18:50.944" v="178"/>
        <pc:sldMkLst>
          <pc:docMk/>
          <pc:sldMk cId="247620471" sldId="288"/>
        </pc:sldMkLst>
      </pc:sldChg>
      <pc:sldChg chg="addSp delSp modSp add replId addCm">
        <pc:chgData name="Mélody Dorval (CISSSMO16)" userId="S::melody.dorval.cisssmo16@ssss.gouv.qc.ca::6e5f79e3-f4f5-46c5-94ce-732b06f62a10" providerId="AD" clId="Web-{E24A89CF-F1C8-4D77-AB98-ABA9DA765582}" dt="2021-04-21T14:47:55.001" v="344" actId="1076"/>
        <pc:sldMkLst>
          <pc:docMk/>
          <pc:sldMk cId="110267914" sldId="289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44:07.859" v="312" actId="20577"/>
          <ac:spMkLst>
            <pc:docMk/>
            <pc:sldMk cId="110267914" sldId="289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E24A89CF-F1C8-4D77-AB98-ABA9DA765582}" dt="2021-04-21T14:42:10.609" v="281" actId="20577"/>
          <ac:spMkLst>
            <pc:docMk/>
            <pc:sldMk cId="110267914" sldId="289"/>
            <ac:spMk id="3" creationId="{00000000-0000-0000-0000-000000000000}"/>
          </ac:spMkLst>
        </pc:spChg>
        <pc:spChg chg="add mod">
          <ac:chgData name="Mélody Dorval (CISSSMO16)" userId="S::melody.dorval.cisssmo16@ssss.gouv.qc.ca::6e5f79e3-f4f5-46c5-94ce-732b06f62a10" providerId="AD" clId="Web-{E24A89CF-F1C8-4D77-AB98-ABA9DA765582}" dt="2021-04-21T14:46:38.438" v="326" actId="20577"/>
          <ac:spMkLst>
            <pc:docMk/>
            <pc:sldMk cId="110267914" sldId="289"/>
            <ac:spMk id="5" creationId="{2F50D218-886C-499C-AA8C-46FCBB1B3E56}"/>
          </ac:spMkLst>
        </pc:spChg>
        <pc:spChg chg="add mod">
          <ac:chgData name="Mélody Dorval (CISSSMO16)" userId="S::melody.dorval.cisssmo16@ssss.gouv.qc.ca::6e5f79e3-f4f5-46c5-94ce-732b06f62a10" providerId="AD" clId="Web-{E24A89CF-F1C8-4D77-AB98-ABA9DA765582}" dt="2021-04-21T14:47:03.845" v="334" actId="20577"/>
          <ac:spMkLst>
            <pc:docMk/>
            <pc:sldMk cId="110267914" sldId="289"/>
            <ac:spMk id="7" creationId="{CA42972B-F955-4310-8180-E5465289A4A2}"/>
          </ac:spMkLst>
        </pc:spChg>
        <pc:spChg chg="add mod">
          <ac:chgData name="Mélody Dorval (CISSSMO16)" userId="S::melody.dorval.cisssmo16@ssss.gouv.qc.ca::6e5f79e3-f4f5-46c5-94ce-732b06f62a10" providerId="AD" clId="Web-{E24A89CF-F1C8-4D77-AB98-ABA9DA765582}" dt="2021-04-21T14:47:33.798" v="340" actId="20577"/>
          <ac:spMkLst>
            <pc:docMk/>
            <pc:sldMk cId="110267914" sldId="289"/>
            <ac:spMk id="11" creationId="{C0A98956-FDA5-41DB-9C13-578EA5C71B70}"/>
          </ac:spMkLst>
        </pc:spChg>
        <pc:picChg chg="del">
          <ac:chgData name="Mélody Dorval (CISSSMO16)" userId="S::melody.dorval.cisssmo16@ssss.gouv.qc.ca::6e5f79e3-f4f5-46c5-94ce-732b06f62a10" providerId="AD" clId="Web-{E24A89CF-F1C8-4D77-AB98-ABA9DA765582}" dt="2021-04-21T14:44:10.391" v="313"/>
          <ac:picMkLst>
            <pc:docMk/>
            <pc:sldMk cId="110267914" sldId="289"/>
            <ac:picMk id="9" creationId="{00000000-0000-0000-0000-000000000000}"/>
          </ac:picMkLst>
        </pc:picChg>
        <pc:picChg chg="add mod">
          <ac:chgData name="Mélody Dorval (CISSSMO16)" userId="S::melody.dorval.cisssmo16@ssss.gouv.qc.ca::6e5f79e3-f4f5-46c5-94ce-732b06f62a10" providerId="AD" clId="Web-{E24A89CF-F1C8-4D77-AB98-ABA9DA765582}" dt="2021-04-21T14:47:55.001" v="344" actId="1076"/>
          <ac:picMkLst>
            <pc:docMk/>
            <pc:sldMk cId="110267914" sldId="289"/>
            <ac:picMk id="12" creationId="{9FB0E3FB-8BED-4DE5-969B-AC143B2BBAED}"/>
          </ac:picMkLst>
        </pc:picChg>
      </pc:sldChg>
      <pc:sldChg chg="modSp add replId addCm">
        <pc:chgData name="Mélody Dorval (CISSSMO16)" userId="S::melody.dorval.cisssmo16@ssss.gouv.qc.ca::6e5f79e3-f4f5-46c5-94ce-732b06f62a10" providerId="AD" clId="Web-{E24A89CF-F1C8-4D77-AB98-ABA9DA765582}" dt="2021-04-21T14:58:26.865" v="415" actId="1076"/>
        <pc:sldMkLst>
          <pc:docMk/>
          <pc:sldMk cId="851253576" sldId="290"/>
        </pc:sldMkLst>
        <pc:spChg chg="mod">
          <ac:chgData name="Mélody Dorval (CISSSMO16)" userId="S::melody.dorval.cisssmo16@ssss.gouv.qc.ca::6e5f79e3-f4f5-46c5-94ce-732b06f62a10" providerId="AD" clId="Web-{E24A89CF-F1C8-4D77-AB98-ABA9DA765582}" dt="2021-04-21T14:58:18.505" v="414" actId="1076"/>
          <ac:spMkLst>
            <pc:docMk/>
            <pc:sldMk cId="851253576" sldId="290"/>
            <ac:spMk id="2" creationId="{00000000-0000-0000-0000-000000000000}"/>
          </ac:spMkLst>
        </pc:spChg>
        <pc:spChg chg="mod">
          <ac:chgData name="Mélody Dorval (CISSSMO16)" userId="S::melody.dorval.cisssmo16@ssss.gouv.qc.ca::6e5f79e3-f4f5-46c5-94ce-732b06f62a10" providerId="AD" clId="Web-{E24A89CF-F1C8-4D77-AB98-ABA9DA765582}" dt="2021-04-21T14:58:26.865" v="415" actId="1076"/>
          <ac:spMkLst>
            <pc:docMk/>
            <pc:sldMk cId="851253576" sldId="290"/>
            <ac:spMk id="4" creationId="{00000000-0000-0000-0000-000000000000}"/>
          </ac:spMkLst>
        </pc:spChg>
      </pc:sldChg>
      <pc:sldChg chg="add del replId">
        <pc:chgData name="Mélody Dorval (CISSSMO16)" userId="S::melody.dorval.cisssmo16@ssss.gouv.qc.ca::6e5f79e3-f4f5-46c5-94ce-732b06f62a10" providerId="AD" clId="Web-{E24A89CF-F1C8-4D77-AB98-ABA9DA765582}" dt="2021-04-21T14:52:02.472" v="350"/>
        <pc:sldMkLst>
          <pc:docMk/>
          <pc:sldMk cId="2313867033" sldId="29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0B3483-8856-4FAF-8194-5F10C168A9D0}" type="datetimeFigureOut">
              <a:rPr lang="fr-CA" smtClean="0"/>
              <a:t>2021-09-09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D14F54-DCF4-4F60-AA4C-C981540FE9A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6670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fr-CA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877709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Il existe une page intranet </a:t>
            </a:r>
            <a:r>
              <a:rPr lang="fr-CA" i="1" dirty="0"/>
              <a:t>L’intranet : pour tout savoir</a:t>
            </a:r>
            <a:r>
              <a:rPr lang="fr-CA" dirty="0"/>
              <a:t> : https://</a:t>
            </a:r>
            <a:r>
              <a:rPr lang="fr-CA" dirty="0" smtClean="0"/>
              <a:t>intranet.cisssmo.rtss.qc.ca/fr/page/nos-applications-et-liens-web/intranet-pour-tout-savoir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575944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 smtClean="0"/>
              <a:t>NOUVEAU </a:t>
            </a:r>
            <a:r>
              <a:rPr lang="fr-CA" dirty="0"/>
              <a:t>– Page intranet réservée aux contributrices : https://intranet.cisssmo.rtss.qc.ca/fr/page/notre-organisation/intranet-pour-tout-savoir/intranet-page-reservee-aux-contributeurs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397148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CA" b="1" u="none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824841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fr-CA" dirty="0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382867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2267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fr-CA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26362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CA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907880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524512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CA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571440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714993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510604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71645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14F54-DCF4-4F60-AA4C-C981540FE9AD}" type="slidenum">
              <a:rPr lang="fr-CA" smtClean="0"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37584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291025" y="1122363"/>
            <a:ext cx="6370654" cy="4956890"/>
          </a:xfrm>
        </p:spPr>
        <p:txBody>
          <a:bodyPr lIns="0" tIns="0" anchor="t">
            <a:normAutofit/>
          </a:bodyPr>
          <a:lstStyle>
            <a:lvl1pPr algn="l">
              <a:spcBef>
                <a:spcPts val="200"/>
              </a:spcBef>
              <a:spcAft>
                <a:spcPts val="200"/>
              </a:spcAft>
              <a:defRPr sz="7200"/>
            </a:lvl1pPr>
          </a:lstStyle>
          <a:p>
            <a:r>
              <a:rPr lang="fr-CA"/>
              <a:t>Cliquez pour ajouter un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661679" y="1122363"/>
            <a:ext cx="3155183" cy="806921"/>
          </a:xfrm>
        </p:spPr>
        <p:txBody>
          <a:bodyPr tIns="0" rIns="0">
            <a:noAutofit/>
          </a:bodyPr>
          <a:lstStyle>
            <a:lvl1pPr marL="0" indent="0" algn="r">
              <a:spcBef>
                <a:spcPts val="200"/>
              </a:spcBef>
              <a:spcAft>
                <a:spcPts val="200"/>
              </a:spcAft>
              <a:buNone/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073662" y="192928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6B45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CA"/>
          </a:p>
        </p:txBody>
      </p:sp>
      <p:sp>
        <p:nvSpPr>
          <p:cNvPr id="8" name="Sous-titre 2"/>
          <p:cNvSpPr txBox="1">
            <a:spLocks/>
          </p:cNvSpPr>
          <p:nvPr userDrawn="1"/>
        </p:nvSpPr>
        <p:spPr>
          <a:xfrm>
            <a:off x="8661679" y="1929821"/>
            <a:ext cx="3295860" cy="806921"/>
          </a:xfrm>
          <a:prstGeom prst="rect">
            <a:avLst/>
          </a:prstGeom>
        </p:spPr>
        <p:txBody>
          <a:bodyPr vert="horz" lIns="91440" tIns="0" rIns="0" bIns="45720" rtlCol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None/>
              <a:defRPr sz="1100" kern="1200">
                <a:solidFill>
                  <a:srgbClr val="6B45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98566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360363" indent="-360363">
              <a:defRPr sz="3200"/>
            </a:lvl1pPr>
            <a:lvl2pPr marL="720725" indent="-360363">
              <a:defRPr sz="2800"/>
            </a:lvl2pPr>
            <a:lvl3pPr marL="1081088" indent="-360363">
              <a:defRPr sz="2400"/>
            </a:lvl3pPr>
            <a:lvl4pPr marL="1431925" indent="-350838">
              <a:defRPr sz="2000"/>
            </a:lvl4pPr>
            <a:lvl5pPr marL="1792288" indent="-360363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1355388" y="5579242"/>
            <a:ext cx="836612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2419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956942"/>
          </a:xfrm>
        </p:spPr>
        <p:txBody>
          <a:bodyPr/>
          <a:lstStyle>
            <a:lvl1pPr marL="0" indent="0">
              <a:buNone/>
              <a:defRPr lang="fr-CA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88696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1668124" y="5579242"/>
            <a:ext cx="523875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57713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re seu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7688" y="150725"/>
            <a:ext cx="10137112" cy="15399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1734800" y="5579242"/>
            <a:ext cx="457200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05906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03041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9558" y="4589464"/>
            <a:ext cx="10030418" cy="135490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677650" y="5579242"/>
            <a:ext cx="514350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89369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7688" y="150725"/>
            <a:ext cx="10088545" cy="1539963"/>
          </a:xfrm>
        </p:spPr>
        <p:txBody>
          <a:bodyPr/>
          <a:lstStyle>
            <a:lvl1pPr>
              <a:defRPr b="1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0363" indent="-360363">
              <a:defRPr/>
            </a:lvl1pPr>
            <a:lvl2pPr marL="720725" indent="-360363">
              <a:defRPr/>
            </a:lvl2pPr>
            <a:lvl3pPr marL="1081088" indent="-360363">
              <a:defRPr/>
            </a:lvl3pPr>
            <a:lvl4pPr marL="1431925" indent="-350838">
              <a:defRPr/>
            </a:lvl4pPr>
            <a:lvl5pPr marL="1792288" indent="-360363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852220" y="5579242"/>
            <a:ext cx="1339780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71864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0363" indent="-360363">
              <a:defRPr/>
            </a:lvl1pPr>
            <a:lvl2pPr marL="720725" indent="-360363">
              <a:defRPr/>
            </a:lvl2pPr>
            <a:lvl3pPr marL="1081088" indent="-360363">
              <a:defRPr/>
            </a:lvl3pPr>
            <a:lvl4pPr marL="1431925" indent="-350838">
              <a:defRPr/>
            </a:lvl4pPr>
            <a:lvl5pPr marL="1792288" indent="-360363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852220" y="5579242"/>
            <a:ext cx="1339780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4849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7688" y="150725"/>
            <a:ext cx="10068448" cy="15399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18742"/>
          </a:xfrm>
        </p:spPr>
        <p:txBody>
          <a:bodyPr/>
          <a:lstStyle>
            <a:lvl1pPr marL="360363" indent="-360363">
              <a:defRPr/>
            </a:lvl1pPr>
            <a:lvl2pPr marL="720725" indent="-360363">
              <a:defRPr/>
            </a:lvl2pPr>
            <a:lvl3pPr marL="1081088" indent="-360363">
              <a:defRPr/>
            </a:lvl3pPr>
            <a:lvl4pPr marL="1431925" indent="-350838">
              <a:defRPr/>
            </a:lvl4pPr>
            <a:lvl5pPr marL="1792288" indent="-360363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18742"/>
          </a:xfrm>
        </p:spPr>
        <p:txBody>
          <a:bodyPr/>
          <a:lstStyle>
            <a:lvl1pPr marL="360363" indent="-360363">
              <a:defRPr/>
            </a:lvl1pPr>
            <a:lvl2pPr marL="720725" indent="-360363">
              <a:defRPr/>
            </a:lvl2pPr>
            <a:lvl3pPr marL="1081088" indent="-360363">
              <a:defRPr/>
            </a:lvl3pPr>
            <a:lvl4pPr marL="1431925" indent="-350838">
              <a:defRPr/>
            </a:lvl4pPr>
            <a:lvl5pPr marL="1792288" indent="-360363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1666136" y="5579242"/>
            <a:ext cx="525864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53059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836396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439292"/>
          </a:xfrm>
        </p:spPr>
        <p:txBody>
          <a:bodyPr/>
          <a:lstStyle>
            <a:lvl1pPr marL="360363" indent="-360363">
              <a:defRPr/>
            </a:lvl1pPr>
            <a:lvl2pPr marL="720725" indent="-360363">
              <a:defRPr/>
            </a:lvl2pPr>
            <a:lvl3pPr marL="1081088" indent="-360363">
              <a:defRPr/>
            </a:lvl3pPr>
            <a:lvl4pPr marL="1431925" indent="-350838">
              <a:defRPr/>
            </a:lvl4pPr>
            <a:lvl5pPr marL="1792288" indent="-360363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39292"/>
          </a:xfrm>
        </p:spPr>
        <p:txBody>
          <a:bodyPr/>
          <a:lstStyle>
            <a:lvl1pPr marL="360363" indent="-360363">
              <a:defRPr/>
            </a:lvl1pPr>
            <a:lvl2pPr marL="720725" indent="-360363">
              <a:defRPr/>
            </a:lvl2pPr>
            <a:lvl3pPr marL="1081088" indent="-360363">
              <a:defRPr/>
            </a:lvl3pPr>
            <a:lvl4pPr marL="1431925" indent="-350838">
              <a:defRPr/>
            </a:lvl4pPr>
            <a:lvl5pPr marL="1792288" indent="-360363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11676184" y="5579242"/>
            <a:ext cx="515815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53350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7688" y="150725"/>
            <a:ext cx="10089486" cy="15399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1687174" y="5579242"/>
            <a:ext cx="504825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42228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1658600" y="5579242"/>
            <a:ext cx="533400" cy="365125"/>
          </a:xfrm>
        </p:spPr>
        <p:txBody>
          <a:bodyPr/>
          <a:lstStyle/>
          <a:p>
            <a:fld id="{14DBC497-1E7A-4688-8167-63C9ECD8CA2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84630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97688" y="150725"/>
            <a:ext cx="10088545" cy="1539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2079" y="1825625"/>
            <a:ext cx="11254154" cy="4122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852220" y="5579242"/>
            <a:ext cx="13397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6B45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4DBC497-1E7A-4688-8167-63C9ECD8CA2E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55554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0" r:id="rId4"/>
    <p:sldLayoutId id="2147483659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B459B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0363" indent="-360363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6B459B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20725" indent="-3603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081088" indent="-3603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431925" indent="-3508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792288" indent="-3603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3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5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6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7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hyperlink" Target="mailto:soutien.intranet.cisssmo16@ssss.gouv.qc.ca" TargetMode="External"/><Relationship Id="rId5" Type="http://schemas.openxmlformats.org/officeDocument/2006/relationships/hyperlink" Target="mailto:soutien.contributeurs.cisssmo16@ssss.gouv.qc.ca" TargetMode="External"/><Relationship Id="rId4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3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4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2291025" y="1122363"/>
            <a:ext cx="6370654" cy="2138073"/>
          </a:xfrm>
        </p:spPr>
        <p:txBody>
          <a:bodyPr/>
          <a:lstStyle/>
          <a:p>
            <a:r>
              <a:rPr lang="fr-CA" dirty="0"/>
              <a:t>Formation spécifique</a:t>
            </a:r>
          </a:p>
        </p:txBody>
      </p:sp>
      <p:sp>
        <p:nvSpPr>
          <p:cNvPr id="5" name="ZoneTexte 4"/>
          <p:cNvSpPr txBox="1"/>
          <p:nvPr>
            <p:custDataLst>
              <p:tags r:id="rId2"/>
            </p:custDataLst>
          </p:nvPr>
        </p:nvSpPr>
        <p:spPr>
          <a:xfrm>
            <a:off x="2291025" y="3620655"/>
            <a:ext cx="8995811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CA" sz="2800" b="1" dirty="0" smtClean="0">
                <a:solidFill>
                  <a:srgbClr val="7030A0"/>
                </a:solidFill>
                <a:latin typeface="Arial"/>
                <a:cs typeface="Arial"/>
              </a:rPr>
              <a:t>Création et mise à jour de contenu</a:t>
            </a:r>
            <a:br>
              <a:rPr lang="fr-CA" sz="2800" b="1" dirty="0" smtClean="0">
                <a:solidFill>
                  <a:srgbClr val="7030A0"/>
                </a:solidFill>
                <a:latin typeface="Arial"/>
                <a:cs typeface="Arial"/>
              </a:rPr>
            </a:br>
            <a:r>
              <a:rPr lang="fr-CA" sz="2800" b="1" dirty="0" smtClean="0">
                <a:solidFill>
                  <a:srgbClr val="7030A0"/>
                </a:solidFill>
                <a:latin typeface="Arial"/>
                <a:cs typeface="Arial"/>
              </a:rPr>
              <a:t>dans une page</a:t>
            </a:r>
            <a:r>
              <a:rPr lang="fr-CA" sz="2800" b="1" dirty="0">
                <a:solidFill>
                  <a:srgbClr val="7030A0"/>
                </a:solidFill>
                <a:latin typeface="Arial"/>
                <a:cs typeface="Arial"/>
              </a:rPr>
              <a:t> </a:t>
            </a:r>
            <a:endParaRPr lang="fr-CA" sz="28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Espace réservé du contenu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732"/>
          <a:stretch>
            <a:fillRect/>
          </a:stretch>
        </p:blipFill>
        <p:spPr>
          <a:xfrm>
            <a:off x="8128587" y="2756166"/>
            <a:ext cx="3517981" cy="268308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04" b="2636"/>
          <a:stretch/>
        </p:blipFill>
        <p:spPr>
          <a:xfrm>
            <a:off x="8685426" y="3524403"/>
            <a:ext cx="2404302" cy="1464366"/>
          </a:xfrm>
          <a:prstGeom prst="rect">
            <a:avLst/>
          </a:prstGeom>
        </p:spPr>
      </p:pic>
      <p:sp>
        <p:nvSpPr>
          <p:cNvPr id="7" name="ZoneTexte 6"/>
          <p:cNvSpPr txBox="1"/>
          <p:nvPr>
            <p:custDataLst>
              <p:tags r:id="rId5"/>
            </p:custDataLst>
          </p:nvPr>
        </p:nvSpPr>
        <p:spPr>
          <a:xfrm>
            <a:off x="100626" y="6349048"/>
            <a:ext cx="2535695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CA" sz="1400" i="1" dirty="0" err="1">
                <a:solidFill>
                  <a:srgbClr val="7030A0"/>
                </a:solidFill>
                <a:latin typeface="Arial"/>
                <a:cs typeface="Arial"/>
              </a:rPr>
              <a:t>Mise</a:t>
            </a:r>
            <a:r>
              <a:rPr lang="en-CA" sz="1400" i="1" dirty="0">
                <a:solidFill>
                  <a:srgbClr val="7030A0"/>
                </a:solidFill>
                <a:latin typeface="Arial"/>
                <a:cs typeface="Arial"/>
              </a:rPr>
              <a:t> à jour : </a:t>
            </a:r>
            <a:r>
              <a:rPr lang="en-CA" sz="1400" i="1" dirty="0" smtClean="0">
                <a:solidFill>
                  <a:srgbClr val="7030A0"/>
                </a:solidFill>
                <a:latin typeface="Arial"/>
                <a:cs typeface="Arial"/>
              </a:rPr>
              <a:t>9 </a:t>
            </a:r>
            <a:r>
              <a:rPr lang="en-CA" sz="1400" i="1" dirty="0" err="1" smtClean="0">
                <a:solidFill>
                  <a:srgbClr val="7030A0"/>
                </a:solidFill>
                <a:latin typeface="Arial"/>
                <a:cs typeface="Arial"/>
              </a:rPr>
              <a:t>septembre</a:t>
            </a:r>
            <a:r>
              <a:rPr lang="en-CA" sz="1400" i="1" dirty="0" smtClean="0">
                <a:solidFill>
                  <a:srgbClr val="7030A0"/>
                </a:solidFill>
                <a:latin typeface="Arial"/>
                <a:cs typeface="Arial"/>
              </a:rPr>
              <a:t> </a:t>
            </a:r>
            <a:r>
              <a:rPr lang="en-CA" sz="1400" i="1" dirty="0">
                <a:solidFill>
                  <a:srgbClr val="7030A0"/>
                </a:solidFill>
                <a:latin typeface="Arial"/>
                <a:cs typeface="Arial"/>
              </a:rPr>
              <a:t>2021</a:t>
            </a:r>
            <a:endParaRPr lang="fr-CA" sz="1400" i="1" dirty="0">
              <a:solidFill>
                <a:srgbClr val="7030A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694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C770B9B-2C91-4771-9E3B-8407025FC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BC497-1E7A-4688-8167-63C9ECD8CA2E}" type="slidenum">
              <a:rPr lang="fr-CA" smtClean="0"/>
              <a:t>10</a:t>
            </a:fld>
            <a:endParaRPr lang="fr-CA"/>
          </a:p>
        </p:txBody>
      </p:sp>
      <p:sp>
        <p:nvSpPr>
          <p:cNvPr id="4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584100" y="278321"/>
            <a:ext cx="9031971" cy="614678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sz="3600" b="1" dirty="0">
                <a:latin typeface="Arial"/>
                <a:cs typeface="Arial"/>
              </a:rPr>
              <a:t>Le saviez-vous?</a:t>
            </a:r>
            <a:endParaRPr lang="fr-CA" sz="3600" b="1" dirty="0"/>
          </a:p>
        </p:txBody>
      </p:sp>
      <p:pic>
        <p:nvPicPr>
          <p:cNvPr id="9" name="Espace réservé du contenu 8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336131" y="1825625"/>
            <a:ext cx="5445125" cy="4122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80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452048" y="1825625"/>
            <a:ext cx="7213291" cy="4122738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BC497-1E7A-4688-8167-63C9ECD8CA2E}" type="slidenum">
              <a:rPr lang="fr-CA" smtClean="0"/>
              <a:t>11</a:t>
            </a:fld>
            <a:endParaRPr lang="fr-CA"/>
          </a:p>
        </p:txBody>
      </p:sp>
      <p:sp>
        <p:nvSpPr>
          <p:cNvPr id="6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584100" y="278321"/>
            <a:ext cx="9031971" cy="614678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sz="3600" b="1" dirty="0">
                <a:latin typeface="Arial"/>
                <a:cs typeface="Arial"/>
              </a:rPr>
              <a:t>Le saviez-vous?</a:t>
            </a:r>
            <a:endParaRPr lang="fr-CA" sz="3600" b="1" dirty="0"/>
          </a:p>
        </p:txBody>
      </p:sp>
    </p:spTree>
    <p:extLst>
      <p:ext uri="{BB962C8B-B14F-4D97-AF65-F5344CB8AC3E}">
        <p14:creationId xmlns:p14="http://schemas.microsoft.com/office/powerpoint/2010/main" val="87875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BC497-1E7A-4688-8167-63C9ECD8CA2E}" type="slidenum">
              <a:rPr lang="fr-CA" smtClean="0"/>
              <a:t>12</a:t>
            </a:fld>
            <a:endParaRPr lang="fr-CA"/>
          </a:p>
        </p:txBody>
      </p:sp>
      <p:sp>
        <p:nvSpPr>
          <p:cNvPr id="6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584100" y="278321"/>
            <a:ext cx="9031971" cy="614678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sz="3600" b="1" dirty="0">
                <a:latin typeface="Arial"/>
                <a:cs typeface="Arial"/>
              </a:rPr>
              <a:t>Le saviez-vous?</a:t>
            </a:r>
            <a:endParaRPr lang="fr-CA" sz="3600" b="1" dirty="0"/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3227" y="1403349"/>
            <a:ext cx="9222844" cy="454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00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297013" y="1817767"/>
            <a:ext cx="7601730" cy="3396431"/>
          </a:xfrm>
        </p:spPr>
        <p:txBody>
          <a:bodyPr>
            <a:normAutofit/>
          </a:bodyPr>
          <a:lstStyle/>
          <a:p>
            <a:pPr algn="ctr"/>
            <a:r>
              <a:rPr lang="fr-CA" dirty="0">
                <a:solidFill>
                  <a:srgbClr val="6B459B"/>
                </a:solidFill>
              </a:rPr>
              <a:t>Rappels</a:t>
            </a:r>
          </a:p>
        </p:txBody>
      </p:sp>
    </p:spTree>
    <p:extLst>
      <p:ext uri="{BB962C8B-B14F-4D97-AF65-F5344CB8AC3E}">
        <p14:creationId xmlns:p14="http://schemas.microsoft.com/office/powerpoint/2010/main" val="266760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298923" y="1362764"/>
            <a:ext cx="7601730" cy="3396431"/>
          </a:xfrm>
        </p:spPr>
        <p:txBody>
          <a:bodyPr>
            <a:normAutofit/>
          </a:bodyPr>
          <a:lstStyle/>
          <a:p>
            <a:pPr algn="ctr"/>
            <a:r>
              <a:rPr lang="fr-CA">
                <a:solidFill>
                  <a:srgbClr val="6B459B"/>
                </a:solidFill>
                <a:latin typeface="Arial"/>
                <a:cs typeface="Arial"/>
              </a:rPr>
              <a:t>Pour nous joindre</a:t>
            </a:r>
            <a:endParaRPr lang="fr-CA">
              <a:solidFill>
                <a:srgbClr val="6B459B"/>
              </a:solidFill>
            </a:endParaRPr>
          </a:p>
        </p:txBody>
      </p:sp>
      <p:sp>
        <p:nvSpPr>
          <p:cNvPr id="4" name="ZoneTexte 3"/>
          <p:cNvSpPr txBox="1"/>
          <p:nvPr>
            <p:custDataLst>
              <p:tags r:id="rId2"/>
            </p:custDataLst>
          </p:nvPr>
        </p:nvSpPr>
        <p:spPr>
          <a:xfrm>
            <a:off x="1857765" y="3744616"/>
            <a:ext cx="9882910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CA" sz="2400" b="1">
                <a:latin typeface="Arial"/>
                <a:cs typeface="Arial"/>
              </a:rPr>
              <a:t>Contributeurs : </a:t>
            </a:r>
            <a:r>
              <a:rPr lang="fr-CA" sz="2400" b="1">
                <a:latin typeface="Arial"/>
                <a:cs typeface="Arial"/>
                <a:hlinkClick r:id="rId5"/>
              </a:rPr>
              <a:t>soutien.contributeurs.cisssmo16@ssss.gouv.qc.ca</a:t>
            </a:r>
            <a:endParaRPr lang="fr-CA" sz="2400">
              <a:latin typeface="Arial"/>
              <a:cs typeface="Arial"/>
            </a:endParaRPr>
          </a:p>
          <a:p>
            <a:r>
              <a:rPr lang="fr-CA" sz="2400" b="1">
                <a:latin typeface="Arial"/>
                <a:cs typeface="Arial"/>
              </a:rPr>
              <a:t/>
            </a:r>
            <a:br>
              <a:rPr lang="fr-CA" sz="2400" b="1">
                <a:latin typeface="Arial"/>
                <a:cs typeface="Arial"/>
              </a:rPr>
            </a:br>
            <a:r>
              <a:rPr lang="fr-CA" sz="2400" b="1">
                <a:latin typeface="Arial"/>
                <a:cs typeface="Arial"/>
              </a:rPr>
              <a:t>Employés : </a:t>
            </a:r>
            <a:r>
              <a:rPr lang="fr-CA" sz="2400" b="1">
                <a:latin typeface="Arial"/>
                <a:cs typeface="Arial"/>
                <a:hlinkClick r:id="rId6"/>
              </a:rPr>
              <a:t>soutien-intranet.cisssmo16@ssss.gouv.qc.ca</a:t>
            </a:r>
          </a:p>
          <a:p>
            <a:endParaRPr lang="fr-CA" sz="2400" b="1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125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297013" y="2008267"/>
            <a:ext cx="7601730" cy="3396431"/>
          </a:xfrm>
        </p:spPr>
        <p:txBody>
          <a:bodyPr>
            <a:normAutofit/>
          </a:bodyPr>
          <a:lstStyle/>
          <a:p>
            <a:pPr algn="ctr"/>
            <a:r>
              <a:rPr lang="fr-CA" dirty="0">
                <a:solidFill>
                  <a:srgbClr val="6B459B"/>
                </a:solidFill>
                <a:latin typeface="Arial"/>
                <a:cs typeface="Arial"/>
              </a:rPr>
              <a:t>Questions/Commentaires?</a:t>
            </a:r>
            <a:br>
              <a:rPr lang="fr-CA" dirty="0">
                <a:solidFill>
                  <a:srgbClr val="6B459B"/>
                </a:solidFill>
                <a:latin typeface="Arial"/>
                <a:cs typeface="Arial"/>
              </a:rPr>
            </a:br>
            <a:r>
              <a:rPr lang="fr-CA" dirty="0">
                <a:solidFill>
                  <a:srgbClr val="6B459B"/>
                </a:solidFill>
                <a:latin typeface="Arial"/>
                <a:cs typeface="Arial"/>
              </a:rPr>
              <a:t/>
            </a:r>
            <a:br>
              <a:rPr lang="fr-CA" dirty="0">
                <a:solidFill>
                  <a:srgbClr val="6B459B"/>
                </a:solidFill>
                <a:latin typeface="Arial"/>
                <a:cs typeface="Arial"/>
              </a:rPr>
            </a:br>
            <a:r>
              <a:rPr lang="fr-CA" dirty="0">
                <a:solidFill>
                  <a:srgbClr val="6B459B"/>
                </a:solidFill>
              </a:rPr>
              <a:t>Merci!</a:t>
            </a:r>
          </a:p>
        </p:txBody>
      </p:sp>
    </p:spTree>
    <p:extLst>
      <p:ext uri="{BB962C8B-B14F-4D97-AF65-F5344CB8AC3E}">
        <p14:creationId xmlns:p14="http://schemas.microsoft.com/office/powerpoint/2010/main" val="410742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1597688" y="2015541"/>
            <a:ext cx="7149270" cy="212332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514350" indent="-514350">
              <a:buAutoNum type="arabicPeriod"/>
            </a:pPr>
            <a:r>
              <a:rPr lang="fr-CA" dirty="0" smtClean="0"/>
              <a:t>Comment éditer le contenu d’une page</a:t>
            </a:r>
            <a:br>
              <a:rPr lang="fr-CA" dirty="0" smtClean="0"/>
            </a:br>
            <a:endParaRPr lang="fr-CA" dirty="0" smtClean="0"/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fr-CA" dirty="0"/>
              <a:t>Trucs et astuces lors de la création de </a:t>
            </a:r>
            <a:r>
              <a:rPr lang="fr-CA" dirty="0" smtClean="0"/>
              <a:t>contenu</a:t>
            </a:r>
            <a:br>
              <a:rPr lang="fr-CA" dirty="0" smtClean="0"/>
            </a:br>
            <a:endParaRPr lang="fr-CA" dirty="0"/>
          </a:p>
          <a:p>
            <a:pPr marL="514350" indent="-514350">
              <a:buAutoNum type="arabicPeriod"/>
            </a:pPr>
            <a:r>
              <a:rPr lang="fr-CA" dirty="0" smtClean="0"/>
              <a:t>Comment bien utiliser la médiathèque</a:t>
            </a:r>
          </a:p>
          <a:p>
            <a:pPr marL="514350" indent="-514350">
              <a:buAutoNum type="arabicPeriod"/>
            </a:pPr>
            <a:endParaRPr lang="fr-CA" dirty="0" smtClean="0"/>
          </a:p>
          <a:p>
            <a:pPr marL="514350" indent="-514350">
              <a:buAutoNum type="arabicPeriod"/>
            </a:pPr>
            <a:r>
              <a:rPr lang="fr-CA" dirty="0" smtClean="0"/>
              <a:t>Le saviez-vous?</a:t>
            </a:r>
          </a:p>
        </p:txBody>
      </p:sp>
      <p:sp>
        <p:nvSpPr>
          <p:cNvPr id="3" name="Titre 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597688" y="150725"/>
            <a:ext cx="9254532" cy="15399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b="1" dirty="0"/>
              <a:t>Ordre du jour</a:t>
            </a:r>
          </a:p>
          <a:p>
            <a:r>
              <a:rPr lang="fr-CA" b="1" dirty="0"/>
              <a:t>– </a:t>
            </a:r>
          </a:p>
        </p:txBody>
      </p:sp>
    </p:spTree>
    <p:extLst>
      <p:ext uri="{BB962C8B-B14F-4D97-AF65-F5344CB8AC3E}">
        <p14:creationId xmlns:p14="http://schemas.microsoft.com/office/powerpoint/2010/main" val="121706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297013" y="1817767"/>
            <a:ext cx="7601730" cy="3396431"/>
          </a:xfrm>
        </p:spPr>
        <p:txBody>
          <a:bodyPr>
            <a:normAutofit/>
          </a:bodyPr>
          <a:lstStyle/>
          <a:p>
            <a:pPr algn="ctr"/>
            <a:r>
              <a:rPr lang="fr-CA" dirty="0" smtClean="0">
                <a:solidFill>
                  <a:srgbClr val="6B459B"/>
                </a:solidFill>
              </a:rPr>
              <a:t>Création de contenu</a:t>
            </a:r>
            <a:endParaRPr lang="fr-CA" dirty="0">
              <a:solidFill>
                <a:srgbClr val="6B459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17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413087" y="278127"/>
            <a:ext cx="7858893" cy="77796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sz="4000" b="1" dirty="0">
                <a:latin typeface="Arial"/>
                <a:cs typeface="Arial"/>
              </a:rPr>
              <a:t>Démo </a:t>
            </a:r>
            <a:r>
              <a:rPr lang="fr-CA" sz="4000" b="1" dirty="0" smtClean="0">
                <a:latin typeface="Arial"/>
                <a:cs typeface="Arial"/>
              </a:rPr>
              <a:t>de création de contenu</a:t>
            </a:r>
            <a:r>
              <a:rPr lang="fr-CA" sz="4000" b="1" dirty="0">
                <a:latin typeface="Arial"/>
                <a:cs typeface="Arial"/>
              </a:rPr>
              <a:t> </a:t>
            </a:r>
            <a:endParaRPr lang="fr-CA" sz="4000" b="1" dirty="0"/>
          </a:p>
          <a:p>
            <a:endParaRPr lang="fr-CA" sz="4000" b="1" dirty="0">
              <a:latin typeface="Arial"/>
              <a:cs typeface="Arial"/>
            </a:endParaRPr>
          </a:p>
        </p:txBody>
      </p:sp>
      <p:sp>
        <p:nvSpPr>
          <p:cNvPr id="4" name="Espace réservé du contenu 1">
            <a:extLst>
              <a:ext uri="{FF2B5EF4-FFF2-40B4-BE49-F238E27FC236}">
                <a16:creationId xmlns:a16="http://schemas.microsoft.com/office/drawing/2014/main" id="{76E723B5-CB15-4AB2-A9D5-BCBBD7F277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79" y="1825625"/>
            <a:ext cx="11254154" cy="41229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fr-FR" dirty="0"/>
          </a:p>
          <a:p>
            <a:pPr marL="0" indent="0" algn="ctr">
              <a:buNone/>
            </a:pPr>
            <a:endParaRPr lang="fr-FR" dirty="0"/>
          </a:p>
          <a:p>
            <a:pPr marL="0" indent="0" algn="ctr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sz="4800" b="1" dirty="0"/>
              <a:t>On y va!</a:t>
            </a:r>
          </a:p>
        </p:txBody>
      </p:sp>
    </p:spTree>
    <p:extLst>
      <p:ext uri="{BB962C8B-B14F-4D97-AF65-F5344CB8AC3E}">
        <p14:creationId xmlns:p14="http://schemas.microsoft.com/office/powerpoint/2010/main" val="426098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297013" y="1817767"/>
            <a:ext cx="7601730" cy="3396431"/>
          </a:xfrm>
        </p:spPr>
        <p:txBody>
          <a:bodyPr>
            <a:normAutofit/>
          </a:bodyPr>
          <a:lstStyle/>
          <a:p>
            <a:pPr algn="ctr"/>
            <a:r>
              <a:rPr lang="fr-CA" dirty="0" smtClean="0">
                <a:solidFill>
                  <a:srgbClr val="6B459B"/>
                </a:solidFill>
              </a:rPr>
              <a:t>La médiathèque</a:t>
            </a:r>
            <a:endParaRPr lang="fr-CA" dirty="0">
              <a:solidFill>
                <a:srgbClr val="6B459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41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413087" y="278127"/>
            <a:ext cx="7858893" cy="77796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sz="4000" b="1" dirty="0">
                <a:latin typeface="Arial"/>
                <a:cs typeface="Arial"/>
              </a:rPr>
              <a:t>À retenir </a:t>
            </a:r>
            <a:endParaRPr lang="fr-CA" sz="4000" b="1" dirty="0"/>
          </a:p>
          <a:p>
            <a:endParaRPr lang="fr-CA" sz="4000" b="1" dirty="0">
              <a:latin typeface="Arial"/>
              <a:cs typeface="Arial"/>
            </a:endParaRPr>
          </a:p>
        </p:txBody>
      </p:sp>
      <p:sp>
        <p:nvSpPr>
          <p:cNvPr id="4" name="Espace réservé du contenu 1">
            <a:extLst>
              <a:ext uri="{FF2B5EF4-FFF2-40B4-BE49-F238E27FC236}">
                <a16:creationId xmlns:a16="http://schemas.microsoft.com/office/drawing/2014/main" id="{76E723B5-CB15-4AB2-A9D5-BCBBD7F277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79" y="1825625"/>
            <a:ext cx="11254154" cy="41229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60045" indent="-360045"/>
            <a:r>
              <a:rPr lang="fr-FR" dirty="0" smtClean="0">
                <a:latin typeface="Arial"/>
                <a:cs typeface="Arial"/>
              </a:rPr>
              <a:t>Ouvrez la médiathèque ainsi que la page de votre contenu dans le CMS afin de faciliter la création.</a:t>
            </a:r>
            <a:br>
              <a:rPr lang="fr-FR" dirty="0" smtClean="0">
                <a:latin typeface="Arial"/>
                <a:cs typeface="Arial"/>
              </a:rPr>
            </a:br>
            <a:endParaRPr lang="fr-FR" dirty="0" smtClean="0">
              <a:latin typeface="Arial"/>
              <a:cs typeface="Arial"/>
            </a:endParaRPr>
          </a:p>
          <a:p>
            <a:pPr marL="360045" indent="-360045"/>
            <a:r>
              <a:rPr lang="fr-FR" dirty="0" smtClean="0">
                <a:latin typeface="Arial"/>
                <a:cs typeface="Arial"/>
              </a:rPr>
              <a:t>N’oubliez pas d’obtenir les autorisations pour chaque photo publiée d’une personne.</a:t>
            </a:r>
            <a:br>
              <a:rPr lang="fr-FR" dirty="0" smtClean="0">
                <a:latin typeface="Arial"/>
                <a:cs typeface="Arial"/>
              </a:rPr>
            </a:br>
            <a:endParaRPr lang="fr-FR" dirty="0" smtClean="0">
              <a:latin typeface="Arial"/>
              <a:cs typeface="Arial"/>
            </a:endParaRPr>
          </a:p>
          <a:p>
            <a:pPr marL="360045" indent="-360045"/>
            <a:r>
              <a:rPr lang="fr-FR" dirty="0" smtClean="0">
                <a:latin typeface="Arial"/>
                <a:cs typeface="Arial"/>
              </a:rPr>
              <a:t>Ayez du plaisir, soyez créatif!</a:t>
            </a:r>
            <a:endParaRPr lang="fr-FR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106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CA" dirty="0"/>
          </a:p>
          <a:p>
            <a:pPr marL="0" indent="0" algn="ctr">
              <a:buNone/>
            </a:pPr>
            <a:endParaRPr lang="fr-CA" dirty="0"/>
          </a:p>
          <a:p>
            <a:pPr marL="0" indent="0" algn="ctr">
              <a:buNone/>
            </a:pPr>
            <a:endParaRPr lang="fr-CA" dirty="0"/>
          </a:p>
          <a:p>
            <a:pPr marL="0" indent="0" algn="ctr">
              <a:buNone/>
            </a:pPr>
            <a:r>
              <a:rPr lang="fr-CA" dirty="0"/>
              <a:t>Des questions sur </a:t>
            </a:r>
            <a:r>
              <a:rPr lang="fr-CA" dirty="0" smtClean="0"/>
              <a:t>la création et mise à jour de contenu?</a:t>
            </a:r>
            <a:endParaRPr lang="fr-CA" dirty="0"/>
          </a:p>
        </p:txBody>
      </p:sp>
      <p:sp>
        <p:nvSpPr>
          <p:cNvPr id="4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584100" y="278321"/>
            <a:ext cx="9031971" cy="614678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A" sz="3600" b="1" dirty="0">
                <a:latin typeface="Arial"/>
                <a:cs typeface="Arial"/>
              </a:rPr>
              <a:t>Période de questions</a:t>
            </a:r>
            <a:endParaRPr lang="fr-CA" sz="3600" b="1" dirty="0"/>
          </a:p>
        </p:txBody>
      </p:sp>
    </p:spTree>
    <p:extLst>
      <p:ext uri="{BB962C8B-B14F-4D97-AF65-F5344CB8AC3E}">
        <p14:creationId xmlns:p14="http://schemas.microsoft.com/office/powerpoint/2010/main" val="20495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629458" y="310184"/>
            <a:ext cx="11547622" cy="1005226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fr-CA" sz="4000" b="1" dirty="0">
                <a:latin typeface="Arial"/>
                <a:cs typeface="Arial"/>
              </a:rPr>
              <a:t>Pour avoir un intranet à jour!</a:t>
            </a:r>
            <a:endParaRPr lang="fr-CA" sz="4000" b="1" dirty="0"/>
          </a:p>
          <a:p>
            <a:endParaRPr lang="fr-CA" sz="4000" b="1" dirty="0">
              <a:latin typeface="Arial"/>
              <a:cs typeface="Arial"/>
            </a:endParaRPr>
          </a:p>
        </p:txBody>
      </p:sp>
      <p:pic>
        <p:nvPicPr>
          <p:cNvPr id="5" name="Image 5" descr="Une image contenant texte, personne, intérieur&#10;&#10;Description générée automatiquement">
            <a:extLst>
              <a:ext uri="{FF2B5EF4-FFF2-40B4-BE49-F238E27FC236}">
                <a16:creationId xmlns:a16="http://schemas.microsoft.com/office/drawing/2014/main" id="{28FC6619-C69C-4650-AC16-D771ADBD7B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8211" y="2039384"/>
            <a:ext cx="9629953" cy="2908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10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2273200" y="266641"/>
            <a:ext cx="11547622" cy="1005226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6B459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fr-CA" sz="4000" b="1" dirty="0" smtClean="0">
                <a:latin typeface="Arial"/>
                <a:cs typeface="Arial"/>
              </a:rPr>
              <a:t>Le saviez-vous?</a:t>
            </a:r>
            <a:endParaRPr lang="fr-CA" sz="4000" b="1" dirty="0"/>
          </a:p>
          <a:p>
            <a:endParaRPr lang="fr-CA" sz="4000" b="1" dirty="0">
              <a:latin typeface="Arial"/>
              <a:cs typeface="Arial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2404" y="1435153"/>
            <a:ext cx="8661152" cy="421151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251371" y="1698171"/>
            <a:ext cx="446314" cy="250371"/>
          </a:xfrm>
          <a:prstGeom prst="rect">
            <a:avLst/>
          </a:prstGeom>
          <a:noFill/>
          <a:ln w="38100">
            <a:solidFill>
              <a:srgbClr val="F158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8" name="Rectangle 7"/>
          <p:cNvSpPr/>
          <p:nvPr/>
        </p:nvSpPr>
        <p:spPr>
          <a:xfrm>
            <a:off x="9252650" y="1698170"/>
            <a:ext cx="446314" cy="250371"/>
          </a:xfrm>
          <a:prstGeom prst="rect">
            <a:avLst/>
          </a:prstGeom>
          <a:noFill/>
          <a:ln w="38100">
            <a:solidFill>
              <a:srgbClr val="F158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9" name="Rectangle 8"/>
          <p:cNvSpPr/>
          <p:nvPr/>
        </p:nvSpPr>
        <p:spPr>
          <a:xfrm>
            <a:off x="9698964" y="1698170"/>
            <a:ext cx="446314" cy="250371"/>
          </a:xfrm>
          <a:prstGeom prst="rect">
            <a:avLst/>
          </a:prstGeom>
          <a:noFill/>
          <a:ln w="38100">
            <a:solidFill>
              <a:srgbClr val="F158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6576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4697D721C34343AEF1BBF8C85FAAC9" ma:contentTypeVersion="2" ma:contentTypeDescription="Create a new document." ma:contentTypeScope="" ma:versionID="63bf04e1cea33229d7bd7688d8e08383">
  <xsd:schema xmlns:xsd="http://www.w3.org/2001/XMLSchema" xmlns:xs="http://www.w3.org/2001/XMLSchema" xmlns:p="http://schemas.microsoft.com/office/2006/metadata/properties" xmlns:ns2="0df6c104-1aaf-4384-af4b-1708b677b81d" targetNamespace="http://schemas.microsoft.com/office/2006/metadata/properties" ma:root="true" ma:fieldsID="24cfdf39b1e8126a41d4766e31681935" ns2:_="">
    <xsd:import namespace="0df6c104-1aaf-4384-af4b-1708b677b81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f6c104-1aaf-4384-af4b-1708b677b8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FF62C3F-19A8-415A-A4FE-FF7B5C247EA7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0df6c104-1aaf-4384-af4b-1708b677b81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24AF28A-8072-441C-A4FD-C78B51C11F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df6c104-1aaf-4384-af4b-1708b677b8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E627B07-A6F8-44C0-AE95-D1A2EAC214D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1809</TotalTime>
  <Words>201</Words>
  <Application>Microsoft Office PowerPoint</Application>
  <PresentationFormat>Grand écran</PresentationFormat>
  <Paragraphs>55</Paragraphs>
  <Slides>15</Slides>
  <Notes>14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8" baseType="lpstr">
      <vt:lpstr>Arial</vt:lpstr>
      <vt:lpstr>Calibri</vt:lpstr>
      <vt:lpstr>Thème Office</vt:lpstr>
      <vt:lpstr>Formation spécifique</vt:lpstr>
      <vt:lpstr>Présentation PowerPoint</vt:lpstr>
      <vt:lpstr>Création de contenu</vt:lpstr>
      <vt:lpstr>Présentation PowerPoint</vt:lpstr>
      <vt:lpstr>La médiathèque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Rappels</vt:lpstr>
      <vt:lpstr>Pour nous joindre</vt:lpstr>
      <vt:lpstr>Questions/Commentaires?  Merci!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Adam Julie</dc:creator>
  <cp:lastModifiedBy>Janik Huot</cp:lastModifiedBy>
  <cp:revision>193</cp:revision>
  <dcterms:created xsi:type="dcterms:W3CDTF">2019-10-17T15:59:18Z</dcterms:created>
  <dcterms:modified xsi:type="dcterms:W3CDTF">2021-09-09T20:19:43Z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0x010100624697D721C34343AEF1BBF8C85FAAC9</vt:lpwstr>
  </property>
</Properties>
</file>