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D87C8A-674C-7D1F-5D13-015800F463AD}" name="Jeanne Lachance" initials="JL" userId="S::jeanne.lachance@sante.quebec::780ed02a-861f-498d-ae18-2c06d5b33429" providerId="AD"/>
  <p188:author id="{C81414FC-CCED-A6AC-B975-BC2F9FCB108E}" name="Nicolas Caron" initials="NC" userId="S::nicolas.caron0100.cisssbsl@ssss.gouv.qc.ca::325548a0-078b-4153-8625-3034521da5d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4B8F42-FA0A-8AD7-CC6D-01DE8A8BCC79}" v="2" dt="2026-08-17T15:06:26.8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96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ne Boisset" userId="S::pauline.boisset.chum@ssss.gouv.qc.ca::e22ceff8-55b0-4bea-840f-157dd2562d43" providerId="AD" clId="Web-{DB4B8F42-FA0A-8AD7-CC6D-01DE8A8BCC79}"/>
    <pc:docChg chg="addSld delSld">
      <pc:chgData name="Pauline Boisset" userId="S::pauline.boisset.chum@ssss.gouv.qc.ca::e22ceff8-55b0-4bea-840f-157dd2562d43" providerId="AD" clId="Web-{DB4B8F42-FA0A-8AD7-CC6D-01DE8A8BCC79}" dt="2026-08-17T15:06:26.870" v="1"/>
      <pc:docMkLst>
        <pc:docMk/>
      </pc:docMkLst>
      <pc:sldChg chg="new del">
        <pc:chgData name="Pauline Boisset" userId="S::pauline.boisset.chum@ssss.gouv.qc.ca::e22ceff8-55b0-4bea-840f-157dd2562d43" providerId="AD" clId="Web-{DB4B8F42-FA0A-8AD7-CC6D-01DE8A8BCC79}" dt="2026-08-17T15:06:26.870" v="1"/>
        <pc:sldMkLst>
          <pc:docMk/>
          <pc:sldMk cId="158481280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F4183-F084-ACA8-C02A-3A74F4606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2855DDE-32A6-395D-797D-9B40E373F0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D41D84-19BE-19C5-6867-601FEC828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175B97-F2E2-8DC6-2788-447A6015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228949-2E3F-7F15-2CC1-454E39A55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5076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AA408-461E-66EE-B89C-F364983B1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BED43F-DBF4-9C08-6277-C96A57AED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0BC806-3B9F-AC9A-6177-666B65DE8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29E0D7-4A75-97BC-52F4-8BD76F94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8C6B1D-654A-58CC-BF78-035B8490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0134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CC446D-DC82-80D8-8388-F6A525DE6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1F0EFF-91FD-12E0-A3E5-CC767C429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38EAD8-5652-9748-BCC8-083705065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CDA9DA-126E-AEE4-ACBD-4107AF4FF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182EE4-093E-02C8-7E28-1DC446FE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39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DF4E9-574D-3B73-E2CF-CDA5B2E2A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D39E46-63AB-EE13-CB7A-33C5C62DF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B74591-6F1B-CA34-B621-B514F52ACB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479820E-CF21-5BFE-7023-E500719EC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D1D03A-16DE-2867-4E19-61EE177F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2DE07E-F78B-2419-DC9A-035E4FE8E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1550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124239-CE8C-FDBA-E345-D6A992CC3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462252-134F-88A0-CC6C-5C3856A99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27BD4C-E66B-574A-705B-6603519D2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31A2A76-1EE1-4BD4-ACB4-6F184A3FD7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41D14B1-57D1-CC48-BA35-5F925BFB42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4BB69FD-5F2D-70F8-91B2-36E3148AD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3946DA4-FDFE-F52A-DB8A-39CBF0438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1A37EE-F0AC-8AD6-4D0F-20ABF732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355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2A4F2-685E-1D07-B589-38771A35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795AD1-30D8-E519-4E63-BE62EEA39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6CFDB8-8454-77AD-0C89-3769E7ABB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BFEED47-F1D6-F8CF-76B2-5ACA157C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7022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43A9481-8344-94E2-74FC-A43D87633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792B6EE-4791-1037-6100-75E91F265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92058E-1AEF-DC16-279D-D1406D13C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3129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9A89B4-91BA-A2A7-9EBC-29E6EA606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E1A19F-5B43-2CB4-C7C0-B359B35BB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297EBC3-1B19-213A-5D2B-61FB3C431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71F03A-A7E7-518A-77F3-2008BFC3E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E61C3B-D8BB-D102-364E-86D061A9B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3D4226-DEB2-BA31-AF06-C0EDCDD55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64767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22603F-1C34-AF02-9350-0E4BE81EA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EE7A243-2673-A9C2-7202-001D37510A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A5FEBB-7D85-DDE9-E566-661E0CE86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C267BE-3797-7DF1-7DDB-42ED39FF2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F18D4E-6AEC-6989-E2C2-36D0B07D9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805220-F83D-D749-F2ED-F0234A40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25633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91A5B6-BA78-4687-FF5E-7595AAE5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FA01FFF-B610-7732-0022-F0D4668A5E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96EB5F-B978-A8ED-7DA7-209F6741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142307-022E-E56F-9A5C-B40E7AE54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8EF2AF-35D1-BBE2-98A8-5F36D6AC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55237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133DF7-6DA9-784B-8E0E-FD7FA4404A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F183F41-0BD2-2577-7F1A-6CE66F3B14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58E485-0E30-A3E7-DA98-FDCB37897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EDE11F-2511-9AB4-5576-29FD41AEC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5332A1-0443-F90F-F0B1-95EA59766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85015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F936B07-1023-3990-9D99-4CE08ADE2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1E6360-48B2-08AA-6D6A-0EB273126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032C94-85E2-165A-27DC-829839E51C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EE665D-88FC-4970-8143-371A61DD3171}" type="datetimeFigureOut">
              <a:rPr lang="fr-CA" smtClean="0"/>
              <a:t>2026-08-17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D743CC-F1AA-E036-27D7-F40043D8FD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C8E6F1-656D-46B8-7010-249F2823D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2BCE3E-8DF5-4F00-B97C-B826E82B90C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5477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AE1039-0870-5C81-9102-6A0D21E61D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C59E277-E25F-8C30-F8F5-245761C3CD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6A2509-AF4F-6F88-859E-4FB657B47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33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4B17A98-0F66-A3D4-AFE1-C67A86BB8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3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C3D12F2-C9E7-7A77-396D-C3A6A2680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1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187D04A-12FE-68F2-5AD2-12ECC60CF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4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7D6E535-6B24-0050-A54E-50168FCA4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7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5FA3208-0B2E-810B-7EE9-D18C39B3C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5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8E5DB35-1F7D-BAB3-D37A-2C35D9ADA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219199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D050107-AAC8-CE34-941A-336E34704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6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73dca2-d5b1-4fa9-ab44-c12c41d4bdab">
      <Terms xmlns="http://schemas.microsoft.com/office/infopath/2007/PartnerControls"/>
    </lcf76f155ced4ddcb4097134ff3c332f>
    <TaxCatchAll xmlns="6024dc51-7318-477a-ae4f-9839df991160" xsi:nil="true"/>
    <Note xmlns="6473dca2-d5b1-4fa9-ab44-c12c41d4bda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7C4E8188004E4C920777D9FAC5DC81" ma:contentTypeVersion="12" ma:contentTypeDescription="Create a new document." ma:contentTypeScope="" ma:versionID="8014e4f40d81cdfb0bbdc82854592ead">
  <xsd:schema xmlns:xsd="http://www.w3.org/2001/XMLSchema" xmlns:xs="http://www.w3.org/2001/XMLSchema" xmlns:p="http://schemas.microsoft.com/office/2006/metadata/properties" xmlns:ns2="6473dca2-d5b1-4fa9-ab44-c12c41d4bdab" xmlns:ns3="6024dc51-7318-477a-ae4f-9839df991160" targetNamespace="http://schemas.microsoft.com/office/2006/metadata/properties" ma:root="true" ma:fieldsID="785f4fbf8fd5a49bc3f11b9efc2caee1" ns2:_="" ns3:_="">
    <xsd:import namespace="6473dca2-d5b1-4fa9-ab44-c12c41d4bdab"/>
    <xsd:import namespace="6024dc51-7318-477a-ae4f-9839df9911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No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73dca2-d5b1-4fa9-ab44-c12c41d4bd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0125e5a-fbbd-4a39-926c-a359310fd2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9" nillable="true" ma:displayName="Note" ma:format="Dropdown" ma:internalName="No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4dc51-7318-477a-ae4f-9839df99116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9a49a79-5dd1-425a-bdfa-51b683d41423}" ma:internalName="TaxCatchAll" ma:showField="CatchAllData" ma:web="6024dc51-7318-477a-ae4f-9839df9911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67D4F8-D9C2-47C7-944B-2BBAE9D55FF6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d92e5cbb-1bb2-417d-bf2c-7671f411f0a0"/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5b670c25-24b2-4489-b7f7-085a8335d36c"/>
    <ds:schemaRef ds:uri="http://schemas.microsoft.com/office/2006/metadata/properties"/>
    <ds:schemaRef ds:uri="6473dca2-d5b1-4fa9-ab44-c12c41d4bdab"/>
    <ds:schemaRef ds:uri="6024dc51-7318-477a-ae4f-9839df991160"/>
  </ds:schemaRefs>
</ds:datastoreItem>
</file>

<file path=customXml/itemProps2.xml><?xml version="1.0" encoding="utf-8"?>
<ds:datastoreItem xmlns:ds="http://schemas.openxmlformats.org/officeDocument/2006/customXml" ds:itemID="{F2FADB34-03AE-4C43-9F4F-A072C171D4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116097-8751-4309-8180-3CDBBE59C7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73dca2-d5b1-4fa9-ab44-c12c41d4bdab"/>
    <ds:schemaRef ds:uri="6024dc51-7318-477a-ae4f-9839df9911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0</Words>
  <Application>Microsoft Office PowerPoint</Application>
  <PresentationFormat>Grand écran</PresentationFormat>
  <Paragraphs>0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Ministere de la Sante et des Services Sociaux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Nicolas Caron</dc:creator>
  <cp:lastModifiedBy>Nicolas Caron</cp:lastModifiedBy>
  <cp:revision>4</cp:revision>
  <dcterms:created xsi:type="dcterms:W3CDTF">2026-05-14T15:22:34Z</dcterms:created>
  <dcterms:modified xsi:type="dcterms:W3CDTF">2026-08-17T15:06:34Z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7d8d5d-78e2-4a62-9fcd-016eb5e4c57c_Enabled">
    <vt:lpwstr>true</vt:lpwstr>
  </property>
  <property fmtid="{D5CDD505-2E9C-101B-9397-08002B2CF9AE}" pid="3" name="MSIP_Label_6a7d8d5d-78e2-4a62-9fcd-016eb5e4c57c_SetDate">
    <vt:lpwstr>2026-05-14T15:27:04Z</vt:lpwstr>
  </property>
  <property fmtid="{D5CDD505-2E9C-101B-9397-08002B2CF9AE}" pid="4" name="MSIP_Label_6a7d8d5d-78e2-4a62-9fcd-016eb5e4c57c_Method">
    <vt:lpwstr>Standard</vt:lpwstr>
  </property>
  <property fmtid="{D5CDD505-2E9C-101B-9397-08002B2CF9AE}" pid="5" name="MSIP_Label_6a7d8d5d-78e2-4a62-9fcd-016eb5e4c57c_Name">
    <vt:lpwstr>Général</vt:lpwstr>
  </property>
  <property fmtid="{D5CDD505-2E9C-101B-9397-08002B2CF9AE}" pid="6" name="MSIP_Label_6a7d8d5d-78e2-4a62-9fcd-016eb5e4c57c_SiteId">
    <vt:lpwstr>06e1fe28-5f8b-4075-bf6c-ae24be1a7992</vt:lpwstr>
  </property>
  <property fmtid="{D5CDD505-2E9C-101B-9397-08002B2CF9AE}" pid="7" name="MSIP_Label_6a7d8d5d-78e2-4a62-9fcd-016eb5e4c57c_ActionId">
    <vt:lpwstr>a88ac8da-1b92-4e59-bcd8-635106024ef7</vt:lpwstr>
  </property>
  <property fmtid="{D5CDD505-2E9C-101B-9397-08002B2CF9AE}" pid="8" name="MSIP_Label_6a7d8d5d-78e2-4a62-9fcd-016eb5e4c57c_ContentBits">
    <vt:lpwstr>0</vt:lpwstr>
  </property>
  <property fmtid="{D5CDD505-2E9C-101B-9397-08002B2CF9AE}" pid="9" name="MSIP_Label_6a7d8d5d-78e2-4a62-9fcd-016eb5e4c57c_Tag">
    <vt:lpwstr>10, 3, 0, 1</vt:lpwstr>
  </property>
  <property fmtid="{D5CDD505-2E9C-101B-9397-08002B2CF9AE}" pid="10" name="ContentTypeId">
    <vt:lpwstr>0x010100C17C4E8188004E4C920777D9FAC5DC81</vt:lpwstr>
  </property>
  <property fmtid="{D5CDD505-2E9C-101B-9397-08002B2CF9AE}" pid="11" name="MediaServiceImageTags">
    <vt:lpwstr/>
  </property>
</Properties>
</file>