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860" r:id="rId4"/>
  </p:sldMasterIdLst>
  <p:notesMasterIdLst>
    <p:notesMasterId r:id="rId42"/>
  </p:notesMasterIdLst>
  <p:handoutMasterIdLst>
    <p:handoutMasterId r:id="rId43"/>
  </p:handoutMasterIdLst>
  <p:sldIdLst>
    <p:sldId id="300" r:id="rId5"/>
    <p:sldId id="297" r:id="rId6"/>
    <p:sldId id="271" r:id="rId7"/>
    <p:sldId id="487" r:id="rId8"/>
    <p:sldId id="313" r:id="rId9"/>
    <p:sldId id="312" r:id="rId10"/>
    <p:sldId id="315" r:id="rId11"/>
    <p:sldId id="316" r:id="rId12"/>
    <p:sldId id="317" r:id="rId13"/>
    <p:sldId id="322" r:id="rId14"/>
    <p:sldId id="483" r:id="rId15"/>
    <p:sldId id="482" r:id="rId16"/>
    <p:sldId id="283" r:id="rId17"/>
    <p:sldId id="471" r:id="rId18"/>
    <p:sldId id="470" r:id="rId19"/>
    <p:sldId id="475" r:id="rId20"/>
    <p:sldId id="264" r:id="rId21"/>
    <p:sldId id="478" r:id="rId22"/>
    <p:sldId id="479" r:id="rId23"/>
    <p:sldId id="480" r:id="rId24"/>
    <p:sldId id="293" r:id="rId25"/>
    <p:sldId id="288" r:id="rId26"/>
    <p:sldId id="457" r:id="rId27"/>
    <p:sldId id="468" r:id="rId28"/>
    <p:sldId id="459" r:id="rId29"/>
    <p:sldId id="462" r:id="rId30"/>
    <p:sldId id="467" r:id="rId31"/>
    <p:sldId id="464" r:id="rId32"/>
    <p:sldId id="465" r:id="rId33"/>
    <p:sldId id="466" r:id="rId34"/>
    <p:sldId id="485" r:id="rId35"/>
    <p:sldId id="298" r:id="rId36"/>
    <p:sldId id="486" r:id="rId37"/>
    <p:sldId id="291" r:id="rId38"/>
    <p:sldId id="292" r:id="rId39"/>
    <p:sldId id="295" r:id="rId40"/>
    <p:sldId id="261" r:id="rId41"/>
  </p:sldIdLst>
  <p:sldSz cx="9144000" cy="5143500" type="screen16x9"/>
  <p:notesSz cx="6858000" cy="9144000"/>
  <p:defaultTextStyle>
    <a:defPPr>
      <a:defRPr lang="fr-FR"/>
    </a:defPPr>
    <a:lvl1pPr algn="l" rtl="0" eaLnBrk="0" fontAlgn="base" hangingPunct="0">
      <a:spcBef>
        <a:spcPct val="0"/>
      </a:spcBef>
      <a:spcAft>
        <a:spcPct val="0"/>
      </a:spcAft>
      <a:defRPr sz="2400"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128"/>
        <a:cs typeface="+mn-cs"/>
      </a:defRPr>
    </a:lvl5pPr>
    <a:lvl6pPr marL="2286000" algn="l" defTabSz="914400" rtl="0" eaLnBrk="1" latinLnBrk="0" hangingPunct="1">
      <a:defRPr sz="2400" kern="1200">
        <a:solidFill>
          <a:schemeClr val="tx1"/>
        </a:solidFill>
        <a:latin typeface="Arial" charset="0"/>
        <a:ea typeface="ＭＳ Ｐゴシック" charset="-128"/>
        <a:cs typeface="+mn-cs"/>
      </a:defRPr>
    </a:lvl6pPr>
    <a:lvl7pPr marL="2743200" algn="l" defTabSz="914400" rtl="0" eaLnBrk="1" latinLnBrk="0" hangingPunct="1">
      <a:defRPr sz="2400" kern="1200">
        <a:solidFill>
          <a:schemeClr val="tx1"/>
        </a:solidFill>
        <a:latin typeface="Arial" charset="0"/>
        <a:ea typeface="ＭＳ Ｐゴシック" charset="-128"/>
        <a:cs typeface="+mn-cs"/>
      </a:defRPr>
    </a:lvl7pPr>
    <a:lvl8pPr marL="3200400" algn="l" defTabSz="914400" rtl="0" eaLnBrk="1" latinLnBrk="0" hangingPunct="1">
      <a:defRPr sz="2400" kern="1200">
        <a:solidFill>
          <a:schemeClr val="tx1"/>
        </a:solidFill>
        <a:latin typeface="Arial" charset="0"/>
        <a:ea typeface="ＭＳ Ｐゴシック" charset="-128"/>
        <a:cs typeface="+mn-cs"/>
      </a:defRPr>
    </a:lvl8pPr>
    <a:lvl9pPr marL="3657600" algn="l" defTabSz="914400" rtl="0" eaLnBrk="1" latinLnBrk="0" hangingPunct="1">
      <a:defRPr sz="2400"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AF6E2A4-E1D5-C9E0-CC0D-8E1D5E04A438}" name="Ève Dulude (CISSSMO16)" initials="È(" userId="S::eve.dulude.cisssmo16@ssss.gouv.qc.ca::fc93aeea-4b58-4472-ad40-fd5777f6574b" providerId="AD"/>
</p188:authorLst>
</file>

<file path=ppt/presProps.xml><?xml version="1.0" encoding="utf-8"?>
<p:presentationPr xmlns:a="http://schemas.openxmlformats.org/drawingml/2006/main" xmlns:r="http://schemas.openxmlformats.org/officeDocument/2006/relationships" xmlns:p="http://schemas.openxmlformats.org/presentationml/2006/main">
  <p:prnPr/>
  <p:clrMru>
    <a:srgbClr val="FFFFFF"/>
    <a:srgbClr val="EDEFE9"/>
    <a:srgbClr val="B6BAAF"/>
    <a:srgbClr val="805286"/>
    <a:srgbClr val="B45E2F"/>
    <a:srgbClr val="E6E4D8"/>
    <a:srgbClr val="E6EFCE"/>
    <a:srgbClr val="000000"/>
    <a:srgbClr val="149B9C"/>
    <a:srgbClr val="00492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3D96ECF-EB57-47E3-8C71-8D80307C9CF4}" v="187" dt="2023-05-25T15:00:47.27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406" autoAdjust="0"/>
    <p:restoredTop sz="94694"/>
  </p:normalViewPr>
  <p:slideViewPr>
    <p:cSldViewPr>
      <p:cViewPr varScale="1">
        <p:scale>
          <a:sx n="132" d="100"/>
          <a:sy n="132" d="100"/>
        </p:scale>
        <p:origin x="256" y="176"/>
      </p:cViewPr>
      <p:guideLst>
        <p:guide orient="horz" pos="1620"/>
        <p:guide pos="2880"/>
      </p:guideLst>
    </p:cSldViewPr>
  </p:slideViewPr>
  <p:outlineViewPr>
    <p:cViewPr>
      <p:scale>
        <a:sx n="50" d="100"/>
        <a:sy n="50"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99" d="100"/>
          <a:sy n="99" d="100"/>
        </p:scale>
        <p:origin x="3064" y="1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notesMaster" Target="notesMasters/notesMaster1.xml"/><Relationship Id="rId47" Type="http://schemas.openxmlformats.org/officeDocument/2006/relationships/tableStyles" Target="tableStyles.xml"/><Relationship Id="rId50" Type="http://schemas.microsoft.com/office/2018/10/relationships/authors" Targe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handoutMaster" Target="handoutMasters/handoutMaster1.xml"/><Relationship Id="rId48" Type="http://schemas.microsoft.com/office/2016/11/relationships/changesInfo" Target="changesInfos/changesInfo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nik Jobin (CISSSMO16)" userId="S::annik.jobin.cisssmo16@ssss.gouv.qc.ca::da2d4ea9-07a0-480a-82c0-b5f5f504e815" providerId="AD" clId="Web-{93801078-3E12-E5E7-CD28-7A2647645397}"/>
    <pc:docChg chg="mod">
      <pc:chgData name="Annik Jobin (CISSSMO16)" userId="S::annik.jobin.cisssmo16@ssss.gouv.qc.ca::da2d4ea9-07a0-480a-82c0-b5f5f504e815" providerId="AD" clId="Web-{93801078-3E12-E5E7-CD28-7A2647645397}" dt="2023-05-28T13:52:40.316" v="0" actId="33475"/>
      <pc:docMkLst>
        <pc:docMk/>
      </pc:docMkLst>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N:\DSMEU\DSM%20Qualit&#233;%20&#233;volution%20de%20la%20pratique\Op&#233;rations\2)%20DEP%20-%20Jennifer\03.%20GESTION%20DE%20PROJETS\PROJET%20CO-VIE\Cadre%20d'&#233;valuation\R&#233;sultats\R&#233;sultats%20partie%202\SYMPT&#212;MES-66\&#201;VOLUTION%20DES%20SYMPT&#212;MES_%20Fin%20des%20services%20CO-VIE(1-66).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N:\DSMEU\DSM%20Qualit&#233;%20&#233;volution%20de%20la%20pratique\Op&#233;rations\2)%20DEP%20-%20Jennifer\03.%20GESTION%20DE%20PROJETS\PROJET%20CO-VIE\Cadre%20d'&#233;valuation\R&#233;sultats\R&#233;sultats%20partie%202\SYMPT&#212;MES-66\&#201;VOLUTION%20DES%20SYMPT&#212;MES_%20Fin%20des%20services%20CO-VIE(1-66).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000" b="0" i="0" u="none" strike="noStrike" kern="1200" spc="0" baseline="0">
                <a:solidFill>
                  <a:schemeClr val="tx1">
                    <a:lumMod val="65000"/>
                    <a:lumOff val="35000"/>
                  </a:schemeClr>
                </a:solidFill>
                <a:latin typeface="+mn-lt"/>
                <a:ea typeface="+mn-ea"/>
                <a:cs typeface="+mn-cs"/>
              </a:defRPr>
            </a:pPr>
            <a:r>
              <a:rPr lang="fr-CA" sz="1000"/>
              <a:t>Évolution de l'impact de la Covid</a:t>
            </a:r>
            <a:r>
              <a:rPr lang="fr-CA" sz="1000" baseline="0"/>
              <a:t> longue</a:t>
            </a:r>
            <a:r>
              <a:rPr lang="fr-CA" sz="1000"/>
              <a:t> sur la réalisation des soins personnels des usagers</a:t>
            </a:r>
          </a:p>
        </c:rich>
      </c:tx>
      <c:overlay val="0"/>
      <c:spPr>
        <a:noFill/>
        <a:ln>
          <a:noFill/>
        </a:ln>
        <a:effectLst/>
      </c:spPr>
      <c:txPr>
        <a:bodyPr rot="0" spcFirstLastPara="1" vertOverflow="ellipsis" vert="horz" wrap="square" anchor="ctr" anchorCtr="1"/>
        <a:lstStyle/>
        <a:p>
          <a:pPr>
            <a:defRPr sz="10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dPt>
            <c:idx val="1"/>
            <c:invertIfNegative val="0"/>
            <c:bubble3D val="0"/>
            <c:spPr>
              <a:solidFill>
                <a:srgbClr val="92D050"/>
              </a:solidFill>
              <a:ln>
                <a:noFill/>
              </a:ln>
              <a:effectLst/>
            </c:spPr>
            <c:extLst>
              <c:ext xmlns:c16="http://schemas.microsoft.com/office/drawing/2014/chart" uri="{C3380CC4-5D6E-409C-BE32-E72D297353CC}">
                <c16:uniqueId val="{00000001-380C-4D2F-A871-65DD378352A1}"/>
              </c:ext>
            </c:extLst>
          </c:dPt>
          <c:dPt>
            <c:idx val="2"/>
            <c:invertIfNegative val="0"/>
            <c:bubble3D val="0"/>
            <c:spPr>
              <a:solidFill>
                <a:srgbClr val="FFFF00"/>
              </a:solidFill>
              <a:ln>
                <a:noFill/>
              </a:ln>
              <a:effectLst/>
            </c:spPr>
            <c:extLst>
              <c:ext xmlns:c16="http://schemas.microsoft.com/office/drawing/2014/chart" uri="{C3380CC4-5D6E-409C-BE32-E72D297353CC}">
                <c16:uniqueId val="{00000003-380C-4D2F-A871-65DD378352A1}"/>
              </c:ext>
            </c:extLst>
          </c:dPt>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'TCD-Soins personnels'!$F$15:$F$17</c:f>
              <c:strCache>
                <c:ptCount val="3"/>
                <c:pt idx="0">
                  <c:v>Augmentation</c:v>
                </c:pt>
                <c:pt idx="1">
                  <c:v>Réduction</c:v>
                </c:pt>
                <c:pt idx="2">
                  <c:v>Pas de changement</c:v>
                </c:pt>
              </c:strCache>
            </c:strRef>
          </c:cat>
          <c:val>
            <c:numRef>
              <c:f>'TCD-Soins personnels'!$G$15:$G$17</c:f>
              <c:numCache>
                <c:formatCode>0%</c:formatCode>
                <c:ptCount val="3"/>
                <c:pt idx="0">
                  <c:v>0</c:v>
                </c:pt>
                <c:pt idx="1">
                  <c:v>0.89655172413793105</c:v>
                </c:pt>
                <c:pt idx="2">
                  <c:v>0.10344827586206896</c:v>
                </c:pt>
              </c:numCache>
            </c:numRef>
          </c:val>
          <c:extLst>
            <c:ext xmlns:c16="http://schemas.microsoft.com/office/drawing/2014/chart" uri="{C3380CC4-5D6E-409C-BE32-E72D297353CC}">
              <c16:uniqueId val="{00000004-380C-4D2F-A871-65DD378352A1}"/>
            </c:ext>
          </c:extLst>
        </c:ser>
        <c:dLbls>
          <c:dLblPos val="outEnd"/>
          <c:showLegendKey val="0"/>
          <c:showVal val="1"/>
          <c:showCatName val="0"/>
          <c:showSerName val="0"/>
          <c:showPercent val="0"/>
          <c:showBubbleSize val="0"/>
        </c:dLbls>
        <c:gapWidth val="219"/>
        <c:overlap val="-27"/>
        <c:axId val="427988704"/>
        <c:axId val="427986736"/>
      </c:barChart>
      <c:catAx>
        <c:axId val="427988704"/>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fr-CA"/>
                  <a:t>Évolution de l'impact</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27986736"/>
        <c:crosses val="autoZero"/>
        <c:auto val="1"/>
        <c:lblAlgn val="ctr"/>
        <c:lblOffset val="100"/>
        <c:noMultiLvlLbl val="0"/>
      </c:catAx>
      <c:valAx>
        <c:axId val="42798673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fr-CA"/>
                  <a:t>Proportion d'usagers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279887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000" b="0" i="0" u="none" strike="noStrike" kern="1200" spc="0" baseline="0">
                <a:solidFill>
                  <a:schemeClr val="tx1">
                    <a:lumMod val="65000"/>
                    <a:lumOff val="35000"/>
                  </a:schemeClr>
                </a:solidFill>
                <a:latin typeface="+mn-lt"/>
                <a:ea typeface="+mn-ea"/>
                <a:cs typeface="+mn-cs"/>
              </a:defRPr>
            </a:pPr>
            <a:r>
              <a:rPr lang="fr-CA" sz="1000"/>
              <a:t>Évolutio</a:t>
            </a:r>
            <a:r>
              <a:rPr lang="fr-CA" sz="1000" baseline="0"/>
              <a:t>n de l'i</a:t>
            </a:r>
            <a:r>
              <a:rPr lang="fr-CA" sz="1000"/>
              <a:t>mpact de</a:t>
            </a:r>
            <a:r>
              <a:rPr lang="fr-CA" sz="1000" baseline="0"/>
              <a:t> la Covid longue sur la réalisation des a</a:t>
            </a:r>
            <a:r>
              <a:rPr lang="fr-CA" sz="1000"/>
              <a:t>ctivité habituelles des usagers</a:t>
            </a:r>
          </a:p>
        </c:rich>
      </c:tx>
      <c:overlay val="0"/>
      <c:spPr>
        <a:noFill/>
        <a:ln>
          <a:noFill/>
        </a:ln>
        <a:effectLst/>
      </c:spPr>
      <c:txPr>
        <a:bodyPr rot="0" spcFirstLastPara="1" vertOverflow="ellipsis" vert="horz" wrap="square" anchor="ctr" anchorCtr="1"/>
        <a:lstStyle/>
        <a:p>
          <a:pPr>
            <a:defRPr sz="10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rgbClr val="FF0000"/>
            </a:solidFill>
            <a:ln>
              <a:noFill/>
            </a:ln>
            <a:effectLst/>
          </c:spPr>
          <c:invertIfNegative val="0"/>
          <c:dPt>
            <c:idx val="1"/>
            <c:invertIfNegative val="0"/>
            <c:bubble3D val="0"/>
            <c:spPr>
              <a:solidFill>
                <a:srgbClr val="92D050"/>
              </a:solidFill>
              <a:ln>
                <a:noFill/>
              </a:ln>
              <a:effectLst/>
            </c:spPr>
            <c:extLst>
              <c:ext xmlns:c16="http://schemas.microsoft.com/office/drawing/2014/chart" uri="{C3380CC4-5D6E-409C-BE32-E72D297353CC}">
                <c16:uniqueId val="{00000001-3E64-4046-AD7D-17FEEF2F5AC7}"/>
              </c:ext>
            </c:extLst>
          </c:dPt>
          <c:dPt>
            <c:idx val="2"/>
            <c:invertIfNegative val="0"/>
            <c:bubble3D val="0"/>
            <c:spPr>
              <a:solidFill>
                <a:srgbClr val="FFFF00"/>
              </a:solidFill>
              <a:ln>
                <a:noFill/>
              </a:ln>
              <a:effectLst/>
            </c:spPr>
            <c:extLst>
              <c:ext xmlns:c16="http://schemas.microsoft.com/office/drawing/2014/chart" uri="{C3380CC4-5D6E-409C-BE32-E72D297353CC}">
                <c16:uniqueId val="{00000003-3E64-4046-AD7D-17FEEF2F5AC7}"/>
              </c:ext>
            </c:extLst>
          </c:dPt>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'TCD- Activités habituelles'!$D$15:$D$17</c:f>
              <c:strCache>
                <c:ptCount val="3"/>
                <c:pt idx="0">
                  <c:v>Augmentation</c:v>
                </c:pt>
                <c:pt idx="1">
                  <c:v>Réduction</c:v>
                </c:pt>
                <c:pt idx="2">
                  <c:v>Pas de changement</c:v>
                </c:pt>
              </c:strCache>
            </c:strRef>
          </c:cat>
          <c:val>
            <c:numRef>
              <c:f>'TCD- Activités habituelles'!$E$15:$E$17</c:f>
              <c:numCache>
                <c:formatCode>0%</c:formatCode>
                <c:ptCount val="3"/>
                <c:pt idx="0">
                  <c:v>4.9180327868852458E-2</c:v>
                </c:pt>
                <c:pt idx="1">
                  <c:v>0.68852459016393441</c:v>
                </c:pt>
                <c:pt idx="2">
                  <c:v>0.26229508196721313</c:v>
                </c:pt>
              </c:numCache>
            </c:numRef>
          </c:val>
          <c:extLst>
            <c:ext xmlns:c16="http://schemas.microsoft.com/office/drawing/2014/chart" uri="{C3380CC4-5D6E-409C-BE32-E72D297353CC}">
              <c16:uniqueId val="{00000004-3E64-4046-AD7D-17FEEF2F5AC7}"/>
            </c:ext>
          </c:extLst>
        </c:ser>
        <c:dLbls>
          <c:showLegendKey val="0"/>
          <c:showVal val="0"/>
          <c:showCatName val="0"/>
          <c:showSerName val="0"/>
          <c:showPercent val="0"/>
          <c:showBubbleSize val="0"/>
        </c:dLbls>
        <c:gapWidth val="219"/>
        <c:overlap val="-27"/>
        <c:axId val="432798272"/>
        <c:axId val="432798600"/>
      </c:barChart>
      <c:catAx>
        <c:axId val="432798272"/>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fr-CA" dirty="0"/>
                  <a:t>Évolution de l’impact</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32798600"/>
        <c:crosses val="autoZero"/>
        <c:auto val="1"/>
        <c:lblAlgn val="ctr"/>
        <c:lblOffset val="100"/>
        <c:noMultiLvlLbl val="0"/>
      </c:catAx>
      <c:valAx>
        <c:axId val="43279860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fr-CA" dirty="0"/>
                  <a:t>Proportion</a:t>
                </a:r>
                <a:r>
                  <a:rPr lang="fr-CA" baseline="0" dirty="0"/>
                  <a:t> des usagers</a:t>
                </a:r>
                <a:endParaRPr lang="fr-CA" dirty="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3279827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797C4D1-D44D-0545-8709-CF25D92DD9E8}" type="doc">
      <dgm:prSet loTypeId="urn:microsoft.com/office/officeart/2005/8/layout/cycle7" loCatId="" qsTypeId="urn:microsoft.com/office/officeart/2005/8/quickstyle/simple1" qsCatId="simple" csTypeId="urn:microsoft.com/office/officeart/2005/8/colors/accent1_2" csCatId="accent1" phldr="1"/>
      <dgm:spPr/>
      <dgm:t>
        <a:bodyPr/>
        <a:lstStyle/>
        <a:p>
          <a:endParaRPr lang="en-US"/>
        </a:p>
      </dgm:t>
    </dgm:pt>
    <dgm:pt modelId="{0EC271CF-35EA-6040-9DA0-7EE988409925}">
      <dgm:prSet phldrT="[Text]"/>
      <dgm:spPr>
        <a:ln>
          <a:noFill/>
        </a:ln>
      </dgm:spPr>
      <dgm:t>
        <a:bodyPr/>
        <a:lstStyle/>
        <a:p>
          <a:r>
            <a:rPr lang="en-US" dirty="0">
              <a:solidFill>
                <a:srgbClr val="FFFFFF"/>
              </a:solidFill>
            </a:rPr>
            <a:t>Observations </a:t>
          </a:r>
          <a:r>
            <a:rPr lang="en-US" dirty="0" err="1">
              <a:solidFill>
                <a:srgbClr val="FFFFFF"/>
              </a:solidFill>
            </a:rPr>
            <a:t>cliniques</a:t>
          </a:r>
          <a:endParaRPr lang="en-US" dirty="0">
            <a:solidFill>
              <a:srgbClr val="FFFFFF"/>
            </a:solidFill>
          </a:endParaRPr>
        </a:p>
      </dgm:t>
    </dgm:pt>
    <dgm:pt modelId="{7C3B3702-9244-1144-B2D1-7CD153D64FFA}" type="parTrans" cxnId="{3164D511-1C54-F54E-8D5B-C63AC9196412}">
      <dgm:prSet/>
      <dgm:spPr/>
      <dgm:t>
        <a:bodyPr/>
        <a:lstStyle/>
        <a:p>
          <a:endParaRPr lang="en-US"/>
        </a:p>
      </dgm:t>
    </dgm:pt>
    <dgm:pt modelId="{289766E3-4F36-2648-9ACC-806F285340B8}" type="sibTrans" cxnId="{3164D511-1C54-F54E-8D5B-C63AC9196412}">
      <dgm:prSet/>
      <dgm:spPr/>
      <dgm:t>
        <a:bodyPr/>
        <a:lstStyle/>
        <a:p>
          <a:endParaRPr lang="en-US"/>
        </a:p>
      </dgm:t>
    </dgm:pt>
    <dgm:pt modelId="{D95BE9B9-6FA7-D048-AE26-71B7BCBF7C95}">
      <dgm:prSet phldrT="[Text]"/>
      <dgm:spPr>
        <a:ln>
          <a:noFill/>
        </a:ln>
      </dgm:spPr>
      <dgm:t>
        <a:bodyPr/>
        <a:lstStyle/>
        <a:p>
          <a:r>
            <a:rPr lang="en-US" dirty="0" err="1">
              <a:solidFill>
                <a:srgbClr val="FFFFFF"/>
              </a:solidFill>
            </a:rPr>
            <a:t>Données</a:t>
          </a:r>
          <a:r>
            <a:rPr lang="en-US" dirty="0">
              <a:solidFill>
                <a:srgbClr val="FFFFFF"/>
              </a:solidFill>
            </a:rPr>
            <a:t> de la </a:t>
          </a:r>
          <a:r>
            <a:rPr lang="en-US" dirty="0" err="1">
              <a:solidFill>
                <a:srgbClr val="FFFFFF"/>
              </a:solidFill>
            </a:rPr>
            <a:t>littérature</a:t>
          </a:r>
          <a:endParaRPr lang="en-US" dirty="0">
            <a:solidFill>
              <a:srgbClr val="FFFFFF"/>
            </a:solidFill>
          </a:endParaRPr>
        </a:p>
      </dgm:t>
    </dgm:pt>
    <dgm:pt modelId="{0B17093F-9819-4844-8AC3-6132CD5402A0}" type="parTrans" cxnId="{58985359-3A33-2041-A406-D85AF72428B7}">
      <dgm:prSet/>
      <dgm:spPr/>
      <dgm:t>
        <a:bodyPr/>
        <a:lstStyle/>
        <a:p>
          <a:endParaRPr lang="en-US"/>
        </a:p>
      </dgm:t>
    </dgm:pt>
    <dgm:pt modelId="{8A48F5A4-0629-B941-AF07-65AF22B68678}" type="sibTrans" cxnId="{58985359-3A33-2041-A406-D85AF72428B7}">
      <dgm:prSet/>
      <dgm:spPr/>
      <dgm:t>
        <a:bodyPr/>
        <a:lstStyle/>
        <a:p>
          <a:endParaRPr lang="en-US"/>
        </a:p>
      </dgm:t>
    </dgm:pt>
    <dgm:pt modelId="{32C4D3ED-4605-6A44-AF63-1CD313A95369}">
      <dgm:prSet phldrT="[Text]"/>
      <dgm:spPr>
        <a:ln>
          <a:noFill/>
        </a:ln>
      </dgm:spPr>
      <dgm:t>
        <a:bodyPr/>
        <a:lstStyle/>
        <a:p>
          <a:r>
            <a:rPr lang="en-US" dirty="0" err="1">
              <a:solidFill>
                <a:srgbClr val="FFFFFF"/>
              </a:solidFill>
            </a:rPr>
            <a:t>Projet</a:t>
          </a:r>
          <a:r>
            <a:rPr lang="en-US" dirty="0">
              <a:solidFill>
                <a:srgbClr val="FFFFFF"/>
              </a:solidFill>
            </a:rPr>
            <a:t> de recherche</a:t>
          </a:r>
        </a:p>
      </dgm:t>
    </dgm:pt>
    <dgm:pt modelId="{19129291-22B0-8C44-9B30-0A0DC90937A8}" type="parTrans" cxnId="{20DFC6F3-7829-1A41-9F63-D9CE479F3597}">
      <dgm:prSet/>
      <dgm:spPr/>
      <dgm:t>
        <a:bodyPr/>
        <a:lstStyle/>
        <a:p>
          <a:endParaRPr lang="en-US"/>
        </a:p>
      </dgm:t>
    </dgm:pt>
    <dgm:pt modelId="{DE2311CE-7525-1344-8C96-D2AD1B7BCD9B}" type="sibTrans" cxnId="{20DFC6F3-7829-1A41-9F63-D9CE479F3597}">
      <dgm:prSet/>
      <dgm:spPr/>
      <dgm:t>
        <a:bodyPr/>
        <a:lstStyle/>
        <a:p>
          <a:endParaRPr lang="en-US"/>
        </a:p>
      </dgm:t>
    </dgm:pt>
    <dgm:pt modelId="{8E458964-913A-5345-9CEB-7B319DE53DEB}" type="pres">
      <dgm:prSet presAssocID="{A797C4D1-D44D-0545-8709-CF25D92DD9E8}" presName="Name0" presStyleCnt="0">
        <dgm:presLayoutVars>
          <dgm:dir/>
          <dgm:resizeHandles val="exact"/>
        </dgm:presLayoutVars>
      </dgm:prSet>
      <dgm:spPr/>
    </dgm:pt>
    <dgm:pt modelId="{32F832EA-35FB-6843-94D2-FF3120F63968}" type="pres">
      <dgm:prSet presAssocID="{0EC271CF-35EA-6040-9DA0-7EE988409925}" presName="node" presStyleLbl="node1" presStyleIdx="0" presStyleCnt="3">
        <dgm:presLayoutVars>
          <dgm:bulletEnabled val="1"/>
        </dgm:presLayoutVars>
      </dgm:prSet>
      <dgm:spPr/>
    </dgm:pt>
    <dgm:pt modelId="{52CD1726-9B05-DE41-9BDF-99BC08F5567E}" type="pres">
      <dgm:prSet presAssocID="{289766E3-4F36-2648-9ACC-806F285340B8}" presName="sibTrans" presStyleLbl="sibTrans2D1" presStyleIdx="0" presStyleCnt="3"/>
      <dgm:spPr/>
    </dgm:pt>
    <dgm:pt modelId="{5939534F-1CC9-8246-BA85-BE864B7AF784}" type="pres">
      <dgm:prSet presAssocID="{289766E3-4F36-2648-9ACC-806F285340B8}" presName="connectorText" presStyleLbl="sibTrans2D1" presStyleIdx="0" presStyleCnt="3"/>
      <dgm:spPr/>
    </dgm:pt>
    <dgm:pt modelId="{D3A95965-5C6C-A042-A28F-FC6CCC0914AA}" type="pres">
      <dgm:prSet presAssocID="{D95BE9B9-6FA7-D048-AE26-71B7BCBF7C95}" presName="node" presStyleLbl="node1" presStyleIdx="1" presStyleCnt="3">
        <dgm:presLayoutVars>
          <dgm:bulletEnabled val="1"/>
        </dgm:presLayoutVars>
      </dgm:prSet>
      <dgm:spPr/>
    </dgm:pt>
    <dgm:pt modelId="{723E71C8-4B7A-014C-A892-3FE1EEBFCD94}" type="pres">
      <dgm:prSet presAssocID="{8A48F5A4-0629-B941-AF07-65AF22B68678}" presName="sibTrans" presStyleLbl="sibTrans2D1" presStyleIdx="1" presStyleCnt="3"/>
      <dgm:spPr/>
    </dgm:pt>
    <dgm:pt modelId="{B7C65E23-DB56-124D-9113-43233AF0CE95}" type="pres">
      <dgm:prSet presAssocID="{8A48F5A4-0629-B941-AF07-65AF22B68678}" presName="connectorText" presStyleLbl="sibTrans2D1" presStyleIdx="1" presStyleCnt="3"/>
      <dgm:spPr/>
    </dgm:pt>
    <dgm:pt modelId="{A5B41303-C6C4-694A-BB48-E31B6F76C4A8}" type="pres">
      <dgm:prSet presAssocID="{32C4D3ED-4605-6A44-AF63-1CD313A95369}" presName="node" presStyleLbl="node1" presStyleIdx="2" presStyleCnt="3">
        <dgm:presLayoutVars>
          <dgm:bulletEnabled val="1"/>
        </dgm:presLayoutVars>
      </dgm:prSet>
      <dgm:spPr/>
    </dgm:pt>
    <dgm:pt modelId="{AA3C8B71-1599-CF45-B944-A32E75365100}" type="pres">
      <dgm:prSet presAssocID="{DE2311CE-7525-1344-8C96-D2AD1B7BCD9B}" presName="sibTrans" presStyleLbl="sibTrans2D1" presStyleIdx="2" presStyleCnt="3"/>
      <dgm:spPr/>
    </dgm:pt>
    <dgm:pt modelId="{4B85C8DA-0CF3-E24F-9C67-CAA139748C01}" type="pres">
      <dgm:prSet presAssocID="{DE2311CE-7525-1344-8C96-D2AD1B7BCD9B}" presName="connectorText" presStyleLbl="sibTrans2D1" presStyleIdx="2" presStyleCnt="3"/>
      <dgm:spPr/>
    </dgm:pt>
  </dgm:ptLst>
  <dgm:cxnLst>
    <dgm:cxn modelId="{3164D511-1C54-F54E-8D5B-C63AC9196412}" srcId="{A797C4D1-D44D-0545-8709-CF25D92DD9E8}" destId="{0EC271CF-35EA-6040-9DA0-7EE988409925}" srcOrd="0" destOrd="0" parTransId="{7C3B3702-9244-1144-B2D1-7CD153D64FFA}" sibTransId="{289766E3-4F36-2648-9ACC-806F285340B8}"/>
    <dgm:cxn modelId="{23DBC527-CAFD-054E-8B07-F0F613EEC3A8}" type="presOf" srcId="{289766E3-4F36-2648-9ACC-806F285340B8}" destId="{52CD1726-9B05-DE41-9BDF-99BC08F5567E}" srcOrd="0" destOrd="0" presId="urn:microsoft.com/office/officeart/2005/8/layout/cycle7"/>
    <dgm:cxn modelId="{245B7960-45C0-F941-92FF-B7F5ED68A6AB}" type="presOf" srcId="{8A48F5A4-0629-B941-AF07-65AF22B68678}" destId="{723E71C8-4B7A-014C-A892-3FE1EEBFCD94}" srcOrd="0" destOrd="0" presId="urn:microsoft.com/office/officeart/2005/8/layout/cycle7"/>
    <dgm:cxn modelId="{065B1D48-9B87-6F43-812F-6FCA5651B542}" type="presOf" srcId="{289766E3-4F36-2648-9ACC-806F285340B8}" destId="{5939534F-1CC9-8246-BA85-BE864B7AF784}" srcOrd="1" destOrd="0" presId="urn:microsoft.com/office/officeart/2005/8/layout/cycle7"/>
    <dgm:cxn modelId="{E35E4170-7860-9F45-97B9-64BD9B9D199A}" type="presOf" srcId="{DE2311CE-7525-1344-8C96-D2AD1B7BCD9B}" destId="{AA3C8B71-1599-CF45-B944-A32E75365100}" srcOrd="0" destOrd="0" presId="urn:microsoft.com/office/officeart/2005/8/layout/cycle7"/>
    <dgm:cxn modelId="{4265A675-6BF5-6447-8FD9-A5217E94B756}" type="presOf" srcId="{A797C4D1-D44D-0545-8709-CF25D92DD9E8}" destId="{8E458964-913A-5345-9CEB-7B319DE53DEB}" srcOrd="0" destOrd="0" presId="urn:microsoft.com/office/officeart/2005/8/layout/cycle7"/>
    <dgm:cxn modelId="{58985359-3A33-2041-A406-D85AF72428B7}" srcId="{A797C4D1-D44D-0545-8709-CF25D92DD9E8}" destId="{D95BE9B9-6FA7-D048-AE26-71B7BCBF7C95}" srcOrd="1" destOrd="0" parTransId="{0B17093F-9819-4844-8AC3-6132CD5402A0}" sibTransId="{8A48F5A4-0629-B941-AF07-65AF22B68678}"/>
    <dgm:cxn modelId="{AE35F17D-E002-D94A-9457-973F46442B90}" type="presOf" srcId="{D95BE9B9-6FA7-D048-AE26-71B7BCBF7C95}" destId="{D3A95965-5C6C-A042-A28F-FC6CCC0914AA}" srcOrd="0" destOrd="0" presId="urn:microsoft.com/office/officeart/2005/8/layout/cycle7"/>
    <dgm:cxn modelId="{5673BC85-55CC-D449-BE29-0AE427A6894E}" type="presOf" srcId="{8A48F5A4-0629-B941-AF07-65AF22B68678}" destId="{B7C65E23-DB56-124D-9113-43233AF0CE95}" srcOrd="1" destOrd="0" presId="urn:microsoft.com/office/officeart/2005/8/layout/cycle7"/>
    <dgm:cxn modelId="{B74C1794-1F1B-8C4B-A73C-0909FA1139F4}" type="presOf" srcId="{DE2311CE-7525-1344-8C96-D2AD1B7BCD9B}" destId="{4B85C8DA-0CF3-E24F-9C67-CAA139748C01}" srcOrd="1" destOrd="0" presId="urn:microsoft.com/office/officeart/2005/8/layout/cycle7"/>
    <dgm:cxn modelId="{ECE0BAF3-0EFC-D143-BCFC-8943405DB22C}" type="presOf" srcId="{0EC271CF-35EA-6040-9DA0-7EE988409925}" destId="{32F832EA-35FB-6843-94D2-FF3120F63968}" srcOrd="0" destOrd="0" presId="urn:microsoft.com/office/officeart/2005/8/layout/cycle7"/>
    <dgm:cxn modelId="{20DFC6F3-7829-1A41-9F63-D9CE479F3597}" srcId="{A797C4D1-D44D-0545-8709-CF25D92DD9E8}" destId="{32C4D3ED-4605-6A44-AF63-1CD313A95369}" srcOrd="2" destOrd="0" parTransId="{19129291-22B0-8C44-9B30-0A0DC90937A8}" sibTransId="{DE2311CE-7525-1344-8C96-D2AD1B7BCD9B}"/>
    <dgm:cxn modelId="{8CF7A6F4-83E0-A343-99E9-72F0C5B9DB26}" type="presOf" srcId="{32C4D3ED-4605-6A44-AF63-1CD313A95369}" destId="{A5B41303-C6C4-694A-BB48-E31B6F76C4A8}" srcOrd="0" destOrd="0" presId="urn:microsoft.com/office/officeart/2005/8/layout/cycle7"/>
    <dgm:cxn modelId="{71602756-C191-2343-A98A-579604BB4763}" type="presParOf" srcId="{8E458964-913A-5345-9CEB-7B319DE53DEB}" destId="{32F832EA-35FB-6843-94D2-FF3120F63968}" srcOrd="0" destOrd="0" presId="urn:microsoft.com/office/officeart/2005/8/layout/cycle7"/>
    <dgm:cxn modelId="{5D16988B-B0BC-7F42-B204-EB1971690415}" type="presParOf" srcId="{8E458964-913A-5345-9CEB-7B319DE53DEB}" destId="{52CD1726-9B05-DE41-9BDF-99BC08F5567E}" srcOrd="1" destOrd="0" presId="urn:microsoft.com/office/officeart/2005/8/layout/cycle7"/>
    <dgm:cxn modelId="{17D9BD0C-891B-E244-88E9-0AF34A554EC1}" type="presParOf" srcId="{52CD1726-9B05-DE41-9BDF-99BC08F5567E}" destId="{5939534F-1CC9-8246-BA85-BE864B7AF784}" srcOrd="0" destOrd="0" presId="urn:microsoft.com/office/officeart/2005/8/layout/cycle7"/>
    <dgm:cxn modelId="{64B4F93E-7A74-5F4B-BD5F-7047AF270363}" type="presParOf" srcId="{8E458964-913A-5345-9CEB-7B319DE53DEB}" destId="{D3A95965-5C6C-A042-A28F-FC6CCC0914AA}" srcOrd="2" destOrd="0" presId="urn:microsoft.com/office/officeart/2005/8/layout/cycle7"/>
    <dgm:cxn modelId="{64D6257F-57F8-7043-98E3-977141C89006}" type="presParOf" srcId="{8E458964-913A-5345-9CEB-7B319DE53DEB}" destId="{723E71C8-4B7A-014C-A892-3FE1EEBFCD94}" srcOrd="3" destOrd="0" presId="urn:microsoft.com/office/officeart/2005/8/layout/cycle7"/>
    <dgm:cxn modelId="{586CEC3D-943D-3040-BE7F-8F1269B107C5}" type="presParOf" srcId="{723E71C8-4B7A-014C-A892-3FE1EEBFCD94}" destId="{B7C65E23-DB56-124D-9113-43233AF0CE95}" srcOrd="0" destOrd="0" presId="urn:microsoft.com/office/officeart/2005/8/layout/cycle7"/>
    <dgm:cxn modelId="{29593E0D-F88F-4C4E-9B74-BBE3959C767D}" type="presParOf" srcId="{8E458964-913A-5345-9CEB-7B319DE53DEB}" destId="{A5B41303-C6C4-694A-BB48-E31B6F76C4A8}" srcOrd="4" destOrd="0" presId="urn:microsoft.com/office/officeart/2005/8/layout/cycle7"/>
    <dgm:cxn modelId="{00A2E946-D4B3-A148-AEDD-6739FEFB7BC9}" type="presParOf" srcId="{8E458964-913A-5345-9CEB-7B319DE53DEB}" destId="{AA3C8B71-1599-CF45-B944-A32E75365100}" srcOrd="5" destOrd="0" presId="urn:microsoft.com/office/officeart/2005/8/layout/cycle7"/>
    <dgm:cxn modelId="{3A7F5DE1-1FA6-C44E-ABE7-198F14D911E9}" type="presParOf" srcId="{AA3C8B71-1599-CF45-B944-A32E75365100}" destId="{4B85C8DA-0CF3-E24F-9C67-CAA139748C01}" srcOrd="0" destOrd="0" presId="urn:microsoft.com/office/officeart/2005/8/layout/cycle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DA9E81F-CFBD-114A-ADC8-46E443F5B981}" type="doc">
      <dgm:prSet loTypeId="urn:microsoft.com/office/officeart/2009/3/layout/DescendingProcess" loCatId="" qsTypeId="urn:microsoft.com/office/officeart/2005/8/quickstyle/simple1" qsCatId="simple" csTypeId="urn:microsoft.com/office/officeart/2005/8/colors/accent1_2" csCatId="accent1" phldr="1"/>
      <dgm:spPr/>
      <dgm:t>
        <a:bodyPr/>
        <a:lstStyle/>
        <a:p>
          <a:endParaRPr lang="en-US"/>
        </a:p>
      </dgm:t>
    </dgm:pt>
    <dgm:pt modelId="{F6C11B58-73FC-7940-8D24-DA4A8B5F9641}">
      <dgm:prSet phldrT="[Text]" custT="1"/>
      <dgm:spPr/>
      <dgm:t>
        <a:bodyPr/>
        <a:lstStyle/>
        <a:p>
          <a:r>
            <a:rPr lang="en-US" sz="2400">
              <a:solidFill>
                <a:schemeClr val="tx1"/>
              </a:solidFill>
            </a:rPr>
            <a:t>Patients </a:t>
          </a:r>
          <a:r>
            <a:rPr lang="en-US" sz="2400" err="1">
              <a:solidFill>
                <a:schemeClr val="tx1"/>
              </a:solidFill>
            </a:rPr>
            <a:t>partenaires</a:t>
          </a:r>
          <a:endParaRPr lang="en-US" sz="2400">
            <a:solidFill>
              <a:schemeClr val="tx1"/>
            </a:solidFill>
          </a:endParaRPr>
        </a:p>
      </dgm:t>
    </dgm:pt>
    <dgm:pt modelId="{A27BAB66-F8BE-2543-A9CF-7783756C2CE6}" type="parTrans" cxnId="{A15A21E2-A7EA-E040-A107-4B439C006B97}">
      <dgm:prSet/>
      <dgm:spPr/>
      <dgm:t>
        <a:bodyPr/>
        <a:lstStyle/>
        <a:p>
          <a:endParaRPr lang="en-US">
            <a:solidFill>
              <a:schemeClr val="bg1"/>
            </a:solidFill>
          </a:endParaRPr>
        </a:p>
      </dgm:t>
    </dgm:pt>
    <dgm:pt modelId="{A3A27F3D-3776-F74A-8851-CB2A8A77CBD2}" type="sibTrans" cxnId="{A15A21E2-A7EA-E040-A107-4B439C006B97}">
      <dgm:prSet/>
      <dgm:spPr>
        <a:solidFill>
          <a:schemeClr val="accent4"/>
        </a:solidFill>
        <a:ln>
          <a:noFill/>
        </a:ln>
      </dgm:spPr>
      <dgm:t>
        <a:bodyPr/>
        <a:lstStyle/>
        <a:p>
          <a:endParaRPr lang="en-US">
            <a:solidFill>
              <a:schemeClr val="bg1"/>
            </a:solidFill>
          </a:endParaRPr>
        </a:p>
      </dgm:t>
    </dgm:pt>
    <dgm:pt modelId="{A89A7125-8576-4748-BAAF-413623AE1DFD}">
      <dgm:prSet phldrT="[Text]" custT="1"/>
      <dgm:spPr/>
      <dgm:t>
        <a:bodyPr/>
        <a:lstStyle/>
        <a:p>
          <a:r>
            <a:rPr lang="en-US" sz="2400" err="1">
              <a:solidFill>
                <a:schemeClr val="tx1"/>
              </a:solidFill>
            </a:rPr>
            <a:t>Professionnels</a:t>
          </a:r>
          <a:r>
            <a:rPr lang="en-US" sz="2400">
              <a:solidFill>
                <a:schemeClr val="tx1"/>
              </a:solidFill>
            </a:rPr>
            <a:t> </a:t>
          </a:r>
          <a:r>
            <a:rPr lang="en-US" sz="2400" err="1">
              <a:solidFill>
                <a:schemeClr val="tx1"/>
              </a:solidFill>
            </a:rPr>
            <a:t>cliniques</a:t>
          </a:r>
          <a:endParaRPr lang="en-US" sz="2400">
            <a:solidFill>
              <a:schemeClr val="tx1"/>
            </a:solidFill>
          </a:endParaRPr>
        </a:p>
      </dgm:t>
    </dgm:pt>
    <dgm:pt modelId="{29BA1A7D-0E60-414B-AFB4-EB45DE5956D3}" type="parTrans" cxnId="{86D1AAA0-971F-C547-895D-FB27C590646B}">
      <dgm:prSet/>
      <dgm:spPr/>
      <dgm:t>
        <a:bodyPr/>
        <a:lstStyle/>
        <a:p>
          <a:endParaRPr lang="en-US">
            <a:solidFill>
              <a:schemeClr val="bg1"/>
            </a:solidFill>
          </a:endParaRPr>
        </a:p>
      </dgm:t>
    </dgm:pt>
    <dgm:pt modelId="{FE963884-1CFD-3E46-BF0B-0656BF01F275}" type="sibTrans" cxnId="{86D1AAA0-971F-C547-895D-FB27C590646B}">
      <dgm:prSet/>
      <dgm:spPr>
        <a:solidFill>
          <a:schemeClr val="accent4"/>
        </a:solidFill>
        <a:ln>
          <a:noFill/>
        </a:ln>
      </dgm:spPr>
      <dgm:t>
        <a:bodyPr/>
        <a:lstStyle/>
        <a:p>
          <a:endParaRPr lang="en-US">
            <a:solidFill>
              <a:schemeClr val="bg1"/>
            </a:solidFill>
          </a:endParaRPr>
        </a:p>
      </dgm:t>
    </dgm:pt>
    <dgm:pt modelId="{9A9B097D-5066-524B-A042-14F0B959020C}">
      <dgm:prSet phldrT="[Text]" custT="1"/>
      <dgm:spPr/>
      <dgm:t>
        <a:bodyPr/>
        <a:lstStyle/>
        <a:p>
          <a:r>
            <a:rPr lang="en-US" sz="2400" err="1">
              <a:solidFill>
                <a:schemeClr val="tx1"/>
              </a:solidFill>
            </a:rPr>
            <a:t>Cliniques</a:t>
          </a:r>
          <a:r>
            <a:rPr lang="en-US" sz="2400">
              <a:solidFill>
                <a:schemeClr val="tx1"/>
              </a:solidFill>
            </a:rPr>
            <a:t> </a:t>
          </a:r>
          <a:r>
            <a:rPr lang="en-US" sz="2400" err="1">
              <a:solidFill>
                <a:schemeClr val="tx1"/>
              </a:solidFill>
            </a:rPr>
            <a:t>privées</a:t>
          </a:r>
          <a:endParaRPr lang="en-US" sz="2400">
            <a:solidFill>
              <a:schemeClr val="tx1"/>
            </a:solidFill>
          </a:endParaRPr>
        </a:p>
      </dgm:t>
    </dgm:pt>
    <dgm:pt modelId="{3AE3AD32-D39C-2941-BEB9-3CFC66B3893C}" type="parTrans" cxnId="{C9565EB2-CD07-6D4F-B3A9-78891BD3FF96}">
      <dgm:prSet/>
      <dgm:spPr/>
      <dgm:t>
        <a:bodyPr/>
        <a:lstStyle/>
        <a:p>
          <a:endParaRPr lang="en-US">
            <a:solidFill>
              <a:schemeClr val="bg1"/>
            </a:solidFill>
          </a:endParaRPr>
        </a:p>
      </dgm:t>
    </dgm:pt>
    <dgm:pt modelId="{B02AADA9-D510-B942-86D1-AFB5570AF1EF}" type="sibTrans" cxnId="{C9565EB2-CD07-6D4F-B3A9-78891BD3FF96}">
      <dgm:prSet/>
      <dgm:spPr>
        <a:solidFill>
          <a:schemeClr val="accent4"/>
        </a:solidFill>
        <a:ln>
          <a:noFill/>
        </a:ln>
      </dgm:spPr>
      <dgm:t>
        <a:bodyPr/>
        <a:lstStyle/>
        <a:p>
          <a:endParaRPr lang="en-US">
            <a:solidFill>
              <a:schemeClr val="bg1"/>
            </a:solidFill>
          </a:endParaRPr>
        </a:p>
      </dgm:t>
    </dgm:pt>
    <dgm:pt modelId="{1D676B46-314D-744C-9D70-7B78E8ACB0BA}">
      <dgm:prSet phldrT="[Text]"/>
      <dgm:spPr/>
      <dgm:t>
        <a:bodyPr/>
        <a:lstStyle/>
        <a:p>
          <a:r>
            <a:rPr lang="en-US" b="1" dirty="0">
              <a:solidFill>
                <a:schemeClr val="tx2"/>
              </a:solidFill>
            </a:rPr>
            <a:t>Nouvelle </a:t>
          </a:r>
          <a:r>
            <a:rPr lang="en-US" b="1" dirty="0" err="1">
              <a:solidFill>
                <a:schemeClr val="tx2"/>
              </a:solidFill>
            </a:rPr>
            <a:t>offre</a:t>
          </a:r>
          <a:r>
            <a:rPr lang="en-US" b="1" dirty="0">
              <a:solidFill>
                <a:schemeClr val="tx2"/>
              </a:solidFill>
            </a:rPr>
            <a:t> de services</a:t>
          </a:r>
        </a:p>
        <a:p>
          <a:r>
            <a:rPr lang="en-US" b="1" dirty="0" err="1">
              <a:solidFill>
                <a:schemeClr val="tx2"/>
              </a:solidFill>
            </a:rPr>
            <a:t>spécialisés</a:t>
          </a:r>
          <a:endParaRPr lang="en-US" b="1" dirty="0">
            <a:solidFill>
              <a:schemeClr val="tx2"/>
            </a:solidFill>
          </a:endParaRPr>
        </a:p>
      </dgm:t>
    </dgm:pt>
    <dgm:pt modelId="{15C2123D-A5E6-9446-ACDF-574E3215C18E}" type="parTrans" cxnId="{AEFE9F25-6F72-C341-9FE5-9190D633235B}">
      <dgm:prSet/>
      <dgm:spPr/>
      <dgm:t>
        <a:bodyPr/>
        <a:lstStyle/>
        <a:p>
          <a:endParaRPr lang="en-US">
            <a:solidFill>
              <a:schemeClr val="bg1"/>
            </a:solidFill>
          </a:endParaRPr>
        </a:p>
      </dgm:t>
    </dgm:pt>
    <dgm:pt modelId="{425845A5-38E3-5740-9298-566D3AEF1D40}" type="sibTrans" cxnId="{AEFE9F25-6F72-C341-9FE5-9190D633235B}">
      <dgm:prSet/>
      <dgm:spPr/>
      <dgm:t>
        <a:bodyPr/>
        <a:lstStyle/>
        <a:p>
          <a:endParaRPr lang="en-US">
            <a:solidFill>
              <a:schemeClr val="bg1"/>
            </a:solidFill>
          </a:endParaRPr>
        </a:p>
      </dgm:t>
    </dgm:pt>
    <dgm:pt modelId="{F3B17994-CB24-2047-9472-A53C7F7BE8C7}">
      <dgm:prSet phldrT="[Text]"/>
      <dgm:spPr/>
      <dgm:t>
        <a:bodyPr/>
        <a:lstStyle/>
        <a:p>
          <a:pPr algn="l"/>
          <a:r>
            <a:rPr lang="en-US" b="1" dirty="0" err="1">
              <a:solidFill>
                <a:schemeClr val="tx2"/>
              </a:solidFill>
            </a:rPr>
            <a:t>Projet</a:t>
          </a:r>
          <a:r>
            <a:rPr lang="en-US" b="1" dirty="0">
              <a:solidFill>
                <a:schemeClr val="tx2"/>
              </a:solidFill>
            </a:rPr>
            <a:t> de recherche</a:t>
          </a:r>
        </a:p>
      </dgm:t>
    </dgm:pt>
    <dgm:pt modelId="{3B85349C-41B1-A34F-906A-CC0E4927A248}" type="sibTrans" cxnId="{0D4093BC-6E69-CD46-B5B2-B585A8F03B5D}">
      <dgm:prSet/>
      <dgm:spPr/>
      <dgm:t>
        <a:bodyPr/>
        <a:lstStyle/>
        <a:p>
          <a:endParaRPr lang="en-US">
            <a:solidFill>
              <a:schemeClr val="bg1"/>
            </a:solidFill>
          </a:endParaRPr>
        </a:p>
      </dgm:t>
    </dgm:pt>
    <dgm:pt modelId="{C6678FFC-0836-9E44-994D-FCC8C165A440}" type="parTrans" cxnId="{0D4093BC-6E69-CD46-B5B2-B585A8F03B5D}">
      <dgm:prSet/>
      <dgm:spPr/>
      <dgm:t>
        <a:bodyPr/>
        <a:lstStyle/>
        <a:p>
          <a:endParaRPr lang="en-US">
            <a:solidFill>
              <a:schemeClr val="bg1"/>
            </a:solidFill>
          </a:endParaRPr>
        </a:p>
      </dgm:t>
    </dgm:pt>
    <dgm:pt modelId="{519AB5AB-AF3B-D044-955D-1C7A86C42055}" type="pres">
      <dgm:prSet presAssocID="{EDA9E81F-CFBD-114A-ADC8-46E443F5B981}" presName="Name0" presStyleCnt="0">
        <dgm:presLayoutVars>
          <dgm:chMax val="7"/>
          <dgm:chPref val="5"/>
        </dgm:presLayoutVars>
      </dgm:prSet>
      <dgm:spPr/>
    </dgm:pt>
    <dgm:pt modelId="{BFC347F0-ED9F-4347-860A-6ABC2430480F}" type="pres">
      <dgm:prSet presAssocID="{EDA9E81F-CFBD-114A-ADC8-46E443F5B981}" presName="arrowNode" presStyleLbl="node1" presStyleIdx="0" presStyleCnt="1"/>
      <dgm:spPr>
        <a:ln>
          <a:noFill/>
        </a:ln>
      </dgm:spPr>
    </dgm:pt>
    <dgm:pt modelId="{CADADEF3-C7D1-0041-A278-0F4A7252461B}" type="pres">
      <dgm:prSet presAssocID="{F3B17994-CB24-2047-9472-A53C7F7BE8C7}" presName="txNode1" presStyleLbl="revTx" presStyleIdx="0" presStyleCnt="5" custScaleX="147348" custScaleY="78451" custLinFactNeighborX="-44284" custLinFactNeighborY="-4687">
        <dgm:presLayoutVars>
          <dgm:bulletEnabled val="1"/>
        </dgm:presLayoutVars>
      </dgm:prSet>
      <dgm:spPr/>
    </dgm:pt>
    <dgm:pt modelId="{29F3EE8F-ECBE-B14B-8B8D-0B4E0796A250}" type="pres">
      <dgm:prSet presAssocID="{F6C11B58-73FC-7940-8D24-DA4A8B5F9641}" presName="txNode2" presStyleLbl="revTx" presStyleIdx="1" presStyleCnt="5">
        <dgm:presLayoutVars>
          <dgm:bulletEnabled val="1"/>
        </dgm:presLayoutVars>
      </dgm:prSet>
      <dgm:spPr/>
    </dgm:pt>
    <dgm:pt modelId="{BCEBBB73-3972-AF41-AD84-DB9BC8C3396E}" type="pres">
      <dgm:prSet presAssocID="{A3A27F3D-3776-F74A-8851-CB2A8A77CBD2}" presName="dotNode2" presStyleCnt="0"/>
      <dgm:spPr/>
    </dgm:pt>
    <dgm:pt modelId="{97D1CF9A-F79D-254D-A17D-3E5AA924730C}" type="pres">
      <dgm:prSet presAssocID="{A3A27F3D-3776-F74A-8851-CB2A8A77CBD2}" presName="dotRepeatNode" presStyleLbl="fgShp" presStyleIdx="0" presStyleCnt="3"/>
      <dgm:spPr/>
    </dgm:pt>
    <dgm:pt modelId="{4621F651-CDC9-7344-B7C0-43F3E57D525D}" type="pres">
      <dgm:prSet presAssocID="{A89A7125-8576-4748-BAAF-413623AE1DFD}" presName="txNode3" presStyleLbl="revTx" presStyleIdx="2" presStyleCnt="5" custLinFactNeighborX="14306" custLinFactNeighborY="70612">
        <dgm:presLayoutVars>
          <dgm:bulletEnabled val="1"/>
        </dgm:presLayoutVars>
      </dgm:prSet>
      <dgm:spPr/>
    </dgm:pt>
    <dgm:pt modelId="{FFFC6AF2-EBB2-5D43-8A34-2158BDAF8896}" type="pres">
      <dgm:prSet presAssocID="{FE963884-1CFD-3E46-BF0B-0656BF01F275}" presName="dotNode3" presStyleCnt="0"/>
      <dgm:spPr/>
    </dgm:pt>
    <dgm:pt modelId="{EA8AB4FD-AF6F-9C43-A134-1855FF2726BD}" type="pres">
      <dgm:prSet presAssocID="{FE963884-1CFD-3E46-BF0B-0656BF01F275}" presName="dotRepeatNode" presStyleLbl="fgShp" presStyleIdx="1" presStyleCnt="3"/>
      <dgm:spPr/>
    </dgm:pt>
    <dgm:pt modelId="{8A7A6014-E79F-7D42-AEDB-79E5E5C6B718}" type="pres">
      <dgm:prSet presAssocID="{9A9B097D-5066-524B-A042-14F0B959020C}" presName="txNode4" presStyleLbl="revTx" presStyleIdx="3" presStyleCnt="5">
        <dgm:presLayoutVars>
          <dgm:bulletEnabled val="1"/>
        </dgm:presLayoutVars>
      </dgm:prSet>
      <dgm:spPr/>
    </dgm:pt>
    <dgm:pt modelId="{F976D550-4B3C-BF44-99D0-ED06CE524F39}" type="pres">
      <dgm:prSet presAssocID="{B02AADA9-D510-B942-86D1-AFB5570AF1EF}" presName="dotNode4" presStyleCnt="0"/>
      <dgm:spPr/>
    </dgm:pt>
    <dgm:pt modelId="{E33B6389-BFC6-3D4E-9A5B-0694B155FB68}" type="pres">
      <dgm:prSet presAssocID="{B02AADA9-D510-B942-86D1-AFB5570AF1EF}" presName="dotRepeatNode" presStyleLbl="fgShp" presStyleIdx="2" presStyleCnt="3"/>
      <dgm:spPr/>
    </dgm:pt>
    <dgm:pt modelId="{BBA94163-379C-F948-B65B-6C668DD818A7}" type="pres">
      <dgm:prSet presAssocID="{1D676B46-314D-744C-9D70-7B78E8ACB0BA}" presName="txNode5" presStyleLbl="revTx" presStyleIdx="4" presStyleCnt="5" custScaleX="207405" custScaleY="66409">
        <dgm:presLayoutVars>
          <dgm:bulletEnabled val="1"/>
        </dgm:presLayoutVars>
      </dgm:prSet>
      <dgm:spPr/>
    </dgm:pt>
  </dgm:ptLst>
  <dgm:cxnLst>
    <dgm:cxn modelId="{AEFE9F25-6F72-C341-9FE5-9190D633235B}" srcId="{EDA9E81F-CFBD-114A-ADC8-46E443F5B981}" destId="{1D676B46-314D-744C-9D70-7B78E8ACB0BA}" srcOrd="4" destOrd="0" parTransId="{15C2123D-A5E6-9446-ACDF-574E3215C18E}" sibTransId="{425845A5-38E3-5740-9298-566D3AEF1D40}"/>
    <dgm:cxn modelId="{D8E9483C-0C27-0247-B7E1-2A67C40759F2}" type="presOf" srcId="{F6C11B58-73FC-7940-8D24-DA4A8B5F9641}" destId="{29F3EE8F-ECBE-B14B-8B8D-0B4E0796A250}" srcOrd="0" destOrd="0" presId="urn:microsoft.com/office/officeart/2009/3/layout/DescendingProcess"/>
    <dgm:cxn modelId="{606C1568-898F-0F4C-A276-106CE9D97523}" type="presOf" srcId="{EDA9E81F-CFBD-114A-ADC8-46E443F5B981}" destId="{519AB5AB-AF3B-D044-955D-1C7A86C42055}" srcOrd="0" destOrd="0" presId="urn:microsoft.com/office/officeart/2009/3/layout/DescendingProcess"/>
    <dgm:cxn modelId="{65B24D53-A433-2243-A754-0C73A2A35C25}" type="presOf" srcId="{A89A7125-8576-4748-BAAF-413623AE1DFD}" destId="{4621F651-CDC9-7344-B7C0-43F3E57D525D}" srcOrd="0" destOrd="0" presId="urn:microsoft.com/office/officeart/2009/3/layout/DescendingProcess"/>
    <dgm:cxn modelId="{3F104674-21EE-E84D-B6E5-18FCC88FB938}" type="presOf" srcId="{A3A27F3D-3776-F74A-8851-CB2A8A77CBD2}" destId="{97D1CF9A-F79D-254D-A17D-3E5AA924730C}" srcOrd="0" destOrd="0" presId="urn:microsoft.com/office/officeart/2009/3/layout/DescendingProcess"/>
    <dgm:cxn modelId="{1A4A7F5A-15A0-A34F-9823-10D0230F3C9B}" type="presOf" srcId="{1D676B46-314D-744C-9D70-7B78E8ACB0BA}" destId="{BBA94163-379C-F948-B65B-6C668DD818A7}" srcOrd="0" destOrd="0" presId="urn:microsoft.com/office/officeart/2009/3/layout/DescendingProcess"/>
    <dgm:cxn modelId="{D650D98B-D424-B449-9523-D7DA8396C070}" type="presOf" srcId="{F3B17994-CB24-2047-9472-A53C7F7BE8C7}" destId="{CADADEF3-C7D1-0041-A278-0F4A7252461B}" srcOrd="0" destOrd="0" presId="urn:microsoft.com/office/officeart/2009/3/layout/DescendingProcess"/>
    <dgm:cxn modelId="{86D1AAA0-971F-C547-895D-FB27C590646B}" srcId="{EDA9E81F-CFBD-114A-ADC8-46E443F5B981}" destId="{A89A7125-8576-4748-BAAF-413623AE1DFD}" srcOrd="2" destOrd="0" parTransId="{29BA1A7D-0E60-414B-AFB4-EB45DE5956D3}" sibTransId="{FE963884-1CFD-3E46-BF0B-0656BF01F275}"/>
    <dgm:cxn modelId="{C9565EB2-CD07-6D4F-B3A9-78891BD3FF96}" srcId="{EDA9E81F-CFBD-114A-ADC8-46E443F5B981}" destId="{9A9B097D-5066-524B-A042-14F0B959020C}" srcOrd="3" destOrd="0" parTransId="{3AE3AD32-D39C-2941-BEB9-3CFC66B3893C}" sibTransId="{B02AADA9-D510-B942-86D1-AFB5570AF1EF}"/>
    <dgm:cxn modelId="{FDA0E4B3-71F7-6143-BDAE-48C849737973}" type="presOf" srcId="{9A9B097D-5066-524B-A042-14F0B959020C}" destId="{8A7A6014-E79F-7D42-AEDB-79E5E5C6B718}" srcOrd="0" destOrd="0" presId="urn:microsoft.com/office/officeart/2009/3/layout/DescendingProcess"/>
    <dgm:cxn modelId="{0D4093BC-6E69-CD46-B5B2-B585A8F03B5D}" srcId="{EDA9E81F-CFBD-114A-ADC8-46E443F5B981}" destId="{F3B17994-CB24-2047-9472-A53C7F7BE8C7}" srcOrd="0" destOrd="0" parTransId="{C6678FFC-0836-9E44-994D-FCC8C165A440}" sibTransId="{3B85349C-41B1-A34F-906A-CC0E4927A248}"/>
    <dgm:cxn modelId="{0859B4DE-1D74-4644-9884-496FBE31BBBE}" type="presOf" srcId="{FE963884-1CFD-3E46-BF0B-0656BF01F275}" destId="{EA8AB4FD-AF6F-9C43-A134-1855FF2726BD}" srcOrd="0" destOrd="0" presId="urn:microsoft.com/office/officeart/2009/3/layout/DescendingProcess"/>
    <dgm:cxn modelId="{A15A21E2-A7EA-E040-A107-4B439C006B97}" srcId="{EDA9E81F-CFBD-114A-ADC8-46E443F5B981}" destId="{F6C11B58-73FC-7940-8D24-DA4A8B5F9641}" srcOrd="1" destOrd="0" parTransId="{A27BAB66-F8BE-2543-A9CF-7783756C2CE6}" sibTransId="{A3A27F3D-3776-F74A-8851-CB2A8A77CBD2}"/>
    <dgm:cxn modelId="{85B824E2-2C1F-A04E-A762-D892FE422407}" type="presOf" srcId="{B02AADA9-D510-B942-86D1-AFB5570AF1EF}" destId="{E33B6389-BFC6-3D4E-9A5B-0694B155FB68}" srcOrd="0" destOrd="0" presId="urn:microsoft.com/office/officeart/2009/3/layout/DescendingProcess"/>
    <dgm:cxn modelId="{FE3449B9-ABA0-DB4B-8478-E8D7B3DC8539}" type="presParOf" srcId="{519AB5AB-AF3B-D044-955D-1C7A86C42055}" destId="{BFC347F0-ED9F-4347-860A-6ABC2430480F}" srcOrd="0" destOrd="0" presId="urn:microsoft.com/office/officeart/2009/3/layout/DescendingProcess"/>
    <dgm:cxn modelId="{88422544-D141-6E46-8DFC-4FDCE83B0036}" type="presParOf" srcId="{519AB5AB-AF3B-D044-955D-1C7A86C42055}" destId="{CADADEF3-C7D1-0041-A278-0F4A7252461B}" srcOrd="1" destOrd="0" presId="urn:microsoft.com/office/officeart/2009/3/layout/DescendingProcess"/>
    <dgm:cxn modelId="{7357DA94-DAD8-EA4D-813C-40E8C0BEB9FC}" type="presParOf" srcId="{519AB5AB-AF3B-D044-955D-1C7A86C42055}" destId="{29F3EE8F-ECBE-B14B-8B8D-0B4E0796A250}" srcOrd="2" destOrd="0" presId="urn:microsoft.com/office/officeart/2009/3/layout/DescendingProcess"/>
    <dgm:cxn modelId="{6AD2FFFB-4140-AE43-806E-3509C1A8F775}" type="presParOf" srcId="{519AB5AB-AF3B-D044-955D-1C7A86C42055}" destId="{BCEBBB73-3972-AF41-AD84-DB9BC8C3396E}" srcOrd="3" destOrd="0" presId="urn:microsoft.com/office/officeart/2009/3/layout/DescendingProcess"/>
    <dgm:cxn modelId="{A002C7E3-BBB3-DA46-9CFD-04B3FDDA04A4}" type="presParOf" srcId="{BCEBBB73-3972-AF41-AD84-DB9BC8C3396E}" destId="{97D1CF9A-F79D-254D-A17D-3E5AA924730C}" srcOrd="0" destOrd="0" presId="urn:microsoft.com/office/officeart/2009/3/layout/DescendingProcess"/>
    <dgm:cxn modelId="{AD1D25F8-1141-1C41-8F34-4305D693D9CC}" type="presParOf" srcId="{519AB5AB-AF3B-D044-955D-1C7A86C42055}" destId="{4621F651-CDC9-7344-B7C0-43F3E57D525D}" srcOrd="4" destOrd="0" presId="urn:microsoft.com/office/officeart/2009/3/layout/DescendingProcess"/>
    <dgm:cxn modelId="{78F9B50E-925E-F348-A3EF-289D52637F6B}" type="presParOf" srcId="{519AB5AB-AF3B-D044-955D-1C7A86C42055}" destId="{FFFC6AF2-EBB2-5D43-8A34-2158BDAF8896}" srcOrd="5" destOrd="0" presId="urn:microsoft.com/office/officeart/2009/3/layout/DescendingProcess"/>
    <dgm:cxn modelId="{D4C698F4-EE68-434B-9C3E-3DC3C1B1651E}" type="presParOf" srcId="{FFFC6AF2-EBB2-5D43-8A34-2158BDAF8896}" destId="{EA8AB4FD-AF6F-9C43-A134-1855FF2726BD}" srcOrd="0" destOrd="0" presId="urn:microsoft.com/office/officeart/2009/3/layout/DescendingProcess"/>
    <dgm:cxn modelId="{08EDE6C2-B49A-C547-A35C-9FEC0E4B3EE0}" type="presParOf" srcId="{519AB5AB-AF3B-D044-955D-1C7A86C42055}" destId="{8A7A6014-E79F-7D42-AEDB-79E5E5C6B718}" srcOrd="6" destOrd="0" presId="urn:microsoft.com/office/officeart/2009/3/layout/DescendingProcess"/>
    <dgm:cxn modelId="{F57B7D23-32A3-874F-A254-C404B3A6CF40}" type="presParOf" srcId="{519AB5AB-AF3B-D044-955D-1C7A86C42055}" destId="{F976D550-4B3C-BF44-99D0-ED06CE524F39}" srcOrd="7" destOrd="0" presId="urn:microsoft.com/office/officeart/2009/3/layout/DescendingProcess"/>
    <dgm:cxn modelId="{92A4A907-E4CA-614E-918F-83E1FF665FAB}" type="presParOf" srcId="{F976D550-4B3C-BF44-99D0-ED06CE524F39}" destId="{E33B6389-BFC6-3D4E-9A5B-0694B155FB68}" srcOrd="0" destOrd="0" presId="urn:microsoft.com/office/officeart/2009/3/layout/DescendingProcess"/>
    <dgm:cxn modelId="{905ABE10-5636-DE40-AB11-AF8BCFD0EC98}" type="presParOf" srcId="{519AB5AB-AF3B-D044-955D-1C7A86C42055}" destId="{BBA94163-379C-F948-B65B-6C668DD818A7}" srcOrd="8" destOrd="0" presId="urn:microsoft.com/office/officeart/2009/3/layout/DescendingProcess"/>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525E118-1753-4473-8773-660C513A6FE6}" type="doc">
      <dgm:prSet loTypeId="urn:microsoft.com/office/officeart/2005/8/layout/vList3" loCatId="picture" qsTypeId="urn:microsoft.com/office/officeart/2005/8/quickstyle/simple5" qsCatId="simple" csTypeId="urn:microsoft.com/office/officeart/2005/8/colors/accent0_3" csCatId="mainScheme" phldr="1"/>
      <dgm:spPr/>
      <dgm:t>
        <a:bodyPr/>
        <a:lstStyle/>
        <a:p>
          <a:endParaRPr lang="fr-FR"/>
        </a:p>
      </dgm:t>
    </dgm:pt>
    <dgm:pt modelId="{DD252C7C-4B77-4E38-998F-39BCE67B9A2C}">
      <dgm:prSet phldrT="[Texte]"/>
      <dgm:spPr/>
      <dgm:t>
        <a:bodyPr/>
        <a:lstStyle/>
        <a:p>
          <a:pPr rtl="0"/>
          <a:r>
            <a:rPr lang="fr-CA" b="1" i="0" u="none" dirty="0">
              <a:solidFill>
                <a:schemeClr val="tx1"/>
              </a:solidFill>
            </a:rPr>
            <a:t>Sensibiliser et informer nos usagers et la population sur le phénomène de </a:t>
          </a:r>
          <a:r>
            <a:rPr lang="en-US" b="0" i="0" dirty="0">
              <a:solidFill>
                <a:schemeClr val="tx1"/>
              </a:solidFill>
            </a:rPr>
            <a:t>​</a:t>
          </a:r>
          <a:r>
            <a:rPr lang="fr-CA" b="1" i="0" u="none" dirty="0">
              <a:solidFill>
                <a:schemeClr val="tx1"/>
              </a:solidFill>
            </a:rPr>
            <a:t>la COVID longue à travers différents moyens</a:t>
          </a:r>
          <a:r>
            <a:rPr lang="en-CA" b="0" i="0" dirty="0">
              <a:solidFill>
                <a:schemeClr val="tx1"/>
              </a:solidFill>
            </a:rPr>
            <a:t>​</a:t>
          </a:r>
          <a:endParaRPr lang="fr-FR" dirty="0">
            <a:solidFill>
              <a:schemeClr val="tx1"/>
            </a:solidFill>
          </a:endParaRPr>
        </a:p>
      </dgm:t>
    </dgm:pt>
    <dgm:pt modelId="{590C3302-0343-406D-8B8B-5884B0AABB62}" type="parTrans" cxnId="{E3787F79-A191-4552-B402-EE2EAE0938E8}">
      <dgm:prSet/>
      <dgm:spPr/>
      <dgm:t>
        <a:bodyPr/>
        <a:lstStyle/>
        <a:p>
          <a:endParaRPr lang="fr-FR"/>
        </a:p>
      </dgm:t>
    </dgm:pt>
    <dgm:pt modelId="{3B8D85F2-5E9B-46CD-BF8A-D6579DD880D1}" type="sibTrans" cxnId="{E3787F79-A191-4552-B402-EE2EAE0938E8}">
      <dgm:prSet/>
      <dgm:spPr/>
      <dgm:t>
        <a:bodyPr/>
        <a:lstStyle/>
        <a:p>
          <a:endParaRPr lang="fr-FR"/>
        </a:p>
      </dgm:t>
    </dgm:pt>
    <dgm:pt modelId="{F097E0F8-3643-46BB-9079-E27DDF1E75B3}">
      <dgm:prSet phldrT="[Texte]"/>
      <dgm:spPr/>
      <dgm:t>
        <a:bodyPr/>
        <a:lstStyle/>
        <a:p>
          <a:r>
            <a:rPr lang="fr-CA" b="1" i="0" u="none" dirty="0">
              <a:solidFill>
                <a:schemeClr val="tx1"/>
              </a:solidFill>
            </a:rPr>
            <a:t>Rendre disponible des outils pour faciliter le travail </a:t>
          </a:r>
          <a:r>
            <a:rPr lang="fr-CA" b="0" i="0" dirty="0">
              <a:solidFill>
                <a:schemeClr val="tx1"/>
              </a:solidFill>
            </a:rPr>
            <a:t>​</a:t>
          </a:r>
          <a:r>
            <a:rPr lang="fr-CA" b="1" i="0" u="none" dirty="0">
              <a:solidFill>
                <a:schemeClr val="tx1"/>
              </a:solidFill>
            </a:rPr>
            <a:t>de l’ensemble des cliniciens</a:t>
          </a:r>
          <a:r>
            <a:rPr lang="fr-CA" b="0" i="0" dirty="0">
              <a:solidFill>
                <a:schemeClr val="tx1"/>
              </a:solidFill>
            </a:rPr>
            <a:t>​</a:t>
          </a:r>
          <a:endParaRPr lang="fr-FR" dirty="0">
            <a:solidFill>
              <a:schemeClr val="tx1"/>
            </a:solidFill>
          </a:endParaRPr>
        </a:p>
      </dgm:t>
    </dgm:pt>
    <dgm:pt modelId="{0F867C30-7214-4C07-98F4-0F8F98F27E78}" type="parTrans" cxnId="{68BDA641-D996-4F32-9325-32EF45FAF580}">
      <dgm:prSet/>
      <dgm:spPr/>
      <dgm:t>
        <a:bodyPr/>
        <a:lstStyle/>
        <a:p>
          <a:endParaRPr lang="fr-FR"/>
        </a:p>
      </dgm:t>
    </dgm:pt>
    <dgm:pt modelId="{E51CBB74-6A2B-4485-AF91-29DB783E7FDD}" type="sibTrans" cxnId="{68BDA641-D996-4F32-9325-32EF45FAF580}">
      <dgm:prSet/>
      <dgm:spPr/>
      <dgm:t>
        <a:bodyPr/>
        <a:lstStyle/>
        <a:p>
          <a:endParaRPr lang="fr-FR"/>
        </a:p>
      </dgm:t>
    </dgm:pt>
    <dgm:pt modelId="{124D0647-0DF8-4028-A859-62DD13EB3694}">
      <dgm:prSet phldrT="[Texte]"/>
      <dgm:spPr/>
      <dgm:t>
        <a:bodyPr/>
        <a:lstStyle/>
        <a:p>
          <a:r>
            <a:rPr lang="fr-CA" b="1" i="0" u="none" dirty="0">
              <a:solidFill>
                <a:schemeClr val="tx1"/>
              </a:solidFill>
            </a:rPr>
            <a:t>Contribuer à l’avancement des connaissances via la collaboration à des </a:t>
          </a:r>
          <a:r>
            <a:rPr lang="fr-CA" b="0" i="0" dirty="0">
              <a:solidFill>
                <a:schemeClr val="tx1"/>
              </a:solidFill>
            </a:rPr>
            <a:t>​</a:t>
          </a:r>
          <a:br>
            <a:rPr lang="fr-CA" b="0" i="0" dirty="0">
              <a:solidFill>
                <a:schemeClr val="tx1"/>
              </a:solidFill>
            </a:rPr>
          </a:br>
          <a:r>
            <a:rPr lang="fr-CA" b="1" i="0" u="none" dirty="0">
              <a:solidFill>
                <a:schemeClr val="tx1"/>
              </a:solidFill>
            </a:rPr>
            <a:t>projets de recherche</a:t>
          </a:r>
          <a:r>
            <a:rPr lang="fr-CA" b="0" i="0" dirty="0">
              <a:solidFill>
                <a:schemeClr val="tx1"/>
              </a:solidFill>
            </a:rPr>
            <a:t>​</a:t>
          </a:r>
          <a:endParaRPr lang="fr-FR" dirty="0">
            <a:solidFill>
              <a:schemeClr val="tx1"/>
            </a:solidFill>
          </a:endParaRPr>
        </a:p>
      </dgm:t>
    </dgm:pt>
    <dgm:pt modelId="{3343EBC2-E5E8-4A37-BCF8-154125E2AC1B}" type="parTrans" cxnId="{EAE422D4-45F2-4D4B-8243-9E5F42D2BF93}">
      <dgm:prSet/>
      <dgm:spPr/>
      <dgm:t>
        <a:bodyPr/>
        <a:lstStyle/>
        <a:p>
          <a:endParaRPr lang="fr-FR"/>
        </a:p>
      </dgm:t>
    </dgm:pt>
    <dgm:pt modelId="{72AB44BA-38B1-4446-B245-1E803B586699}" type="sibTrans" cxnId="{EAE422D4-45F2-4D4B-8243-9E5F42D2BF93}">
      <dgm:prSet/>
      <dgm:spPr/>
      <dgm:t>
        <a:bodyPr/>
        <a:lstStyle/>
        <a:p>
          <a:endParaRPr lang="fr-FR"/>
        </a:p>
      </dgm:t>
    </dgm:pt>
    <dgm:pt modelId="{DBFE0EBA-1F2B-4F10-8B76-3BE6CC824650}">
      <dgm:prSet phldrT="[Texte]"/>
      <dgm:spPr/>
      <dgm:t>
        <a:bodyPr/>
        <a:lstStyle/>
        <a:p>
          <a:r>
            <a:rPr lang="fr-CA" b="1" i="0" u="none" dirty="0">
              <a:solidFill>
                <a:schemeClr val="tx1"/>
              </a:solidFill>
            </a:rPr>
            <a:t>Élaborer et faire connaître des trajectoires de services pour une </a:t>
          </a:r>
          <a:r>
            <a:rPr lang="fr-CA" b="0" i="0" dirty="0">
              <a:solidFill>
                <a:schemeClr val="tx1"/>
              </a:solidFill>
            </a:rPr>
            <a:t>​</a:t>
          </a:r>
          <a:r>
            <a:rPr lang="fr-CA" b="1" i="0" u="none" dirty="0">
              <a:solidFill>
                <a:schemeClr val="tx1"/>
              </a:solidFill>
            </a:rPr>
            <a:t>réponse adaptée aux besoins</a:t>
          </a:r>
          <a:r>
            <a:rPr lang="fr-CA" b="0" i="0" dirty="0">
              <a:solidFill>
                <a:schemeClr val="tx1"/>
              </a:solidFill>
            </a:rPr>
            <a:t>​</a:t>
          </a:r>
          <a:endParaRPr lang="fr-FR" dirty="0">
            <a:solidFill>
              <a:schemeClr val="tx1"/>
            </a:solidFill>
          </a:endParaRPr>
        </a:p>
      </dgm:t>
    </dgm:pt>
    <dgm:pt modelId="{2F154609-A5D8-499C-B47E-0A33D8C7AC03}" type="parTrans" cxnId="{44018990-2464-48DC-8EA7-26E580F6C5F6}">
      <dgm:prSet/>
      <dgm:spPr/>
      <dgm:t>
        <a:bodyPr/>
        <a:lstStyle/>
        <a:p>
          <a:endParaRPr lang="fr-FR"/>
        </a:p>
      </dgm:t>
    </dgm:pt>
    <dgm:pt modelId="{307F900D-5F25-401D-B2B8-7E8C3281567F}" type="sibTrans" cxnId="{44018990-2464-48DC-8EA7-26E580F6C5F6}">
      <dgm:prSet/>
      <dgm:spPr/>
      <dgm:t>
        <a:bodyPr/>
        <a:lstStyle/>
        <a:p>
          <a:endParaRPr lang="fr-FR"/>
        </a:p>
      </dgm:t>
    </dgm:pt>
    <dgm:pt modelId="{B62569E1-6C45-456E-BEB4-898836BDCA16}">
      <dgm:prSet phldrT="[Texte]"/>
      <dgm:spPr/>
      <dgm:t>
        <a:bodyPr/>
        <a:lstStyle/>
        <a:p>
          <a:r>
            <a:rPr lang="fr-CA" b="1" i="0" u="none" dirty="0">
              <a:solidFill>
                <a:schemeClr val="tx1"/>
              </a:solidFill>
            </a:rPr>
            <a:t>Créer une équipe interdisciplinaire dans </a:t>
          </a:r>
          <a:r>
            <a:rPr lang="fr-CA" b="0" i="0" dirty="0">
              <a:solidFill>
                <a:schemeClr val="tx1"/>
              </a:solidFill>
            </a:rPr>
            <a:t>​</a:t>
          </a:r>
          <a:br>
            <a:rPr lang="fr-CA" b="0" i="0" dirty="0">
              <a:solidFill>
                <a:schemeClr val="tx1"/>
              </a:solidFill>
            </a:rPr>
          </a:br>
          <a:r>
            <a:rPr lang="fr-CA" b="1" i="0" u="none" dirty="0">
              <a:solidFill>
                <a:schemeClr val="tx1"/>
              </a:solidFill>
            </a:rPr>
            <a:t>un écosystème apprenant</a:t>
          </a:r>
          <a:r>
            <a:rPr lang="fr-CA" b="0" i="0" dirty="0">
              <a:solidFill>
                <a:schemeClr val="tx1"/>
              </a:solidFill>
            </a:rPr>
            <a:t>​</a:t>
          </a:r>
          <a:endParaRPr lang="fr-FR" dirty="0">
            <a:solidFill>
              <a:schemeClr val="tx1"/>
            </a:solidFill>
          </a:endParaRPr>
        </a:p>
      </dgm:t>
    </dgm:pt>
    <dgm:pt modelId="{291BA0C8-1470-4221-A11F-010E7377452E}" type="parTrans" cxnId="{CA949278-86B2-4BB3-A820-0A8CDEEF0605}">
      <dgm:prSet/>
      <dgm:spPr/>
      <dgm:t>
        <a:bodyPr/>
        <a:lstStyle/>
        <a:p>
          <a:endParaRPr lang="fr-FR"/>
        </a:p>
      </dgm:t>
    </dgm:pt>
    <dgm:pt modelId="{580D6901-6E61-4ADC-B519-010C7B04F24B}" type="sibTrans" cxnId="{CA949278-86B2-4BB3-A820-0A8CDEEF0605}">
      <dgm:prSet/>
      <dgm:spPr/>
      <dgm:t>
        <a:bodyPr/>
        <a:lstStyle/>
        <a:p>
          <a:endParaRPr lang="fr-FR"/>
        </a:p>
      </dgm:t>
    </dgm:pt>
    <dgm:pt modelId="{FC271E25-7F97-445C-BE4E-708FB5B8C3CF}" type="pres">
      <dgm:prSet presAssocID="{6525E118-1753-4473-8773-660C513A6FE6}" presName="linearFlow" presStyleCnt="0">
        <dgm:presLayoutVars>
          <dgm:dir/>
          <dgm:resizeHandles val="exact"/>
        </dgm:presLayoutVars>
      </dgm:prSet>
      <dgm:spPr/>
    </dgm:pt>
    <dgm:pt modelId="{A1CB3C45-19D5-4646-8ED8-6B7AB9810874}" type="pres">
      <dgm:prSet presAssocID="{DD252C7C-4B77-4E38-998F-39BCE67B9A2C}" presName="composite" presStyleCnt="0"/>
      <dgm:spPr/>
    </dgm:pt>
    <dgm:pt modelId="{43BB5071-8D68-48AA-A4C9-AE351220D9DE}" type="pres">
      <dgm:prSet presAssocID="{DD252C7C-4B77-4E38-998F-39BCE67B9A2C}" presName="imgShp" presStyleLbl="fgImgPlace1" presStyleIdx="0" presStyleCnt="5"/>
      <dgm:spPr/>
    </dgm:pt>
    <dgm:pt modelId="{6F11B4C6-A34A-45D6-8A17-0379232DF355}" type="pres">
      <dgm:prSet presAssocID="{DD252C7C-4B77-4E38-998F-39BCE67B9A2C}" presName="txShp" presStyleLbl="node1" presStyleIdx="0" presStyleCnt="5">
        <dgm:presLayoutVars>
          <dgm:bulletEnabled val="1"/>
        </dgm:presLayoutVars>
      </dgm:prSet>
      <dgm:spPr/>
    </dgm:pt>
    <dgm:pt modelId="{7F87D7E8-60BF-4FC8-ACBD-10A1F4625577}" type="pres">
      <dgm:prSet presAssocID="{3B8D85F2-5E9B-46CD-BF8A-D6579DD880D1}" presName="spacing" presStyleCnt="0"/>
      <dgm:spPr/>
    </dgm:pt>
    <dgm:pt modelId="{FDD15ED6-2C67-4F5C-82E4-9D7FF79D4A0A}" type="pres">
      <dgm:prSet presAssocID="{F097E0F8-3643-46BB-9079-E27DDF1E75B3}" presName="composite" presStyleCnt="0"/>
      <dgm:spPr/>
    </dgm:pt>
    <dgm:pt modelId="{7FE15DC5-4096-454E-B294-225FF2986AD2}" type="pres">
      <dgm:prSet presAssocID="{F097E0F8-3643-46BB-9079-E27DDF1E75B3}" presName="imgShp" presStyleLbl="fgImgPlace1" presStyleIdx="1" presStyleCnt="5"/>
      <dgm:spPr/>
    </dgm:pt>
    <dgm:pt modelId="{E54EF146-ABA7-4C4A-838F-51BB8F698EBA}" type="pres">
      <dgm:prSet presAssocID="{F097E0F8-3643-46BB-9079-E27DDF1E75B3}" presName="txShp" presStyleLbl="node1" presStyleIdx="1" presStyleCnt="5">
        <dgm:presLayoutVars>
          <dgm:bulletEnabled val="1"/>
        </dgm:presLayoutVars>
      </dgm:prSet>
      <dgm:spPr/>
    </dgm:pt>
    <dgm:pt modelId="{60719885-603D-473A-9652-6F05D482DE2B}" type="pres">
      <dgm:prSet presAssocID="{E51CBB74-6A2B-4485-AF91-29DB783E7FDD}" presName="spacing" presStyleCnt="0"/>
      <dgm:spPr/>
    </dgm:pt>
    <dgm:pt modelId="{70E3B692-AAEC-4114-BB74-4C8DD48E0BB5}" type="pres">
      <dgm:prSet presAssocID="{124D0647-0DF8-4028-A859-62DD13EB3694}" presName="composite" presStyleCnt="0"/>
      <dgm:spPr/>
    </dgm:pt>
    <dgm:pt modelId="{EDD8E31E-BC2A-4BA7-8D74-639D1504F4CA}" type="pres">
      <dgm:prSet presAssocID="{124D0647-0DF8-4028-A859-62DD13EB3694}" presName="imgShp" presStyleLbl="fgImgPlace1" presStyleIdx="2" presStyleCnt="5"/>
      <dgm:spPr/>
    </dgm:pt>
    <dgm:pt modelId="{5E8164E8-ED58-48A1-B640-E391D6095364}" type="pres">
      <dgm:prSet presAssocID="{124D0647-0DF8-4028-A859-62DD13EB3694}" presName="txShp" presStyleLbl="node1" presStyleIdx="2" presStyleCnt="5">
        <dgm:presLayoutVars>
          <dgm:bulletEnabled val="1"/>
        </dgm:presLayoutVars>
      </dgm:prSet>
      <dgm:spPr/>
    </dgm:pt>
    <dgm:pt modelId="{B6E71435-2596-4767-9FC3-B4AFCEADD641}" type="pres">
      <dgm:prSet presAssocID="{72AB44BA-38B1-4446-B245-1E803B586699}" presName="spacing" presStyleCnt="0"/>
      <dgm:spPr/>
    </dgm:pt>
    <dgm:pt modelId="{E3971E23-7610-4E48-A98D-20EA2DF90EA3}" type="pres">
      <dgm:prSet presAssocID="{DBFE0EBA-1F2B-4F10-8B76-3BE6CC824650}" presName="composite" presStyleCnt="0"/>
      <dgm:spPr/>
    </dgm:pt>
    <dgm:pt modelId="{AF96FC45-E908-4B72-AADD-A83F31B0D936}" type="pres">
      <dgm:prSet presAssocID="{DBFE0EBA-1F2B-4F10-8B76-3BE6CC824650}" presName="imgShp" presStyleLbl="fgImgPlace1" presStyleIdx="3" presStyleCnt="5"/>
      <dgm:spPr/>
    </dgm:pt>
    <dgm:pt modelId="{920AAD07-68F6-4C67-9BF4-9BD4FE6841F5}" type="pres">
      <dgm:prSet presAssocID="{DBFE0EBA-1F2B-4F10-8B76-3BE6CC824650}" presName="txShp" presStyleLbl="node1" presStyleIdx="3" presStyleCnt="5">
        <dgm:presLayoutVars>
          <dgm:bulletEnabled val="1"/>
        </dgm:presLayoutVars>
      </dgm:prSet>
      <dgm:spPr/>
    </dgm:pt>
    <dgm:pt modelId="{884F8869-055F-4D34-B08D-8A4440AF6B45}" type="pres">
      <dgm:prSet presAssocID="{307F900D-5F25-401D-B2B8-7E8C3281567F}" presName="spacing" presStyleCnt="0"/>
      <dgm:spPr/>
    </dgm:pt>
    <dgm:pt modelId="{07DDA6DA-718D-485C-A18B-19E76CDFC5A7}" type="pres">
      <dgm:prSet presAssocID="{B62569E1-6C45-456E-BEB4-898836BDCA16}" presName="composite" presStyleCnt="0"/>
      <dgm:spPr/>
    </dgm:pt>
    <dgm:pt modelId="{E6C38F30-3712-47E6-8125-3C6780421415}" type="pres">
      <dgm:prSet presAssocID="{B62569E1-6C45-456E-BEB4-898836BDCA16}" presName="imgShp" presStyleLbl="fgImgPlace1" presStyleIdx="4" presStyleCnt="5"/>
      <dgm:spPr/>
    </dgm:pt>
    <dgm:pt modelId="{D4BF3974-4E47-4189-8B57-BC3EF8E2B3CF}" type="pres">
      <dgm:prSet presAssocID="{B62569E1-6C45-456E-BEB4-898836BDCA16}" presName="txShp" presStyleLbl="node1" presStyleIdx="4" presStyleCnt="5">
        <dgm:presLayoutVars>
          <dgm:bulletEnabled val="1"/>
        </dgm:presLayoutVars>
      </dgm:prSet>
      <dgm:spPr/>
    </dgm:pt>
  </dgm:ptLst>
  <dgm:cxnLst>
    <dgm:cxn modelId="{6F7BA62E-2A5B-4898-865D-1D7E020C25C8}" type="presOf" srcId="{DD252C7C-4B77-4E38-998F-39BCE67B9A2C}" destId="{6F11B4C6-A34A-45D6-8A17-0379232DF355}" srcOrd="0" destOrd="0" presId="urn:microsoft.com/office/officeart/2005/8/layout/vList3"/>
    <dgm:cxn modelId="{68BDA641-D996-4F32-9325-32EF45FAF580}" srcId="{6525E118-1753-4473-8773-660C513A6FE6}" destId="{F097E0F8-3643-46BB-9079-E27DDF1E75B3}" srcOrd="1" destOrd="0" parTransId="{0F867C30-7214-4C07-98F4-0F8F98F27E78}" sibTransId="{E51CBB74-6A2B-4485-AF91-29DB783E7FDD}"/>
    <dgm:cxn modelId="{6EC26245-7AB7-4665-804A-987C6AD7862D}" type="presOf" srcId="{B62569E1-6C45-456E-BEB4-898836BDCA16}" destId="{D4BF3974-4E47-4189-8B57-BC3EF8E2B3CF}" srcOrd="0" destOrd="0" presId="urn:microsoft.com/office/officeart/2005/8/layout/vList3"/>
    <dgm:cxn modelId="{CA949278-86B2-4BB3-A820-0A8CDEEF0605}" srcId="{6525E118-1753-4473-8773-660C513A6FE6}" destId="{B62569E1-6C45-456E-BEB4-898836BDCA16}" srcOrd="4" destOrd="0" parTransId="{291BA0C8-1470-4221-A11F-010E7377452E}" sibTransId="{580D6901-6E61-4ADC-B519-010C7B04F24B}"/>
    <dgm:cxn modelId="{E3787F79-A191-4552-B402-EE2EAE0938E8}" srcId="{6525E118-1753-4473-8773-660C513A6FE6}" destId="{DD252C7C-4B77-4E38-998F-39BCE67B9A2C}" srcOrd="0" destOrd="0" parTransId="{590C3302-0343-406D-8B8B-5884B0AABB62}" sibTransId="{3B8D85F2-5E9B-46CD-BF8A-D6579DD880D1}"/>
    <dgm:cxn modelId="{8CF6967B-24DF-473A-8320-5F8E0C498C02}" type="presOf" srcId="{124D0647-0DF8-4028-A859-62DD13EB3694}" destId="{5E8164E8-ED58-48A1-B640-E391D6095364}" srcOrd="0" destOrd="0" presId="urn:microsoft.com/office/officeart/2005/8/layout/vList3"/>
    <dgm:cxn modelId="{44018990-2464-48DC-8EA7-26E580F6C5F6}" srcId="{6525E118-1753-4473-8773-660C513A6FE6}" destId="{DBFE0EBA-1F2B-4F10-8B76-3BE6CC824650}" srcOrd="3" destOrd="0" parTransId="{2F154609-A5D8-499C-B47E-0A33D8C7AC03}" sibTransId="{307F900D-5F25-401D-B2B8-7E8C3281567F}"/>
    <dgm:cxn modelId="{9A92BAA1-BA47-4B6B-9291-3E7BF44880FF}" type="presOf" srcId="{6525E118-1753-4473-8773-660C513A6FE6}" destId="{FC271E25-7F97-445C-BE4E-708FB5B8C3CF}" srcOrd="0" destOrd="0" presId="urn:microsoft.com/office/officeart/2005/8/layout/vList3"/>
    <dgm:cxn modelId="{88F34ABE-110E-4081-9674-51F09DF40ACD}" type="presOf" srcId="{DBFE0EBA-1F2B-4F10-8B76-3BE6CC824650}" destId="{920AAD07-68F6-4C67-9BF4-9BD4FE6841F5}" srcOrd="0" destOrd="0" presId="urn:microsoft.com/office/officeart/2005/8/layout/vList3"/>
    <dgm:cxn modelId="{EAE422D4-45F2-4D4B-8243-9E5F42D2BF93}" srcId="{6525E118-1753-4473-8773-660C513A6FE6}" destId="{124D0647-0DF8-4028-A859-62DD13EB3694}" srcOrd="2" destOrd="0" parTransId="{3343EBC2-E5E8-4A37-BCF8-154125E2AC1B}" sibTransId="{72AB44BA-38B1-4446-B245-1E803B586699}"/>
    <dgm:cxn modelId="{29DD1EE9-38C2-4C8E-ACBA-39C62AA44FFF}" type="presOf" srcId="{F097E0F8-3643-46BB-9079-E27DDF1E75B3}" destId="{E54EF146-ABA7-4C4A-838F-51BB8F698EBA}" srcOrd="0" destOrd="0" presId="urn:microsoft.com/office/officeart/2005/8/layout/vList3"/>
    <dgm:cxn modelId="{636D4652-9743-4CDC-8F92-DD57CFC6FB30}" type="presParOf" srcId="{FC271E25-7F97-445C-BE4E-708FB5B8C3CF}" destId="{A1CB3C45-19D5-4646-8ED8-6B7AB9810874}" srcOrd="0" destOrd="0" presId="urn:microsoft.com/office/officeart/2005/8/layout/vList3"/>
    <dgm:cxn modelId="{A0C22C76-CC2D-469A-AC9F-56AA7811BACC}" type="presParOf" srcId="{A1CB3C45-19D5-4646-8ED8-6B7AB9810874}" destId="{43BB5071-8D68-48AA-A4C9-AE351220D9DE}" srcOrd="0" destOrd="0" presId="urn:microsoft.com/office/officeart/2005/8/layout/vList3"/>
    <dgm:cxn modelId="{654DCB4F-3D8B-420B-8A7C-C93F58C3ED4C}" type="presParOf" srcId="{A1CB3C45-19D5-4646-8ED8-6B7AB9810874}" destId="{6F11B4C6-A34A-45D6-8A17-0379232DF355}" srcOrd="1" destOrd="0" presId="urn:microsoft.com/office/officeart/2005/8/layout/vList3"/>
    <dgm:cxn modelId="{B44C2297-590A-4B67-9D85-AC393D981545}" type="presParOf" srcId="{FC271E25-7F97-445C-BE4E-708FB5B8C3CF}" destId="{7F87D7E8-60BF-4FC8-ACBD-10A1F4625577}" srcOrd="1" destOrd="0" presId="urn:microsoft.com/office/officeart/2005/8/layout/vList3"/>
    <dgm:cxn modelId="{135C8749-37A2-4739-A0DF-9645B47F0F54}" type="presParOf" srcId="{FC271E25-7F97-445C-BE4E-708FB5B8C3CF}" destId="{FDD15ED6-2C67-4F5C-82E4-9D7FF79D4A0A}" srcOrd="2" destOrd="0" presId="urn:microsoft.com/office/officeart/2005/8/layout/vList3"/>
    <dgm:cxn modelId="{2B76F9A3-4A68-4459-B749-ABD828BAD9D9}" type="presParOf" srcId="{FDD15ED6-2C67-4F5C-82E4-9D7FF79D4A0A}" destId="{7FE15DC5-4096-454E-B294-225FF2986AD2}" srcOrd="0" destOrd="0" presId="urn:microsoft.com/office/officeart/2005/8/layout/vList3"/>
    <dgm:cxn modelId="{E42422E4-C93A-45CC-BD77-5137BDBC5967}" type="presParOf" srcId="{FDD15ED6-2C67-4F5C-82E4-9D7FF79D4A0A}" destId="{E54EF146-ABA7-4C4A-838F-51BB8F698EBA}" srcOrd="1" destOrd="0" presId="urn:microsoft.com/office/officeart/2005/8/layout/vList3"/>
    <dgm:cxn modelId="{4F3D8B9A-47D3-4409-A285-819C0A486D12}" type="presParOf" srcId="{FC271E25-7F97-445C-BE4E-708FB5B8C3CF}" destId="{60719885-603D-473A-9652-6F05D482DE2B}" srcOrd="3" destOrd="0" presId="urn:microsoft.com/office/officeart/2005/8/layout/vList3"/>
    <dgm:cxn modelId="{32D59442-08EE-4BF8-BEB6-5AC3824F487D}" type="presParOf" srcId="{FC271E25-7F97-445C-BE4E-708FB5B8C3CF}" destId="{70E3B692-AAEC-4114-BB74-4C8DD48E0BB5}" srcOrd="4" destOrd="0" presId="urn:microsoft.com/office/officeart/2005/8/layout/vList3"/>
    <dgm:cxn modelId="{483416B5-920E-4DB4-ABAE-D4C869298703}" type="presParOf" srcId="{70E3B692-AAEC-4114-BB74-4C8DD48E0BB5}" destId="{EDD8E31E-BC2A-4BA7-8D74-639D1504F4CA}" srcOrd="0" destOrd="0" presId="urn:microsoft.com/office/officeart/2005/8/layout/vList3"/>
    <dgm:cxn modelId="{5765EF2B-49B8-4D5A-AC4C-33CCE55A63B2}" type="presParOf" srcId="{70E3B692-AAEC-4114-BB74-4C8DD48E0BB5}" destId="{5E8164E8-ED58-48A1-B640-E391D6095364}" srcOrd="1" destOrd="0" presId="urn:microsoft.com/office/officeart/2005/8/layout/vList3"/>
    <dgm:cxn modelId="{6F08EABA-488B-46A8-BE33-4F3120786CF9}" type="presParOf" srcId="{FC271E25-7F97-445C-BE4E-708FB5B8C3CF}" destId="{B6E71435-2596-4767-9FC3-B4AFCEADD641}" srcOrd="5" destOrd="0" presId="urn:microsoft.com/office/officeart/2005/8/layout/vList3"/>
    <dgm:cxn modelId="{2542AD29-0FDA-4163-B02C-E31AAA2A260C}" type="presParOf" srcId="{FC271E25-7F97-445C-BE4E-708FB5B8C3CF}" destId="{E3971E23-7610-4E48-A98D-20EA2DF90EA3}" srcOrd="6" destOrd="0" presId="urn:microsoft.com/office/officeart/2005/8/layout/vList3"/>
    <dgm:cxn modelId="{DC8D8DAC-7DDF-4763-AD4F-090141644EB2}" type="presParOf" srcId="{E3971E23-7610-4E48-A98D-20EA2DF90EA3}" destId="{AF96FC45-E908-4B72-AADD-A83F31B0D936}" srcOrd="0" destOrd="0" presId="urn:microsoft.com/office/officeart/2005/8/layout/vList3"/>
    <dgm:cxn modelId="{1150840C-8DBB-4239-B274-9E8A4E6628B8}" type="presParOf" srcId="{E3971E23-7610-4E48-A98D-20EA2DF90EA3}" destId="{920AAD07-68F6-4C67-9BF4-9BD4FE6841F5}" srcOrd="1" destOrd="0" presId="urn:microsoft.com/office/officeart/2005/8/layout/vList3"/>
    <dgm:cxn modelId="{BBFDF0AD-A16E-45F2-A20E-77BBD005201E}" type="presParOf" srcId="{FC271E25-7F97-445C-BE4E-708FB5B8C3CF}" destId="{884F8869-055F-4D34-B08D-8A4440AF6B45}" srcOrd="7" destOrd="0" presId="urn:microsoft.com/office/officeart/2005/8/layout/vList3"/>
    <dgm:cxn modelId="{58ECA163-0D01-490D-A7FB-CA02047104B6}" type="presParOf" srcId="{FC271E25-7F97-445C-BE4E-708FB5B8C3CF}" destId="{07DDA6DA-718D-485C-A18B-19E76CDFC5A7}" srcOrd="8" destOrd="0" presId="urn:microsoft.com/office/officeart/2005/8/layout/vList3"/>
    <dgm:cxn modelId="{C52309A6-1D0B-4EE0-8414-9BC94E67CFB3}" type="presParOf" srcId="{07DDA6DA-718D-485C-A18B-19E76CDFC5A7}" destId="{E6C38F30-3712-47E6-8125-3C6780421415}" srcOrd="0" destOrd="0" presId="urn:microsoft.com/office/officeart/2005/8/layout/vList3"/>
    <dgm:cxn modelId="{B213CA3A-A7CA-435F-A6F4-6AF4A7212B02}" type="presParOf" srcId="{07DDA6DA-718D-485C-A18B-19E76CDFC5A7}" destId="{D4BF3974-4E47-4189-8B57-BC3EF8E2B3CF}"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C95D2D1-8D19-C148-BD25-847DE2EA046C}" type="doc">
      <dgm:prSet loTypeId="urn:microsoft.com/office/officeart/2005/8/layout/process2" loCatId="" qsTypeId="urn:microsoft.com/office/officeart/2005/8/quickstyle/simple4" qsCatId="simple" csTypeId="urn:microsoft.com/office/officeart/2005/8/colors/colorful2" csCatId="colorful" phldr="1"/>
      <dgm:spPr/>
    </dgm:pt>
    <dgm:pt modelId="{6CF8C510-440F-0244-80E8-A3F99423283A}">
      <dgm:prSet phldrT="[Text]"/>
      <dgm:spPr/>
      <dgm:t>
        <a:bodyPr/>
        <a:lstStyle/>
        <a:p>
          <a:r>
            <a:rPr lang="en-US" b="1" dirty="0" err="1">
              <a:solidFill>
                <a:schemeClr val="tx1"/>
              </a:solidFill>
            </a:rPr>
            <a:t>Demande</a:t>
          </a:r>
          <a:r>
            <a:rPr lang="en-US" b="1" dirty="0">
              <a:solidFill>
                <a:schemeClr val="tx1"/>
              </a:solidFill>
            </a:rPr>
            <a:t> de service</a:t>
          </a:r>
        </a:p>
      </dgm:t>
    </dgm:pt>
    <dgm:pt modelId="{F8A1942C-3C7A-9444-8380-71A23F895CA0}" type="parTrans" cxnId="{3F660444-FF4D-7648-9BAA-D5BDE1B02A82}">
      <dgm:prSet/>
      <dgm:spPr/>
      <dgm:t>
        <a:bodyPr/>
        <a:lstStyle/>
        <a:p>
          <a:endParaRPr lang="en-US" b="1">
            <a:solidFill>
              <a:schemeClr val="bg1"/>
            </a:solidFill>
          </a:endParaRPr>
        </a:p>
      </dgm:t>
    </dgm:pt>
    <dgm:pt modelId="{CBB6FDA2-0640-0A45-95E3-1E21A7C3FEE4}" type="sibTrans" cxnId="{3F660444-FF4D-7648-9BAA-D5BDE1B02A82}">
      <dgm:prSet/>
      <dgm:spPr/>
      <dgm:t>
        <a:bodyPr/>
        <a:lstStyle/>
        <a:p>
          <a:endParaRPr lang="en-US" b="1">
            <a:solidFill>
              <a:schemeClr val="bg1"/>
            </a:solidFill>
          </a:endParaRPr>
        </a:p>
      </dgm:t>
    </dgm:pt>
    <dgm:pt modelId="{A8E6C00F-0AF4-C848-8223-DD0C1794C4D9}">
      <dgm:prSet phldrT="[Text]"/>
      <dgm:spPr/>
      <dgm:t>
        <a:bodyPr/>
        <a:lstStyle/>
        <a:p>
          <a:r>
            <a:rPr lang="en-US" b="1" dirty="0" err="1">
              <a:solidFill>
                <a:schemeClr val="tx1"/>
              </a:solidFill>
            </a:rPr>
            <a:t>Évaluation</a:t>
          </a:r>
          <a:r>
            <a:rPr lang="en-US" b="1" dirty="0">
              <a:solidFill>
                <a:schemeClr val="tx1"/>
              </a:solidFill>
            </a:rPr>
            <a:t> </a:t>
          </a:r>
          <a:r>
            <a:rPr lang="en-US" b="1" dirty="0" err="1">
              <a:solidFill>
                <a:schemeClr val="tx1"/>
              </a:solidFill>
            </a:rPr>
            <a:t>globale</a:t>
          </a:r>
          <a:endParaRPr lang="en-US" b="1" dirty="0">
            <a:solidFill>
              <a:schemeClr val="tx1"/>
            </a:solidFill>
          </a:endParaRPr>
        </a:p>
      </dgm:t>
    </dgm:pt>
    <dgm:pt modelId="{0C875CB7-2002-AD4A-9209-A28851C770E4}" type="parTrans" cxnId="{10A7CDD0-E435-AE40-B601-55C218CC9831}">
      <dgm:prSet/>
      <dgm:spPr/>
      <dgm:t>
        <a:bodyPr/>
        <a:lstStyle/>
        <a:p>
          <a:endParaRPr lang="en-US" b="1">
            <a:solidFill>
              <a:schemeClr val="bg1"/>
            </a:solidFill>
          </a:endParaRPr>
        </a:p>
      </dgm:t>
    </dgm:pt>
    <dgm:pt modelId="{2703CE2E-87BB-0A45-A171-441A1C92FCCC}" type="sibTrans" cxnId="{10A7CDD0-E435-AE40-B601-55C218CC9831}">
      <dgm:prSet/>
      <dgm:spPr/>
      <dgm:t>
        <a:bodyPr/>
        <a:lstStyle/>
        <a:p>
          <a:endParaRPr lang="en-US" b="1">
            <a:solidFill>
              <a:schemeClr val="bg1"/>
            </a:solidFill>
          </a:endParaRPr>
        </a:p>
      </dgm:t>
    </dgm:pt>
    <dgm:pt modelId="{595EE4F7-6398-B64D-A233-643E8115E71C}">
      <dgm:prSet phldrT="[Text]"/>
      <dgm:spPr/>
      <dgm:t>
        <a:bodyPr/>
        <a:lstStyle/>
        <a:p>
          <a:r>
            <a:rPr lang="en-US" b="1" dirty="0" err="1">
              <a:solidFill>
                <a:schemeClr val="tx1"/>
              </a:solidFill>
            </a:rPr>
            <a:t>Suivis</a:t>
          </a:r>
          <a:r>
            <a:rPr lang="en-US" b="1" dirty="0">
              <a:solidFill>
                <a:schemeClr val="tx1"/>
              </a:solidFill>
            </a:rPr>
            <a:t> </a:t>
          </a:r>
          <a:r>
            <a:rPr lang="en-US" b="1" dirty="0" err="1">
              <a:solidFill>
                <a:schemeClr val="tx1"/>
              </a:solidFill>
            </a:rPr>
            <a:t>individuels</a:t>
          </a:r>
          <a:endParaRPr lang="en-US" b="1" dirty="0">
            <a:solidFill>
              <a:schemeClr val="tx1"/>
            </a:solidFill>
          </a:endParaRPr>
        </a:p>
      </dgm:t>
    </dgm:pt>
    <dgm:pt modelId="{70F8BD85-4862-BE40-9FD7-D849CE0CCDE8}" type="parTrans" cxnId="{EA1177B4-67CD-5442-95AA-2217970AB9BD}">
      <dgm:prSet/>
      <dgm:spPr/>
      <dgm:t>
        <a:bodyPr/>
        <a:lstStyle/>
        <a:p>
          <a:endParaRPr lang="en-US" b="1">
            <a:solidFill>
              <a:schemeClr val="bg1"/>
            </a:solidFill>
          </a:endParaRPr>
        </a:p>
      </dgm:t>
    </dgm:pt>
    <dgm:pt modelId="{FFF46E95-1F98-B345-91B7-4017D70836E7}" type="sibTrans" cxnId="{EA1177B4-67CD-5442-95AA-2217970AB9BD}">
      <dgm:prSet/>
      <dgm:spPr/>
      <dgm:t>
        <a:bodyPr/>
        <a:lstStyle/>
        <a:p>
          <a:endParaRPr lang="en-US" b="1">
            <a:solidFill>
              <a:schemeClr val="bg1"/>
            </a:solidFill>
          </a:endParaRPr>
        </a:p>
      </dgm:t>
    </dgm:pt>
    <dgm:pt modelId="{4122F563-B341-B845-8E13-E337C1BAA6E7}">
      <dgm:prSet phldrT="[Text]"/>
      <dgm:spPr/>
      <dgm:t>
        <a:bodyPr/>
        <a:lstStyle/>
        <a:p>
          <a:r>
            <a:rPr lang="en-US" b="1" dirty="0">
              <a:solidFill>
                <a:schemeClr val="tx1"/>
              </a:solidFill>
            </a:rPr>
            <a:t>Physio (8 </a:t>
          </a:r>
          <a:r>
            <a:rPr lang="en-US" b="1" dirty="0" err="1">
              <a:solidFill>
                <a:schemeClr val="tx1"/>
              </a:solidFill>
            </a:rPr>
            <a:t>renc</a:t>
          </a:r>
          <a:r>
            <a:rPr lang="en-US" b="1" dirty="0">
              <a:solidFill>
                <a:schemeClr val="tx1"/>
              </a:solidFill>
            </a:rPr>
            <a:t>)</a:t>
          </a:r>
        </a:p>
      </dgm:t>
    </dgm:pt>
    <dgm:pt modelId="{CF1A170F-3F8A-8241-B9F4-81EEB6751086}" type="parTrans" cxnId="{F66DF4BD-A11B-C347-A9E8-2E47D62F4E3A}">
      <dgm:prSet/>
      <dgm:spPr/>
      <dgm:t>
        <a:bodyPr/>
        <a:lstStyle/>
        <a:p>
          <a:endParaRPr lang="en-US" b="1">
            <a:solidFill>
              <a:schemeClr val="bg1"/>
            </a:solidFill>
          </a:endParaRPr>
        </a:p>
      </dgm:t>
    </dgm:pt>
    <dgm:pt modelId="{A14ADFF8-089A-0545-AE7E-76FC28C1381D}" type="sibTrans" cxnId="{F66DF4BD-A11B-C347-A9E8-2E47D62F4E3A}">
      <dgm:prSet/>
      <dgm:spPr/>
      <dgm:t>
        <a:bodyPr/>
        <a:lstStyle/>
        <a:p>
          <a:endParaRPr lang="en-US" b="1">
            <a:solidFill>
              <a:schemeClr val="bg1"/>
            </a:solidFill>
          </a:endParaRPr>
        </a:p>
      </dgm:t>
    </dgm:pt>
    <dgm:pt modelId="{BDC5431B-7906-D74B-B0D5-49B6FC914912}">
      <dgm:prSet phldrT="[Text]"/>
      <dgm:spPr/>
      <dgm:t>
        <a:bodyPr/>
        <a:lstStyle/>
        <a:p>
          <a:r>
            <a:rPr lang="en-US" b="1" dirty="0">
              <a:solidFill>
                <a:schemeClr val="tx1"/>
              </a:solidFill>
            </a:rPr>
            <a:t>Ergo (8 </a:t>
          </a:r>
          <a:r>
            <a:rPr lang="en-US" b="1" dirty="0" err="1">
              <a:solidFill>
                <a:schemeClr val="tx1"/>
              </a:solidFill>
            </a:rPr>
            <a:t>renc</a:t>
          </a:r>
          <a:r>
            <a:rPr lang="en-US" b="1" dirty="0">
              <a:solidFill>
                <a:schemeClr val="tx1"/>
              </a:solidFill>
            </a:rPr>
            <a:t>)</a:t>
          </a:r>
        </a:p>
      </dgm:t>
    </dgm:pt>
    <dgm:pt modelId="{1E2FC3B5-B6AC-4146-AEB4-E37FC2799FF0}" type="parTrans" cxnId="{59BE4836-BB94-394D-BA0D-6233D607AED9}">
      <dgm:prSet/>
      <dgm:spPr/>
      <dgm:t>
        <a:bodyPr/>
        <a:lstStyle/>
        <a:p>
          <a:endParaRPr lang="en-US" b="1">
            <a:solidFill>
              <a:schemeClr val="bg1"/>
            </a:solidFill>
          </a:endParaRPr>
        </a:p>
      </dgm:t>
    </dgm:pt>
    <dgm:pt modelId="{5505360D-3E57-E244-9377-42AC34A5756D}" type="sibTrans" cxnId="{59BE4836-BB94-394D-BA0D-6233D607AED9}">
      <dgm:prSet/>
      <dgm:spPr/>
      <dgm:t>
        <a:bodyPr/>
        <a:lstStyle/>
        <a:p>
          <a:endParaRPr lang="en-US" b="1">
            <a:solidFill>
              <a:schemeClr val="bg1"/>
            </a:solidFill>
          </a:endParaRPr>
        </a:p>
      </dgm:t>
    </dgm:pt>
    <dgm:pt modelId="{A68A4CF5-80B0-8244-B714-650ED6C58AC9}">
      <dgm:prSet phldrT="[Text]"/>
      <dgm:spPr/>
      <dgm:t>
        <a:bodyPr/>
        <a:lstStyle/>
        <a:p>
          <a:r>
            <a:rPr lang="en-US" b="1" dirty="0">
              <a:solidFill>
                <a:schemeClr val="tx1"/>
              </a:solidFill>
            </a:rPr>
            <a:t>Ateliers </a:t>
          </a:r>
          <a:r>
            <a:rPr lang="en-US" b="1" dirty="0" err="1">
              <a:solidFill>
                <a:schemeClr val="tx1"/>
              </a:solidFill>
            </a:rPr>
            <a:t>en</a:t>
          </a:r>
          <a:r>
            <a:rPr lang="en-US" b="1" dirty="0">
              <a:solidFill>
                <a:schemeClr val="tx1"/>
              </a:solidFill>
            </a:rPr>
            <a:t> </a:t>
          </a:r>
          <a:r>
            <a:rPr lang="en-US" b="1" dirty="0" err="1">
              <a:solidFill>
                <a:schemeClr val="tx1"/>
              </a:solidFill>
            </a:rPr>
            <a:t>groupe</a:t>
          </a:r>
          <a:r>
            <a:rPr lang="en-US" b="1" dirty="0">
              <a:solidFill>
                <a:schemeClr val="tx1"/>
              </a:solidFill>
            </a:rPr>
            <a:t> (6 pers, 8 </a:t>
          </a:r>
          <a:r>
            <a:rPr lang="en-US" b="1" dirty="0" err="1">
              <a:solidFill>
                <a:schemeClr val="tx1"/>
              </a:solidFill>
            </a:rPr>
            <a:t>renc</a:t>
          </a:r>
          <a:r>
            <a:rPr lang="en-US" b="1" dirty="0">
              <a:solidFill>
                <a:schemeClr val="tx1"/>
              </a:solidFill>
            </a:rPr>
            <a:t>)</a:t>
          </a:r>
        </a:p>
      </dgm:t>
    </dgm:pt>
    <dgm:pt modelId="{733901CD-F43D-C44C-A605-1059AF188BFD}" type="parTrans" cxnId="{0F040AD8-020D-8044-A8FB-8545DF4A398C}">
      <dgm:prSet/>
      <dgm:spPr/>
      <dgm:t>
        <a:bodyPr/>
        <a:lstStyle/>
        <a:p>
          <a:endParaRPr lang="en-US" b="1">
            <a:solidFill>
              <a:schemeClr val="bg1"/>
            </a:solidFill>
          </a:endParaRPr>
        </a:p>
      </dgm:t>
    </dgm:pt>
    <dgm:pt modelId="{FB12E7AE-CDC7-3348-B108-BF9B98B1E0E2}" type="sibTrans" cxnId="{0F040AD8-020D-8044-A8FB-8545DF4A398C}">
      <dgm:prSet/>
      <dgm:spPr/>
      <dgm:t>
        <a:bodyPr/>
        <a:lstStyle/>
        <a:p>
          <a:endParaRPr lang="en-US" b="1">
            <a:solidFill>
              <a:schemeClr val="bg1"/>
            </a:solidFill>
          </a:endParaRPr>
        </a:p>
      </dgm:t>
    </dgm:pt>
    <dgm:pt modelId="{B5F556DE-DABF-D149-925C-950B81B83C4D}">
      <dgm:prSet phldrT="[Text]"/>
      <dgm:spPr/>
      <dgm:t>
        <a:bodyPr/>
        <a:lstStyle/>
        <a:p>
          <a:r>
            <a:rPr lang="en-US" b="1" dirty="0" err="1">
              <a:solidFill>
                <a:schemeClr val="tx1"/>
              </a:solidFill>
            </a:rPr>
            <a:t>Renc</a:t>
          </a:r>
          <a:r>
            <a:rPr lang="en-US" b="1" dirty="0">
              <a:solidFill>
                <a:schemeClr val="tx1"/>
              </a:solidFill>
            </a:rPr>
            <a:t> de fermeture</a:t>
          </a:r>
        </a:p>
      </dgm:t>
    </dgm:pt>
    <dgm:pt modelId="{BF4B9446-B1C2-1146-9BFB-83B75CC921B8}" type="parTrans" cxnId="{9D2BCDAC-76B3-6A4F-B99F-9B9490DD209D}">
      <dgm:prSet/>
      <dgm:spPr/>
      <dgm:t>
        <a:bodyPr/>
        <a:lstStyle/>
        <a:p>
          <a:endParaRPr lang="en-US">
            <a:solidFill>
              <a:schemeClr val="bg1"/>
            </a:solidFill>
          </a:endParaRPr>
        </a:p>
      </dgm:t>
    </dgm:pt>
    <dgm:pt modelId="{FE198320-70E5-CC4A-B0EE-669438F33408}" type="sibTrans" cxnId="{9D2BCDAC-76B3-6A4F-B99F-9B9490DD209D}">
      <dgm:prSet/>
      <dgm:spPr/>
      <dgm:t>
        <a:bodyPr/>
        <a:lstStyle/>
        <a:p>
          <a:endParaRPr lang="en-US">
            <a:solidFill>
              <a:schemeClr val="bg1"/>
            </a:solidFill>
          </a:endParaRPr>
        </a:p>
      </dgm:t>
    </dgm:pt>
    <dgm:pt modelId="{1BA9A7BC-04BC-2048-9323-D48E0138E13F}">
      <dgm:prSet phldrT="[Text]"/>
      <dgm:spPr/>
      <dgm:t>
        <a:bodyPr/>
        <a:lstStyle/>
        <a:p>
          <a:r>
            <a:rPr lang="en-US" b="1" strike="sngStrike" dirty="0" err="1">
              <a:solidFill>
                <a:schemeClr val="tx1"/>
              </a:solidFill>
            </a:rPr>
            <a:t>Autres</a:t>
          </a:r>
          <a:r>
            <a:rPr lang="en-US" b="1" strike="sngStrike" dirty="0">
              <a:solidFill>
                <a:schemeClr val="tx1"/>
              </a:solidFill>
            </a:rPr>
            <a:t> au </a:t>
          </a:r>
          <a:r>
            <a:rPr lang="en-US" b="1" strike="sngStrike" dirty="0" err="1">
              <a:solidFill>
                <a:schemeClr val="tx1"/>
              </a:solidFill>
            </a:rPr>
            <a:t>besoin</a:t>
          </a:r>
          <a:endParaRPr lang="en-US" b="1" strike="sngStrike" dirty="0">
            <a:solidFill>
              <a:schemeClr val="tx1"/>
            </a:solidFill>
          </a:endParaRPr>
        </a:p>
      </dgm:t>
    </dgm:pt>
    <dgm:pt modelId="{8F136A3E-B6F1-CE40-8967-58CAD2BC3E3F}" type="sibTrans" cxnId="{9B6F8CBD-2223-6F4F-8F97-40EC0BFEE809}">
      <dgm:prSet/>
      <dgm:spPr/>
      <dgm:t>
        <a:bodyPr/>
        <a:lstStyle/>
        <a:p>
          <a:endParaRPr lang="en-US" b="1">
            <a:solidFill>
              <a:schemeClr val="bg1"/>
            </a:solidFill>
          </a:endParaRPr>
        </a:p>
      </dgm:t>
    </dgm:pt>
    <dgm:pt modelId="{B947915C-BB9A-214A-8A53-6BF59BC94640}" type="parTrans" cxnId="{9B6F8CBD-2223-6F4F-8F97-40EC0BFEE809}">
      <dgm:prSet/>
      <dgm:spPr/>
      <dgm:t>
        <a:bodyPr/>
        <a:lstStyle/>
        <a:p>
          <a:endParaRPr lang="en-US" b="1">
            <a:solidFill>
              <a:schemeClr val="bg1"/>
            </a:solidFill>
          </a:endParaRPr>
        </a:p>
      </dgm:t>
    </dgm:pt>
    <dgm:pt modelId="{9BB00107-5101-474A-BC23-AAEDB1AF057A}" type="pres">
      <dgm:prSet presAssocID="{8C95D2D1-8D19-C148-BD25-847DE2EA046C}" presName="linearFlow" presStyleCnt="0">
        <dgm:presLayoutVars>
          <dgm:resizeHandles val="exact"/>
        </dgm:presLayoutVars>
      </dgm:prSet>
      <dgm:spPr/>
    </dgm:pt>
    <dgm:pt modelId="{A79595B5-A068-3C48-AF18-2F69A276E0CB}" type="pres">
      <dgm:prSet presAssocID="{6CF8C510-440F-0244-80E8-A3F99423283A}" presName="node" presStyleLbl="node1" presStyleIdx="0" presStyleCnt="5" custScaleX="136688">
        <dgm:presLayoutVars>
          <dgm:bulletEnabled val="1"/>
        </dgm:presLayoutVars>
      </dgm:prSet>
      <dgm:spPr/>
    </dgm:pt>
    <dgm:pt modelId="{8D017CBD-359C-DC4A-9F7E-023CC5D0F318}" type="pres">
      <dgm:prSet presAssocID="{CBB6FDA2-0640-0A45-95E3-1E21A7C3FEE4}" presName="sibTrans" presStyleLbl="sibTrans2D1" presStyleIdx="0" presStyleCnt="4"/>
      <dgm:spPr/>
    </dgm:pt>
    <dgm:pt modelId="{7BB08FBB-04E9-8443-8ABA-B66D552377A9}" type="pres">
      <dgm:prSet presAssocID="{CBB6FDA2-0640-0A45-95E3-1E21A7C3FEE4}" presName="connectorText" presStyleLbl="sibTrans2D1" presStyleIdx="0" presStyleCnt="4"/>
      <dgm:spPr/>
    </dgm:pt>
    <dgm:pt modelId="{96A7C94A-187A-2842-BBFE-3B1BC92CBFBF}" type="pres">
      <dgm:prSet presAssocID="{A8E6C00F-0AF4-C848-8223-DD0C1794C4D9}" presName="node" presStyleLbl="node1" presStyleIdx="1" presStyleCnt="5" custScaleX="136688">
        <dgm:presLayoutVars>
          <dgm:bulletEnabled val="1"/>
        </dgm:presLayoutVars>
      </dgm:prSet>
      <dgm:spPr/>
    </dgm:pt>
    <dgm:pt modelId="{BEE61B21-002C-FE4A-A8DA-753977D9A518}" type="pres">
      <dgm:prSet presAssocID="{2703CE2E-87BB-0A45-A171-441A1C92FCCC}" presName="sibTrans" presStyleLbl="sibTrans2D1" presStyleIdx="1" presStyleCnt="4"/>
      <dgm:spPr/>
    </dgm:pt>
    <dgm:pt modelId="{2991D997-F757-7745-9512-1A97EBE338F6}" type="pres">
      <dgm:prSet presAssocID="{2703CE2E-87BB-0A45-A171-441A1C92FCCC}" presName="connectorText" presStyleLbl="sibTrans2D1" presStyleIdx="1" presStyleCnt="4"/>
      <dgm:spPr/>
    </dgm:pt>
    <dgm:pt modelId="{DBAC4166-24E2-0B4E-9C00-EFE70826FBA4}" type="pres">
      <dgm:prSet presAssocID="{595EE4F7-6398-B64D-A233-643E8115E71C}" presName="node" presStyleLbl="node1" presStyleIdx="2" presStyleCnt="5" custScaleX="136688">
        <dgm:presLayoutVars>
          <dgm:bulletEnabled val="1"/>
        </dgm:presLayoutVars>
      </dgm:prSet>
      <dgm:spPr/>
    </dgm:pt>
    <dgm:pt modelId="{C654A735-EAF2-394E-AD51-5E60F81DBD77}" type="pres">
      <dgm:prSet presAssocID="{FFF46E95-1F98-B345-91B7-4017D70836E7}" presName="sibTrans" presStyleLbl="sibTrans2D1" presStyleIdx="2" presStyleCnt="4"/>
      <dgm:spPr/>
    </dgm:pt>
    <dgm:pt modelId="{8E633ADD-0B21-6A46-A54E-D249CEAD4648}" type="pres">
      <dgm:prSet presAssocID="{FFF46E95-1F98-B345-91B7-4017D70836E7}" presName="connectorText" presStyleLbl="sibTrans2D1" presStyleIdx="2" presStyleCnt="4"/>
      <dgm:spPr/>
    </dgm:pt>
    <dgm:pt modelId="{DFA5334B-AEE1-8A41-91D8-43D9C344A3EE}" type="pres">
      <dgm:prSet presAssocID="{A68A4CF5-80B0-8244-B714-650ED6C58AC9}" presName="node" presStyleLbl="node1" presStyleIdx="3" presStyleCnt="5" custScaleX="136688">
        <dgm:presLayoutVars>
          <dgm:bulletEnabled val="1"/>
        </dgm:presLayoutVars>
      </dgm:prSet>
      <dgm:spPr/>
    </dgm:pt>
    <dgm:pt modelId="{7E829778-C401-164C-A7E1-576D7D564AC0}" type="pres">
      <dgm:prSet presAssocID="{FB12E7AE-CDC7-3348-B108-BF9B98B1E0E2}" presName="sibTrans" presStyleLbl="sibTrans2D1" presStyleIdx="3" presStyleCnt="4"/>
      <dgm:spPr/>
    </dgm:pt>
    <dgm:pt modelId="{FA0EE41D-8703-684B-ADE7-9387CE554293}" type="pres">
      <dgm:prSet presAssocID="{FB12E7AE-CDC7-3348-B108-BF9B98B1E0E2}" presName="connectorText" presStyleLbl="sibTrans2D1" presStyleIdx="3" presStyleCnt="4"/>
      <dgm:spPr/>
    </dgm:pt>
    <dgm:pt modelId="{00E32CEB-1984-1D48-A6C0-E87D65418B5A}" type="pres">
      <dgm:prSet presAssocID="{B5F556DE-DABF-D149-925C-950B81B83C4D}" presName="node" presStyleLbl="node1" presStyleIdx="4" presStyleCnt="5" custScaleX="134071">
        <dgm:presLayoutVars>
          <dgm:bulletEnabled val="1"/>
        </dgm:presLayoutVars>
      </dgm:prSet>
      <dgm:spPr/>
    </dgm:pt>
  </dgm:ptLst>
  <dgm:cxnLst>
    <dgm:cxn modelId="{59BE4836-BB94-394D-BA0D-6233D607AED9}" srcId="{595EE4F7-6398-B64D-A233-643E8115E71C}" destId="{BDC5431B-7906-D74B-B0D5-49B6FC914912}" srcOrd="1" destOrd="0" parTransId="{1E2FC3B5-B6AC-4146-AEB4-E37FC2799FF0}" sibTransId="{5505360D-3E57-E244-9377-42AC34A5756D}"/>
    <dgm:cxn modelId="{D784F839-C792-FC4A-B9DF-2E216A09513A}" type="presOf" srcId="{2703CE2E-87BB-0A45-A171-441A1C92FCCC}" destId="{2991D997-F757-7745-9512-1A97EBE338F6}" srcOrd="1" destOrd="0" presId="urn:microsoft.com/office/officeart/2005/8/layout/process2"/>
    <dgm:cxn modelId="{3F660444-FF4D-7648-9BAA-D5BDE1B02A82}" srcId="{8C95D2D1-8D19-C148-BD25-847DE2EA046C}" destId="{6CF8C510-440F-0244-80E8-A3F99423283A}" srcOrd="0" destOrd="0" parTransId="{F8A1942C-3C7A-9444-8380-71A23F895CA0}" sibTransId="{CBB6FDA2-0640-0A45-95E3-1E21A7C3FEE4}"/>
    <dgm:cxn modelId="{23AA1C6F-1C98-AE4D-9D47-B3C1F66681D5}" type="presOf" srcId="{FB12E7AE-CDC7-3348-B108-BF9B98B1E0E2}" destId="{FA0EE41D-8703-684B-ADE7-9387CE554293}" srcOrd="1" destOrd="0" presId="urn:microsoft.com/office/officeart/2005/8/layout/process2"/>
    <dgm:cxn modelId="{565D674F-5F2E-4F4B-ADFF-E0BBB64064B6}" type="presOf" srcId="{FB12E7AE-CDC7-3348-B108-BF9B98B1E0E2}" destId="{7E829778-C401-164C-A7E1-576D7D564AC0}" srcOrd="0" destOrd="0" presId="urn:microsoft.com/office/officeart/2005/8/layout/process2"/>
    <dgm:cxn modelId="{C4542351-84B3-DF44-9CD8-6E4BF2D69116}" type="presOf" srcId="{1BA9A7BC-04BC-2048-9323-D48E0138E13F}" destId="{DBAC4166-24E2-0B4E-9C00-EFE70826FBA4}" srcOrd="0" destOrd="3" presId="urn:microsoft.com/office/officeart/2005/8/layout/process2"/>
    <dgm:cxn modelId="{2B1F4F71-853E-EA4B-940F-6E329DCDC7EC}" type="presOf" srcId="{BDC5431B-7906-D74B-B0D5-49B6FC914912}" destId="{DBAC4166-24E2-0B4E-9C00-EFE70826FBA4}" srcOrd="0" destOrd="2" presId="urn:microsoft.com/office/officeart/2005/8/layout/process2"/>
    <dgm:cxn modelId="{3BA08D57-EF2F-AD4D-A572-FEAAC77AF8D9}" type="presOf" srcId="{A68A4CF5-80B0-8244-B714-650ED6C58AC9}" destId="{DFA5334B-AEE1-8A41-91D8-43D9C344A3EE}" srcOrd="0" destOrd="0" presId="urn:microsoft.com/office/officeart/2005/8/layout/process2"/>
    <dgm:cxn modelId="{C965C58E-3205-7D4A-86FC-1D657B4DC9EF}" type="presOf" srcId="{8C95D2D1-8D19-C148-BD25-847DE2EA046C}" destId="{9BB00107-5101-474A-BC23-AAEDB1AF057A}" srcOrd="0" destOrd="0" presId="urn:microsoft.com/office/officeart/2005/8/layout/process2"/>
    <dgm:cxn modelId="{B1046991-AABA-4D4A-A19C-BDF32F8371D0}" type="presOf" srcId="{FFF46E95-1F98-B345-91B7-4017D70836E7}" destId="{8E633ADD-0B21-6A46-A54E-D249CEAD4648}" srcOrd="1" destOrd="0" presId="urn:microsoft.com/office/officeart/2005/8/layout/process2"/>
    <dgm:cxn modelId="{6011779B-A3DE-A645-BB0A-2F2CAFB41CD9}" type="presOf" srcId="{4122F563-B341-B845-8E13-E337C1BAA6E7}" destId="{DBAC4166-24E2-0B4E-9C00-EFE70826FBA4}" srcOrd="0" destOrd="1" presId="urn:microsoft.com/office/officeart/2005/8/layout/process2"/>
    <dgm:cxn modelId="{6D9C7AA6-942A-C04E-AB8F-A51D870DD543}" type="presOf" srcId="{CBB6FDA2-0640-0A45-95E3-1E21A7C3FEE4}" destId="{7BB08FBB-04E9-8443-8ABA-B66D552377A9}" srcOrd="1" destOrd="0" presId="urn:microsoft.com/office/officeart/2005/8/layout/process2"/>
    <dgm:cxn modelId="{5E538BAC-9606-6344-8986-881E8B4853A7}" type="presOf" srcId="{FFF46E95-1F98-B345-91B7-4017D70836E7}" destId="{C654A735-EAF2-394E-AD51-5E60F81DBD77}" srcOrd="0" destOrd="0" presId="urn:microsoft.com/office/officeart/2005/8/layout/process2"/>
    <dgm:cxn modelId="{9D2BCDAC-76B3-6A4F-B99F-9B9490DD209D}" srcId="{8C95D2D1-8D19-C148-BD25-847DE2EA046C}" destId="{B5F556DE-DABF-D149-925C-950B81B83C4D}" srcOrd="4" destOrd="0" parTransId="{BF4B9446-B1C2-1146-9BFB-83B75CC921B8}" sibTransId="{FE198320-70E5-CC4A-B0EE-669438F33408}"/>
    <dgm:cxn modelId="{5DEF8AB2-B3AA-BA4C-B72E-73A38037E400}" type="presOf" srcId="{6CF8C510-440F-0244-80E8-A3F99423283A}" destId="{A79595B5-A068-3C48-AF18-2F69A276E0CB}" srcOrd="0" destOrd="0" presId="urn:microsoft.com/office/officeart/2005/8/layout/process2"/>
    <dgm:cxn modelId="{0B3714B4-0259-3A49-B30D-8F15DF88078D}" type="presOf" srcId="{2703CE2E-87BB-0A45-A171-441A1C92FCCC}" destId="{BEE61B21-002C-FE4A-A8DA-753977D9A518}" srcOrd="0" destOrd="0" presId="urn:microsoft.com/office/officeart/2005/8/layout/process2"/>
    <dgm:cxn modelId="{EA1177B4-67CD-5442-95AA-2217970AB9BD}" srcId="{8C95D2D1-8D19-C148-BD25-847DE2EA046C}" destId="{595EE4F7-6398-B64D-A233-643E8115E71C}" srcOrd="2" destOrd="0" parTransId="{70F8BD85-4862-BE40-9FD7-D849CE0CCDE8}" sibTransId="{FFF46E95-1F98-B345-91B7-4017D70836E7}"/>
    <dgm:cxn modelId="{9B6F8CBD-2223-6F4F-8F97-40EC0BFEE809}" srcId="{595EE4F7-6398-B64D-A233-643E8115E71C}" destId="{1BA9A7BC-04BC-2048-9323-D48E0138E13F}" srcOrd="2" destOrd="0" parTransId="{B947915C-BB9A-214A-8A53-6BF59BC94640}" sibTransId="{8F136A3E-B6F1-CE40-8967-58CAD2BC3E3F}"/>
    <dgm:cxn modelId="{F66DF4BD-A11B-C347-A9E8-2E47D62F4E3A}" srcId="{595EE4F7-6398-B64D-A233-643E8115E71C}" destId="{4122F563-B341-B845-8E13-E337C1BAA6E7}" srcOrd="0" destOrd="0" parTransId="{CF1A170F-3F8A-8241-B9F4-81EEB6751086}" sibTransId="{A14ADFF8-089A-0545-AE7E-76FC28C1381D}"/>
    <dgm:cxn modelId="{ACE820C6-9213-5945-8C13-2D0C792D4DCA}" type="presOf" srcId="{A8E6C00F-0AF4-C848-8223-DD0C1794C4D9}" destId="{96A7C94A-187A-2842-BBFE-3B1BC92CBFBF}" srcOrd="0" destOrd="0" presId="urn:microsoft.com/office/officeart/2005/8/layout/process2"/>
    <dgm:cxn modelId="{10A7CDD0-E435-AE40-B601-55C218CC9831}" srcId="{8C95D2D1-8D19-C148-BD25-847DE2EA046C}" destId="{A8E6C00F-0AF4-C848-8223-DD0C1794C4D9}" srcOrd="1" destOrd="0" parTransId="{0C875CB7-2002-AD4A-9209-A28851C770E4}" sibTransId="{2703CE2E-87BB-0A45-A171-441A1C92FCCC}"/>
    <dgm:cxn modelId="{0F040AD8-020D-8044-A8FB-8545DF4A398C}" srcId="{8C95D2D1-8D19-C148-BD25-847DE2EA046C}" destId="{A68A4CF5-80B0-8244-B714-650ED6C58AC9}" srcOrd="3" destOrd="0" parTransId="{733901CD-F43D-C44C-A605-1059AF188BFD}" sibTransId="{FB12E7AE-CDC7-3348-B108-BF9B98B1E0E2}"/>
    <dgm:cxn modelId="{C032D9E8-767C-0646-AF40-BA3D694058CF}" type="presOf" srcId="{595EE4F7-6398-B64D-A233-643E8115E71C}" destId="{DBAC4166-24E2-0B4E-9C00-EFE70826FBA4}" srcOrd="0" destOrd="0" presId="urn:microsoft.com/office/officeart/2005/8/layout/process2"/>
    <dgm:cxn modelId="{7FE5ECE9-041D-7F49-8BB7-D5B43FDAB55A}" type="presOf" srcId="{B5F556DE-DABF-D149-925C-950B81B83C4D}" destId="{00E32CEB-1984-1D48-A6C0-E87D65418B5A}" srcOrd="0" destOrd="0" presId="urn:microsoft.com/office/officeart/2005/8/layout/process2"/>
    <dgm:cxn modelId="{7B2630F7-6206-EA4C-914D-44DDB1057C18}" type="presOf" srcId="{CBB6FDA2-0640-0A45-95E3-1E21A7C3FEE4}" destId="{8D017CBD-359C-DC4A-9F7E-023CC5D0F318}" srcOrd="0" destOrd="0" presId="urn:microsoft.com/office/officeart/2005/8/layout/process2"/>
    <dgm:cxn modelId="{3862FC0E-E192-1941-90AB-DC97BF130CF1}" type="presParOf" srcId="{9BB00107-5101-474A-BC23-AAEDB1AF057A}" destId="{A79595B5-A068-3C48-AF18-2F69A276E0CB}" srcOrd="0" destOrd="0" presId="urn:microsoft.com/office/officeart/2005/8/layout/process2"/>
    <dgm:cxn modelId="{B6603F35-689D-B841-8DC7-36DB1C4472D2}" type="presParOf" srcId="{9BB00107-5101-474A-BC23-AAEDB1AF057A}" destId="{8D017CBD-359C-DC4A-9F7E-023CC5D0F318}" srcOrd="1" destOrd="0" presId="urn:microsoft.com/office/officeart/2005/8/layout/process2"/>
    <dgm:cxn modelId="{647CC5ED-5677-0641-BBC8-4D046BD1E989}" type="presParOf" srcId="{8D017CBD-359C-DC4A-9F7E-023CC5D0F318}" destId="{7BB08FBB-04E9-8443-8ABA-B66D552377A9}" srcOrd="0" destOrd="0" presId="urn:microsoft.com/office/officeart/2005/8/layout/process2"/>
    <dgm:cxn modelId="{CC700185-F42E-4A4A-873A-2660D410DDC6}" type="presParOf" srcId="{9BB00107-5101-474A-BC23-AAEDB1AF057A}" destId="{96A7C94A-187A-2842-BBFE-3B1BC92CBFBF}" srcOrd="2" destOrd="0" presId="urn:microsoft.com/office/officeart/2005/8/layout/process2"/>
    <dgm:cxn modelId="{9B791A93-FE0B-974C-A823-027381C12082}" type="presParOf" srcId="{9BB00107-5101-474A-BC23-AAEDB1AF057A}" destId="{BEE61B21-002C-FE4A-A8DA-753977D9A518}" srcOrd="3" destOrd="0" presId="urn:microsoft.com/office/officeart/2005/8/layout/process2"/>
    <dgm:cxn modelId="{2EF35123-107E-9B46-BC2D-B5E6C8CB5CEE}" type="presParOf" srcId="{BEE61B21-002C-FE4A-A8DA-753977D9A518}" destId="{2991D997-F757-7745-9512-1A97EBE338F6}" srcOrd="0" destOrd="0" presId="urn:microsoft.com/office/officeart/2005/8/layout/process2"/>
    <dgm:cxn modelId="{11DEEF3E-6286-2947-9AE1-B3698F6C9C79}" type="presParOf" srcId="{9BB00107-5101-474A-BC23-AAEDB1AF057A}" destId="{DBAC4166-24E2-0B4E-9C00-EFE70826FBA4}" srcOrd="4" destOrd="0" presId="urn:microsoft.com/office/officeart/2005/8/layout/process2"/>
    <dgm:cxn modelId="{1821B5F1-84ED-A442-8AB9-8EED2B5429D6}" type="presParOf" srcId="{9BB00107-5101-474A-BC23-AAEDB1AF057A}" destId="{C654A735-EAF2-394E-AD51-5E60F81DBD77}" srcOrd="5" destOrd="0" presId="urn:microsoft.com/office/officeart/2005/8/layout/process2"/>
    <dgm:cxn modelId="{352A7FFC-5F81-A94E-93D3-45464459091D}" type="presParOf" srcId="{C654A735-EAF2-394E-AD51-5E60F81DBD77}" destId="{8E633ADD-0B21-6A46-A54E-D249CEAD4648}" srcOrd="0" destOrd="0" presId="urn:microsoft.com/office/officeart/2005/8/layout/process2"/>
    <dgm:cxn modelId="{14509B94-26D6-6E4E-A5BD-AC47836492AF}" type="presParOf" srcId="{9BB00107-5101-474A-BC23-AAEDB1AF057A}" destId="{DFA5334B-AEE1-8A41-91D8-43D9C344A3EE}" srcOrd="6" destOrd="0" presId="urn:microsoft.com/office/officeart/2005/8/layout/process2"/>
    <dgm:cxn modelId="{462C3234-761F-8A40-A3AA-D39D2A382512}" type="presParOf" srcId="{9BB00107-5101-474A-BC23-AAEDB1AF057A}" destId="{7E829778-C401-164C-A7E1-576D7D564AC0}" srcOrd="7" destOrd="0" presId="urn:microsoft.com/office/officeart/2005/8/layout/process2"/>
    <dgm:cxn modelId="{923726C3-B372-794D-977D-96F2A31D30BB}" type="presParOf" srcId="{7E829778-C401-164C-A7E1-576D7D564AC0}" destId="{FA0EE41D-8703-684B-ADE7-9387CE554293}" srcOrd="0" destOrd="0" presId="urn:microsoft.com/office/officeart/2005/8/layout/process2"/>
    <dgm:cxn modelId="{0E0DC7CB-A877-6C40-9E63-1FDFB22AD0D8}" type="presParOf" srcId="{9BB00107-5101-474A-BC23-AAEDB1AF057A}" destId="{00E32CEB-1984-1D48-A6C0-E87D65418B5A}" srcOrd="8"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0EDBC2D-2C5A-4F46-9F3C-8A747D1C5D64}" type="doc">
      <dgm:prSet loTypeId="urn:microsoft.com/office/officeart/2005/8/layout/hierarchy4" loCatId="hierarchy" qsTypeId="urn:microsoft.com/office/officeart/2005/8/quickstyle/simple1" qsCatId="simple" csTypeId="urn:microsoft.com/office/officeart/2005/8/colors/colorful5" csCatId="colorful" phldr="1"/>
      <dgm:spPr/>
      <dgm:t>
        <a:bodyPr/>
        <a:lstStyle/>
        <a:p>
          <a:endParaRPr lang="fr-FR"/>
        </a:p>
      </dgm:t>
    </dgm:pt>
    <dgm:pt modelId="{7386FC8C-F9B8-4630-8F54-CFBF3D2F5D36}">
      <dgm:prSet phldrT="[Texte]" phldr="0"/>
      <dgm:spPr>
        <a:ln>
          <a:noFill/>
        </a:ln>
      </dgm:spPr>
      <dgm:t>
        <a:bodyPr/>
        <a:lstStyle/>
        <a:p>
          <a:r>
            <a:rPr lang="fr-FR" dirty="0">
              <a:solidFill>
                <a:schemeClr val="tx1"/>
              </a:solidFill>
              <a:latin typeface="Century Gothic" panose="020B0502020202020204"/>
            </a:rPr>
            <a:t>Fatigue et malaise post effort</a:t>
          </a:r>
          <a:endParaRPr lang="fr-FR" dirty="0">
            <a:solidFill>
              <a:schemeClr val="tx1"/>
            </a:solidFill>
          </a:endParaRPr>
        </a:p>
      </dgm:t>
    </dgm:pt>
    <dgm:pt modelId="{6BA94DD1-1128-4170-861E-5CFD948C967F}" type="parTrans" cxnId="{1D01A7DF-E56D-4216-98FC-E91D119B48CB}">
      <dgm:prSet/>
      <dgm:spPr/>
      <dgm:t>
        <a:bodyPr/>
        <a:lstStyle/>
        <a:p>
          <a:endParaRPr lang="fr-FR"/>
        </a:p>
      </dgm:t>
    </dgm:pt>
    <dgm:pt modelId="{329D2593-0B9C-411B-A082-621F70140447}" type="sibTrans" cxnId="{1D01A7DF-E56D-4216-98FC-E91D119B48CB}">
      <dgm:prSet/>
      <dgm:spPr/>
      <dgm:t>
        <a:bodyPr/>
        <a:lstStyle/>
        <a:p>
          <a:endParaRPr lang="fr-FR"/>
        </a:p>
      </dgm:t>
    </dgm:pt>
    <dgm:pt modelId="{484B863F-DEC6-4310-B691-1F8FB3970B35}">
      <dgm:prSet phldrT="[Texte]" phldr="0"/>
      <dgm:spPr>
        <a:ln>
          <a:noFill/>
        </a:ln>
      </dgm:spPr>
      <dgm:t>
        <a:bodyPr/>
        <a:lstStyle/>
        <a:p>
          <a:pPr rtl="0"/>
          <a:r>
            <a:rPr lang="fr-FR" dirty="0">
              <a:solidFill>
                <a:schemeClr val="tx1"/>
              </a:solidFill>
              <a:latin typeface="Century Gothic" panose="020B0502020202020204"/>
            </a:rPr>
            <a:t>Essoufflement et toux</a:t>
          </a:r>
          <a:endParaRPr lang="fr-FR" dirty="0">
            <a:solidFill>
              <a:schemeClr val="tx1"/>
            </a:solidFill>
          </a:endParaRPr>
        </a:p>
      </dgm:t>
    </dgm:pt>
    <dgm:pt modelId="{8F08AD27-997F-4FB0-81E1-0CC3590AEDC4}" type="parTrans" cxnId="{178F840D-C387-42D0-A647-64637EA6A2C9}">
      <dgm:prSet/>
      <dgm:spPr/>
      <dgm:t>
        <a:bodyPr/>
        <a:lstStyle/>
        <a:p>
          <a:endParaRPr lang="fr-FR"/>
        </a:p>
      </dgm:t>
    </dgm:pt>
    <dgm:pt modelId="{9401209C-E1A9-4961-9E99-2D31AD1CCAA9}" type="sibTrans" cxnId="{178F840D-C387-42D0-A647-64637EA6A2C9}">
      <dgm:prSet/>
      <dgm:spPr/>
      <dgm:t>
        <a:bodyPr/>
        <a:lstStyle/>
        <a:p>
          <a:endParaRPr lang="fr-FR"/>
        </a:p>
      </dgm:t>
    </dgm:pt>
    <dgm:pt modelId="{ABC88F69-B577-8044-A112-4AD3F7A4BBEF}">
      <dgm:prSet phldrT="[Texte]" phldr="0"/>
      <dgm:spPr>
        <a:ln>
          <a:noFill/>
        </a:ln>
      </dgm:spPr>
      <dgm:t>
        <a:bodyPr/>
        <a:lstStyle/>
        <a:p>
          <a:r>
            <a:rPr lang="fr-FR" dirty="0">
              <a:solidFill>
                <a:schemeClr val="tx1"/>
              </a:solidFill>
            </a:rPr>
            <a:t>Dysautonomie et problèmes circulatoires</a:t>
          </a:r>
        </a:p>
      </dgm:t>
    </dgm:pt>
    <dgm:pt modelId="{DC3DFC49-A7B8-624B-9EBB-A3BF25539132}" type="parTrans" cxnId="{548BB8DE-C78D-E843-8C25-CFA526BE7029}">
      <dgm:prSet/>
      <dgm:spPr/>
      <dgm:t>
        <a:bodyPr/>
        <a:lstStyle/>
        <a:p>
          <a:endParaRPr lang="en-US"/>
        </a:p>
      </dgm:t>
    </dgm:pt>
    <dgm:pt modelId="{233017A3-48F5-0A4B-BB76-63AE646E588F}" type="sibTrans" cxnId="{548BB8DE-C78D-E843-8C25-CFA526BE7029}">
      <dgm:prSet/>
      <dgm:spPr/>
      <dgm:t>
        <a:bodyPr/>
        <a:lstStyle/>
        <a:p>
          <a:endParaRPr lang="en-US"/>
        </a:p>
      </dgm:t>
    </dgm:pt>
    <dgm:pt modelId="{6E595C4F-8BA0-B748-87B2-849B6BBC8DAA}">
      <dgm:prSet phldrT="[Texte]" phldr="0"/>
      <dgm:spPr>
        <a:ln>
          <a:noFill/>
        </a:ln>
      </dgm:spPr>
      <dgm:t>
        <a:bodyPr/>
        <a:lstStyle/>
        <a:p>
          <a:pPr rtl="0"/>
          <a:r>
            <a:rPr lang="fr-FR" dirty="0">
              <a:solidFill>
                <a:schemeClr val="tx1"/>
              </a:solidFill>
            </a:rPr>
            <a:t>Résilience, vivre avec la COVID longue</a:t>
          </a:r>
        </a:p>
      </dgm:t>
    </dgm:pt>
    <dgm:pt modelId="{D67F1A4F-034C-6C4B-B5A0-D99EEA4A8243}" type="parTrans" cxnId="{0F862C06-EF0B-DB47-9A53-F72007A9FD12}">
      <dgm:prSet/>
      <dgm:spPr/>
      <dgm:t>
        <a:bodyPr/>
        <a:lstStyle/>
        <a:p>
          <a:endParaRPr lang="en-US"/>
        </a:p>
      </dgm:t>
    </dgm:pt>
    <dgm:pt modelId="{44E31DBD-715F-9248-B0E7-49C82CB304DB}" type="sibTrans" cxnId="{0F862C06-EF0B-DB47-9A53-F72007A9FD12}">
      <dgm:prSet/>
      <dgm:spPr/>
      <dgm:t>
        <a:bodyPr/>
        <a:lstStyle/>
        <a:p>
          <a:endParaRPr lang="en-US"/>
        </a:p>
      </dgm:t>
    </dgm:pt>
    <dgm:pt modelId="{EFC6731D-55E5-0845-B220-84C6F8A2428C}">
      <dgm:prSet phldrT="[Texte]" phldr="0"/>
      <dgm:spPr>
        <a:ln>
          <a:noFill/>
        </a:ln>
      </dgm:spPr>
      <dgm:t>
        <a:bodyPr/>
        <a:lstStyle/>
        <a:p>
          <a:pPr rtl="0"/>
          <a:r>
            <a:rPr lang="fr-FR" dirty="0">
              <a:solidFill>
                <a:schemeClr val="tx1"/>
              </a:solidFill>
            </a:rPr>
            <a:t>Santé mentale, bien-être</a:t>
          </a:r>
        </a:p>
      </dgm:t>
    </dgm:pt>
    <dgm:pt modelId="{662B7C84-9E4F-E040-AFC0-C1175405360D}" type="parTrans" cxnId="{A36FCCEF-A0BC-8D45-820F-5248396589E8}">
      <dgm:prSet/>
      <dgm:spPr/>
      <dgm:t>
        <a:bodyPr/>
        <a:lstStyle/>
        <a:p>
          <a:endParaRPr lang="en-US"/>
        </a:p>
      </dgm:t>
    </dgm:pt>
    <dgm:pt modelId="{F81F7C7A-1CAB-F648-8112-A5EF06636B39}" type="sibTrans" cxnId="{A36FCCEF-A0BC-8D45-820F-5248396589E8}">
      <dgm:prSet/>
      <dgm:spPr/>
      <dgm:t>
        <a:bodyPr/>
        <a:lstStyle/>
        <a:p>
          <a:endParaRPr lang="en-US"/>
        </a:p>
      </dgm:t>
    </dgm:pt>
    <dgm:pt modelId="{F14FC2CC-EC44-FA43-B757-D0B84892B701}">
      <dgm:prSet phldrT="[Texte]" phldr="0"/>
      <dgm:spPr>
        <a:ln>
          <a:noFill/>
        </a:ln>
      </dgm:spPr>
      <dgm:t>
        <a:bodyPr/>
        <a:lstStyle/>
        <a:p>
          <a:pPr rtl="0"/>
          <a:r>
            <a:rPr lang="fr-FR" dirty="0">
              <a:solidFill>
                <a:schemeClr val="tx1"/>
              </a:solidFill>
              <a:latin typeface="Century Gothic" panose="020B0502020202020204"/>
            </a:rPr>
            <a:t>Brouillard cérébral</a:t>
          </a:r>
          <a:endParaRPr lang="fr-FR" dirty="0">
            <a:solidFill>
              <a:schemeClr val="tx1"/>
            </a:solidFill>
          </a:endParaRPr>
        </a:p>
      </dgm:t>
    </dgm:pt>
    <dgm:pt modelId="{B8D33583-94BC-DE4F-AB2F-6DD661AEEAA2}" type="parTrans" cxnId="{9138A54F-2244-C649-B951-81404A65727B}">
      <dgm:prSet/>
      <dgm:spPr/>
      <dgm:t>
        <a:bodyPr/>
        <a:lstStyle/>
        <a:p>
          <a:endParaRPr lang="en-US"/>
        </a:p>
      </dgm:t>
    </dgm:pt>
    <dgm:pt modelId="{9C1DB91B-21C6-6E40-96EF-717B2ECCA009}" type="sibTrans" cxnId="{9138A54F-2244-C649-B951-81404A65727B}">
      <dgm:prSet/>
      <dgm:spPr/>
      <dgm:t>
        <a:bodyPr/>
        <a:lstStyle/>
        <a:p>
          <a:endParaRPr lang="en-US"/>
        </a:p>
      </dgm:t>
    </dgm:pt>
    <dgm:pt modelId="{3573E63B-FD2C-F548-A239-704D64FD6C7F}">
      <dgm:prSet phldrT="[Texte]" phldr="0"/>
      <dgm:spPr>
        <a:ln>
          <a:noFill/>
        </a:ln>
      </dgm:spPr>
      <dgm:t>
        <a:bodyPr/>
        <a:lstStyle/>
        <a:p>
          <a:pPr rtl="0"/>
          <a:r>
            <a:rPr lang="fr-FR" dirty="0">
              <a:solidFill>
                <a:schemeClr val="tx1"/>
              </a:solidFill>
            </a:rPr>
            <a:t>Habitudes de vie</a:t>
          </a:r>
        </a:p>
      </dgm:t>
    </dgm:pt>
    <dgm:pt modelId="{C953DD44-13DF-AD4F-8816-60C5C9651D41}" type="parTrans" cxnId="{738C3C6A-FD6D-F140-8E07-1D90E3F023AD}">
      <dgm:prSet/>
      <dgm:spPr/>
      <dgm:t>
        <a:bodyPr/>
        <a:lstStyle/>
        <a:p>
          <a:endParaRPr lang="en-US"/>
        </a:p>
      </dgm:t>
    </dgm:pt>
    <dgm:pt modelId="{11717985-0004-844A-B1CE-769B7C24106B}" type="sibTrans" cxnId="{738C3C6A-FD6D-F140-8E07-1D90E3F023AD}">
      <dgm:prSet/>
      <dgm:spPr/>
      <dgm:t>
        <a:bodyPr/>
        <a:lstStyle/>
        <a:p>
          <a:endParaRPr lang="en-US"/>
        </a:p>
      </dgm:t>
    </dgm:pt>
    <dgm:pt modelId="{78311E0B-4F36-0F44-B4BB-1FCBC2F8840E}">
      <dgm:prSet phldrT="[Texte]" phldr="0"/>
      <dgm:spPr>
        <a:ln>
          <a:noFill/>
        </a:ln>
      </dgm:spPr>
      <dgm:t>
        <a:bodyPr/>
        <a:lstStyle/>
        <a:p>
          <a:r>
            <a:rPr lang="fr-FR" dirty="0">
              <a:solidFill>
                <a:schemeClr val="tx1"/>
              </a:solidFill>
            </a:rPr>
            <a:t>Gestion de la douleur</a:t>
          </a:r>
        </a:p>
      </dgm:t>
    </dgm:pt>
    <dgm:pt modelId="{919034D2-5FC1-AB46-9FF8-E366348AFE11}" type="parTrans" cxnId="{4E9BC67D-F42B-D448-9A94-1F1ACA218AD6}">
      <dgm:prSet/>
      <dgm:spPr/>
      <dgm:t>
        <a:bodyPr/>
        <a:lstStyle/>
        <a:p>
          <a:endParaRPr lang="en-US"/>
        </a:p>
      </dgm:t>
    </dgm:pt>
    <dgm:pt modelId="{8EEFBD5F-3B28-CE45-9A61-DB753BD64574}" type="sibTrans" cxnId="{4E9BC67D-F42B-D448-9A94-1F1ACA218AD6}">
      <dgm:prSet/>
      <dgm:spPr/>
      <dgm:t>
        <a:bodyPr/>
        <a:lstStyle/>
        <a:p>
          <a:endParaRPr lang="en-US"/>
        </a:p>
      </dgm:t>
    </dgm:pt>
    <dgm:pt modelId="{41207888-0CCF-4F93-922C-7E0D2F99A735}" type="pres">
      <dgm:prSet presAssocID="{B0EDBC2D-2C5A-4F46-9F3C-8A747D1C5D64}" presName="Name0" presStyleCnt="0">
        <dgm:presLayoutVars>
          <dgm:chPref val="1"/>
          <dgm:dir/>
          <dgm:animOne val="branch"/>
          <dgm:animLvl val="lvl"/>
          <dgm:resizeHandles/>
        </dgm:presLayoutVars>
      </dgm:prSet>
      <dgm:spPr/>
    </dgm:pt>
    <dgm:pt modelId="{9280D999-982C-4A4B-879A-98E1BE7B2167}" type="pres">
      <dgm:prSet presAssocID="{7386FC8C-F9B8-4630-8F54-CFBF3D2F5D36}" presName="vertOne" presStyleCnt="0"/>
      <dgm:spPr/>
    </dgm:pt>
    <dgm:pt modelId="{737DCFF6-11B6-49E9-8892-A8F39D0588E1}" type="pres">
      <dgm:prSet presAssocID="{7386FC8C-F9B8-4630-8F54-CFBF3D2F5D36}" presName="txOne" presStyleLbl="node0" presStyleIdx="0" presStyleCnt="2">
        <dgm:presLayoutVars>
          <dgm:chPref val="3"/>
        </dgm:presLayoutVars>
      </dgm:prSet>
      <dgm:spPr/>
    </dgm:pt>
    <dgm:pt modelId="{1D0C196B-66E4-9F4A-AAF9-EC41AEADA5D5}" type="pres">
      <dgm:prSet presAssocID="{7386FC8C-F9B8-4630-8F54-CFBF3D2F5D36}" presName="parTransOne" presStyleCnt="0"/>
      <dgm:spPr/>
    </dgm:pt>
    <dgm:pt modelId="{0D129CC5-0DF1-47CA-AEFA-B7F92B2EF2DF}" type="pres">
      <dgm:prSet presAssocID="{7386FC8C-F9B8-4630-8F54-CFBF3D2F5D36}" presName="horzOne" presStyleCnt="0"/>
      <dgm:spPr/>
    </dgm:pt>
    <dgm:pt modelId="{39851B2F-F624-2C41-A122-2928C2CF4D9D}" type="pres">
      <dgm:prSet presAssocID="{ABC88F69-B577-8044-A112-4AD3F7A4BBEF}" presName="vertTwo" presStyleCnt="0"/>
      <dgm:spPr/>
    </dgm:pt>
    <dgm:pt modelId="{4F22887C-C78E-9540-9A7B-45BFCDAA68EF}" type="pres">
      <dgm:prSet presAssocID="{ABC88F69-B577-8044-A112-4AD3F7A4BBEF}" presName="txTwo" presStyleLbl="node2" presStyleIdx="0" presStyleCnt="3">
        <dgm:presLayoutVars>
          <dgm:chPref val="3"/>
        </dgm:presLayoutVars>
      </dgm:prSet>
      <dgm:spPr/>
    </dgm:pt>
    <dgm:pt modelId="{CC81F4D3-2D76-FC4C-A4D5-BCE7F3D0E4EF}" type="pres">
      <dgm:prSet presAssocID="{ABC88F69-B577-8044-A112-4AD3F7A4BBEF}" presName="parTransTwo" presStyleCnt="0"/>
      <dgm:spPr/>
    </dgm:pt>
    <dgm:pt modelId="{89B94BAD-D8FC-AC48-BF62-C633CE2AE830}" type="pres">
      <dgm:prSet presAssocID="{ABC88F69-B577-8044-A112-4AD3F7A4BBEF}" presName="horzTwo" presStyleCnt="0"/>
      <dgm:spPr/>
    </dgm:pt>
    <dgm:pt modelId="{BCCBC352-4488-F342-AAF2-5FF103A17F1C}" type="pres">
      <dgm:prSet presAssocID="{78311E0B-4F36-0F44-B4BB-1FCBC2F8840E}" presName="vertThree" presStyleCnt="0"/>
      <dgm:spPr/>
    </dgm:pt>
    <dgm:pt modelId="{3BF0DAAE-D0F6-A44C-B703-8CBD612B0B51}" type="pres">
      <dgm:prSet presAssocID="{78311E0B-4F36-0F44-B4BB-1FCBC2F8840E}" presName="txThree" presStyleLbl="node3" presStyleIdx="0" presStyleCnt="3">
        <dgm:presLayoutVars>
          <dgm:chPref val="3"/>
        </dgm:presLayoutVars>
      </dgm:prSet>
      <dgm:spPr/>
    </dgm:pt>
    <dgm:pt modelId="{21BD46FE-8F49-7845-B624-BEF76105F0FC}" type="pres">
      <dgm:prSet presAssocID="{78311E0B-4F36-0F44-B4BB-1FCBC2F8840E}" presName="horzThree" presStyleCnt="0"/>
      <dgm:spPr/>
    </dgm:pt>
    <dgm:pt modelId="{4E957B57-66CA-2C4A-BC73-FFA3D0564F5C}" type="pres">
      <dgm:prSet presAssocID="{233017A3-48F5-0A4B-BB76-63AE646E588F}" presName="sibSpaceTwo" presStyleCnt="0"/>
      <dgm:spPr/>
    </dgm:pt>
    <dgm:pt modelId="{7B286073-BA26-A249-B3E7-2074E9485398}" type="pres">
      <dgm:prSet presAssocID="{F14FC2CC-EC44-FA43-B757-D0B84892B701}" presName="vertTwo" presStyleCnt="0"/>
      <dgm:spPr/>
    </dgm:pt>
    <dgm:pt modelId="{3E4F0B04-A1D7-BE4E-B649-BA97BB7DB6F9}" type="pres">
      <dgm:prSet presAssocID="{F14FC2CC-EC44-FA43-B757-D0B84892B701}" presName="txTwo" presStyleLbl="node2" presStyleIdx="1" presStyleCnt="3">
        <dgm:presLayoutVars>
          <dgm:chPref val="3"/>
        </dgm:presLayoutVars>
      </dgm:prSet>
      <dgm:spPr/>
    </dgm:pt>
    <dgm:pt modelId="{E0244FFF-18F9-114F-B2CE-049997FB5349}" type="pres">
      <dgm:prSet presAssocID="{F14FC2CC-EC44-FA43-B757-D0B84892B701}" presName="parTransTwo" presStyleCnt="0"/>
      <dgm:spPr/>
    </dgm:pt>
    <dgm:pt modelId="{BE2C21CD-6045-8D45-80FC-AF1B82AE6C56}" type="pres">
      <dgm:prSet presAssocID="{F14FC2CC-EC44-FA43-B757-D0B84892B701}" presName="horzTwo" presStyleCnt="0"/>
      <dgm:spPr/>
    </dgm:pt>
    <dgm:pt modelId="{288B6787-C0F3-4C49-846E-71D66DF48E09}" type="pres">
      <dgm:prSet presAssocID="{3573E63B-FD2C-F548-A239-704D64FD6C7F}" presName="vertThree" presStyleCnt="0"/>
      <dgm:spPr/>
    </dgm:pt>
    <dgm:pt modelId="{28E0C7B2-1CA3-EC4A-8E12-1B28C3013D3B}" type="pres">
      <dgm:prSet presAssocID="{3573E63B-FD2C-F548-A239-704D64FD6C7F}" presName="txThree" presStyleLbl="node3" presStyleIdx="1" presStyleCnt="3">
        <dgm:presLayoutVars>
          <dgm:chPref val="3"/>
        </dgm:presLayoutVars>
      </dgm:prSet>
      <dgm:spPr/>
    </dgm:pt>
    <dgm:pt modelId="{D4126FD5-FF13-9B4E-BCEC-C7FE6CBEC296}" type="pres">
      <dgm:prSet presAssocID="{3573E63B-FD2C-F548-A239-704D64FD6C7F}" presName="horzThree" presStyleCnt="0"/>
      <dgm:spPr/>
    </dgm:pt>
    <dgm:pt modelId="{2EC1799A-1C48-43A1-9AF2-6F99B52A5C6B}" type="pres">
      <dgm:prSet presAssocID="{329D2593-0B9C-411B-A082-621F70140447}" presName="sibSpaceOne" presStyleCnt="0"/>
      <dgm:spPr/>
    </dgm:pt>
    <dgm:pt modelId="{0D2198E7-EFBD-B240-864F-3E51B78F59D5}" type="pres">
      <dgm:prSet presAssocID="{484B863F-DEC6-4310-B691-1F8FB3970B35}" presName="vertOne" presStyleCnt="0"/>
      <dgm:spPr/>
    </dgm:pt>
    <dgm:pt modelId="{BE7466D3-B4BF-514C-9121-D4803E645FDF}" type="pres">
      <dgm:prSet presAssocID="{484B863F-DEC6-4310-B691-1F8FB3970B35}" presName="txOne" presStyleLbl="node0" presStyleIdx="1" presStyleCnt="2">
        <dgm:presLayoutVars>
          <dgm:chPref val="3"/>
        </dgm:presLayoutVars>
      </dgm:prSet>
      <dgm:spPr/>
    </dgm:pt>
    <dgm:pt modelId="{FA0C56FF-85E3-7A45-930E-E5BA80DD72E7}" type="pres">
      <dgm:prSet presAssocID="{484B863F-DEC6-4310-B691-1F8FB3970B35}" presName="parTransOne" presStyleCnt="0"/>
      <dgm:spPr/>
    </dgm:pt>
    <dgm:pt modelId="{8FBAD9F7-6D88-5D46-95E4-016967444165}" type="pres">
      <dgm:prSet presAssocID="{484B863F-DEC6-4310-B691-1F8FB3970B35}" presName="horzOne" presStyleCnt="0"/>
      <dgm:spPr/>
    </dgm:pt>
    <dgm:pt modelId="{2B9D500E-4B5D-0C4C-A5F2-5B52280F68D8}" type="pres">
      <dgm:prSet presAssocID="{6E595C4F-8BA0-B748-87B2-849B6BBC8DAA}" presName="vertTwo" presStyleCnt="0"/>
      <dgm:spPr/>
    </dgm:pt>
    <dgm:pt modelId="{200F4CC0-69EC-BB44-8BBD-8CBCDEB3F155}" type="pres">
      <dgm:prSet presAssocID="{6E595C4F-8BA0-B748-87B2-849B6BBC8DAA}" presName="txTwo" presStyleLbl="node2" presStyleIdx="2" presStyleCnt="3">
        <dgm:presLayoutVars>
          <dgm:chPref val="3"/>
        </dgm:presLayoutVars>
      </dgm:prSet>
      <dgm:spPr/>
    </dgm:pt>
    <dgm:pt modelId="{C1FB6F69-F984-1A4D-9713-EFF964252ABD}" type="pres">
      <dgm:prSet presAssocID="{6E595C4F-8BA0-B748-87B2-849B6BBC8DAA}" presName="parTransTwo" presStyleCnt="0"/>
      <dgm:spPr/>
    </dgm:pt>
    <dgm:pt modelId="{98C52E51-913A-3346-A399-D8588C22767A}" type="pres">
      <dgm:prSet presAssocID="{6E595C4F-8BA0-B748-87B2-849B6BBC8DAA}" presName="horzTwo" presStyleCnt="0"/>
      <dgm:spPr/>
    </dgm:pt>
    <dgm:pt modelId="{A33A4D0E-12FF-D146-BCE1-E729F6555F41}" type="pres">
      <dgm:prSet presAssocID="{EFC6731D-55E5-0845-B220-84C6F8A2428C}" presName="vertThree" presStyleCnt="0"/>
      <dgm:spPr/>
    </dgm:pt>
    <dgm:pt modelId="{757D9437-A4B5-404F-A210-70ADB0DC373A}" type="pres">
      <dgm:prSet presAssocID="{EFC6731D-55E5-0845-B220-84C6F8A2428C}" presName="txThree" presStyleLbl="node3" presStyleIdx="2" presStyleCnt="3">
        <dgm:presLayoutVars>
          <dgm:chPref val="3"/>
        </dgm:presLayoutVars>
      </dgm:prSet>
      <dgm:spPr/>
    </dgm:pt>
    <dgm:pt modelId="{F46EB16D-6045-A14B-911E-B9900A6702ED}" type="pres">
      <dgm:prSet presAssocID="{EFC6731D-55E5-0845-B220-84C6F8A2428C}" presName="horzThree" presStyleCnt="0"/>
      <dgm:spPr/>
    </dgm:pt>
  </dgm:ptLst>
  <dgm:cxnLst>
    <dgm:cxn modelId="{0F862C06-EF0B-DB47-9A53-F72007A9FD12}" srcId="{484B863F-DEC6-4310-B691-1F8FB3970B35}" destId="{6E595C4F-8BA0-B748-87B2-849B6BBC8DAA}" srcOrd="0" destOrd="0" parTransId="{D67F1A4F-034C-6C4B-B5A0-D99EEA4A8243}" sibTransId="{44E31DBD-715F-9248-B0E7-49C82CB304DB}"/>
    <dgm:cxn modelId="{178F840D-C387-42D0-A647-64637EA6A2C9}" srcId="{B0EDBC2D-2C5A-4F46-9F3C-8A747D1C5D64}" destId="{484B863F-DEC6-4310-B691-1F8FB3970B35}" srcOrd="1" destOrd="0" parTransId="{8F08AD27-997F-4FB0-81E1-0CC3590AEDC4}" sibTransId="{9401209C-E1A9-4961-9E99-2D31AD1CCAA9}"/>
    <dgm:cxn modelId="{12A44824-DC98-4FDC-A9CE-785AD8A51B5F}" type="presOf" srcId="{7386FC8C-F9B8-4630-8F54-CFBF3D2F5D36}" destId="{737DCFF6-11B6-49E9-8892-A8F39D0588E1}" srcOrd="0" destOrd="0" presId="urn:microsoft.com/office/officeart/2005/8/layout/hierarchy4"/>
    <dgm:cxn modelId="{F5B8FC33-F413-6746-AABE-431F6327CDFB}" type="presOf" srcId="{ABC88F69-B577-8044-A112-4AD3F7A4BBEF}" destId="{4F22887C-C78E-9540-9A7B-45BFCDAA68EF}" srcOrd="0" destOrd="0" presId="urn:microsoft.com/office/officeart/2005/8/layout/hierarchy4"/>
    <dgm:cxn modelId="{0B884E38-5B76-A64D-BE54-CE8223A949E9}" type="presOf" srcId="{6E595C4F-8BA0-B748-87B2-849B6BBC8DAA}" destId="{200F4CC0-69EC-BB44-8BBD-8CBCDEB3F155}" srcOrd="0" destOrd="0" presId="urn:microsoft.com/office/officeart/2005/8/layout/hierarchy4"/>
    <dgm:cxn modelId="{738C3C6A-FD6D-F140-8E07-1D90E3F023AD}" srcId="{F14FC2CC-EC44-FA43-B757-D0B84892B701}" destId="{3573E63B-FD2C-F548-A239-704D64FD6C7F}" srcOrd="0" destOrd="0" parTransId="{C953DD44-13DF-AD4F-8816-60C5C9651D41}" sibTransId="{11717985-0004-844A-B1CE-769B7C24106B}"/>
    <dgm:cxn modelId="{9138A54F-2244-C649-B951-81404A65727B}" srcId="{7386FC8C-F9B8-4630-8F54-CFBF3D2F5D36}" destId="{F14FC2CC-EC44-FA43-B757-D0B84892B701}" srcOrd="1" destOrd="0" parTransId="{B8D33583-94BC-DE4F-AB2F-6DD661AEEAA2}" sibTransId="{9C1DB91B-21C6-6E40-96EF-717B2ECCA009}"/>
    <dgm:cxn modelId="{863A9573-A821-2B45-BB67-D8F581A279FA}" type="presOf" srcId="{F14FC2CC-EC44-FA43-B757-D0B84892B701}" destId="{3E4F0B04-A1D7-BE4E-B649-BA97BB7DB6F9}" srcOrd="0" destOrd="0" presId="urn:microsoft.com/office/officeart/2005/8/layout/hierarchy4"/>
    <dgm:cxn modelId="{D5ADCC74-6CA4-4865-9BEE-E7BEDAD33640}" type="presOf" srcId="{B0EDBC2D-2C5A-4F46-9F3C-8A747D1C5D64}" destId="{41207888-0CCF-4F93-922C-7E0D2F99A735}" srcOrd="0" destOrd="0" presId="urn:microsoft.com/office/officeart/2005/8/layout/hierarchy4"/>
    <dgm:cxn modelId="{1DF26F7B-BA89-4245-947C-3F2C3113A228}" type="presOf" srcId="{78311E0B-4F36-0F44-B4BB-1FCBC2F8840E}" destId="{3BF0DAAE-D0F6-A44C-B703-8CBD612B0B51}" srcOrd="0" destOrd="0" presId="urn:microsoft.com/office/officeart/2005/8/layout/hierarchy4"/>
    <dgm:cxn modelId="{4E9BC67D-F42B-D448-9A94-1F1ACA218AD6}" srcId="{ABC88F69-B577-8044-A112-4AD3F7A4BBEF}" destId="{78311E0B-4F36-0F44-B4BB-1FCBC2F8840E}" srcOrd="0" destOrd="0" parTransId="{919034D2-5FC1-AB46-9FF8-E366348AFE11}" sibTransId="{8EEFBD5F-3B28-CE45-9A61-DB753BD64574}"/>
    <dgm:cxn modelId="{F082CEB0-19E9-164E-B99D-7B19054985E9}" type="presOf" srcId="{484B863F-DEC6-4310-B691-1F8FB3970B35}" destId="{BE7466D3-B4BF-514C-9121-D4803E645FDF}" srcOrd="0" destOrd="0" presId="urn:microsoft.com/office/officeart/2005/8/layout/hierarchy4"/>
    <dgm:cxn modelId="{47C2E2D5-5CEF-3B4C-99DA-93454ECC738D}" type="presOf" srcId="{3573E63B-FD2C-F548-A239-704D64FD6C7F}" destId="{28E0C7B2-1CA3-EC4A-8E12-1B28C3013D3B}" srcOrd="0" destOrd="0" presId="urn:microsoft.com/office/officeart/2005/8/layout/hierarchy4"/>
    <dgm:cxn modelId="{548BB8DE-C78D-E843-8C25-CFA526BE7029}" srcId="{7386FC8C-F9B8-4630-8F54-CFBF3D2F5D36}" destId="{ABC88F69-B577-8044-A112-4AD3F7A4BBEF}" srcOrd="0" destOrd="0" parTransId="{DC3DFC49-A7B8-624B-9EBB-A3BF25539132}" sibTransId="{233017A3-48F5-0A4B-BB76-63AE646E588F}"/>
    <dgm:cxn modelId="{1D01A7DF-E56D-4216-98FC-E91D119B48CB}" srcId="{B0EDBC2D-2C5A-4F46-9F3C-8A747D1C5D64}" destId="{7386FC8C-F9B8-4630-8F54-CFBF3D2F5D36}" srcOrd="0" destOrd="0" parTransId="{6BA94DD1-1128-4170-861E-5CFD948C967F}" sibTransId="{329D2593-0B9C-411B-A082-621F70140447}"/>
    <dgm:cxn modelId="{A36FCCEF-A0BC-8D45-820F-5248396589E8}" srcId="{6E595C4F-8BA0-B748-87B2-849B6BBC8DAA}" destId="{EFC6731D-55E5-0845-B220-84C6F8A2428C}" srcOrd="0" destOrd="0" parTransId="{662B7C84-9E4F-E040-AFC0-C1175405360D}" sibTransId="{F81F7C7A-1CAB-F648-8112-A5EF06636B39}"/>
    <dgm:cxn modelId="{1D0D1BF9-4459-2E45-B72B-18E01E33517A}" type="presOf" srcId="{EFC6731D-55E5-0845-B220-84C6F8A2428C}" destId="{757D9437-A4B5-404F-A210-70ADB0DC373A}" srcOrd="0" destOrd="0" presId="urn:microsoft.com/office/officeart/2005/8/layout/hierarchy4"/>
    <dgm:cxn modelId="{BDFE7A4E-4E45-41BC-80EA-5B998AB25F2A}" type="presParOf" srcId="{41207888-0CCF-4F93-922C-7E0D2F99A735}" destId="{9280D999-982C-4A4B-879A-98E1BE7B2167}" srcOrd="0" destOrd="0" presId="urn:microsoft.com/office/officeart/2005/8/layout/hierarchy4"/>
    <dgm:cxn modelId="{79B2AD8D-FEF4-4DA0-9546-E3B35772F9F8}" type="presParOf" srcId="{9280D999-982C-4A4B-879A-98E1BE7B2167}" destId="{737DCFF6-11B6-49E9-8892-A8F39D0588E1}" srcOrd="0" destOrd="0" presId="urn:microsoft.com/office/officeart/2005/8/layout/hierarchy4"/>
    <dgm:cxn modelId="{A9D546C6-71FC-A94E-9188-3E2CBA00276A}" type="presParOf" srcId="{9280D999-982C-4A4B-879A-98E1BE7B2167}" destId="{1D0C196B-66E4-9F4A-AAF9-EC41AEADA5D5}" srcOrd="1" destOrd="0" presId="urn:microsoft.com/office/officeart/2005/8/layout/hierarchy4"/>
    <dgm:cxn modelId="{FD415FD9-ADF4-43A3-9A42-F483AE55ED38}" type="presParOf" srcId="{9280D999-982C-4A4B-879A-98E1BE7B2167}" destId="{0D129CC5-0DF1-47CA-AEFA-B7F92B2EF2DF}" srcOrd="2" destOrd="0" presId="urn:microsoft.com/office/officeart/2005/8/layout/hierarchy4"/>
    <dgm:cxn modelId="{A303700D-71C8-D04B-B650-770C31339656}" type="presParOf" srcId="{0D129CC5-0DF1-47CA-AEFA-B7F92B2EF2DF}" destId="{39851B2F-F624-2C41-A122-2928C2CF4D9D}" srcOrd="0" destOrd="0" presId="urn:microsoft.com/office/officeart/2005/8/layout/hierarchy4"/>
    <dgm:cxn modelId="{A00B8FB3-3160-1547-83D9-D88E849CF3FD}" type="presParOf" srcId="{39851B2F-F624-2C41-A122-2928C2CF4D9D}" destId="{4F22887C-C78E-9540-9A7B-45BFCDAA68EF}" srcOrd="0" destOrd="0" presId="urn:microsoft.com/office/officeart/2005/8/layout/hierarchy4"/>
    <dgm:cxn modelId="{B191D0D7-D8A9-5746-9106-7F8EE935084E}" type="presParOf" srcId="{39851B2F-F624-2C41-A122-2928C2CF4D9D}" destId="{CC81F4D3-2D76-FC4C-A4D5-BCE7F3D0E4EF}" srcOrd="1" destOrd="0" presId="urn:microsoft.com/office/officeart/2005/8/layout/hierarchy4"/>
    <dgm:cxn modelId="{0C5D5D64-E886-6C4B-84F8-DD14E3D311E5}" type="presParOf" srcId="{39851B2F-F624-2C41-A122-2928C2CF4D9D}" destId="{89B94BAD-D8FC-AC48-BF62-C633CE2AE830}" srcOrd="2" destOrd="0" presId="urn:microsoft.com/office/officeart/2005/8/layout/hierarchy4"/>
    <dgm:cxn modelId="{1B19C77C-05F1-334A-BABB-3CC0B5A8CE63}" type="presParOf" srcId="{89B94BAD-D8FC-AC48-BF62-C633CE2AE830}" destId="{BCCBC352-4488-F342-AAF2-5FF103A17F1C}" srcOrd="0" destOrd="0" presId="urn:microsoft.com/office/officeart/2005/8/layout/hierarchy4"/>
    <dgm:cxn modelId="{7D6854AB-4476-054A-A76E-3A8D978037D8}" type="presParOf" srcId="{BCCBC352-4488-F342-AAF2-5FF103A17F1C}" destId="{3BF0DAAE-D0F6-A44C-B703-8CBD612B0B51}" srcOrd="0" destOrd="0" presId="urn:microsoft.com/office/officeart/2005/8/layout/hierarchy4"/>
    <dgm:cxn modelId="{FD983FA8-A565-9F40-9DA5-59798FF5E145}" type="presParOf" srcId="{BCCBC352-4488-F342-AAF2-5FF103A17F1C}" destId="{21BD46FE-8F49-7845-B624-BEF76105F0FC}" srcOrd="1" destOrd="0" presId="urn:microsoft.com/office/officeart/2005/8/layout/hierarchy4"/>
    <dgm:cxn modelId="{B7AEA9F8-0B69-8A48-8422-D19CE7960C14}" type="presParOf" srcId="{0D129CC5-0DF1-47CA-AEFA-B7F92B2EF2DF}" destId="{4E957B57-66CA-2C4A-BC73-FFA3D0564F5C}" srcOrd="1" destOrd="0" presId="urn:microsoft.com/office/officeart/2005/8/layout/hierarchy4"/>
    <dgm:cxn modelId="{73AC6E07-1EF9-964E-B446-89E58762E91E}" type="presParOf" srcId="{0D129CC5-0DF1-47CA-AEFA-B7F92B2EF2DF}" destId="{7B286073-BA26-A249-B3E7-2074E9485398}" srcOrd="2" destOrd="0" presId="urn:microsoft.com/office/officeart/2005/8/layout/hierarchy4"/>
    <dgm:cxn modelId="{FFE9EEE2-BAAB-2C49-B0D2-4A8D37F182B8}" type="presParOf" srcId="{7B286073-BA26-A249-B3E7-2074E9485398}" destId="{3E4F0B04-A1D7-BE4E-B649-BA97BB7DB6F9}" srcOrd="0" destOrd="0" presId="urn:microsoft.com/office/officeart/2005/8/layout/hierarchy4"/>
    <dgm:cxn modelId="{FC58C845-9803-9D47-BBCB-CBC884DABE9D}" type="presParOf" srcId="{7B286073-BA26-A249-B3E7-2074E9485398}" destId="{E0244FFF-18F9-114F-B2CE-049997FB5349}" srcOrd="1" destOrd="0" presId="urn:microsoft.com/office/officeart/2005/8/layout/hierarchy4"/>
    <dgm:cxn modelId="{DF2EA6C5-B0EA-514C-BE4C-FC4016636CDE}" type="presParOf" srcId="{7B286073-BA26-A249-B3E7-2074E9485398}" destId="{BE2C21CD-6045-8D45-80FC-AF1B82AE6C56}" srcOrd="2" destOrd="0" presId="urn:microsoft.com/office/officeart/2005/8/layout/hierarchy4"/>
    <dgm:cxn modelId="{DEF50FF5-CE64-0B4F-8B01-FC7EC2E94ADA}" type="presParOf" srcId="{BE2C21CD-6045-8D45-80FC-AF1B82AE6C56}" destId="{288B6787-C0F3-4C49-846E-71D66DF48E09}" srcOrd="0" destOrd="0" presId="urn:microsoft.com/office/officeart/2005/8/layout/hierarchy4"/>
    <dgm:cxn modelId="{48E458D3-93E6-0248-9A6E-778EEF6A85C3}" type="presParOf" srcId="{288B6787-C0F3-4C49-846E-71D66DF48E09}" destId="{28E0C7B2-1CA3-EC4A-8E12-1B28C3013D3B}" srcOrd="0" destOrd="0" presId="urn:microsoft.com/office/officeart/2005/8/layout/hierarchy4"/>
    <dgm:cxn modelId="{040923B0-DBD3-E04D-8197-F14838F1B330}" type="presParOf" srcId="{288B6787-C0F3-4C49-846E-71D66DF48E09}" destId="{D4126FD5-FF13-9B4E-BCEC-C7FE6CBEC296}" srcOrd="1" destOrd="0" presId="urn:microsoft.com/office/officeart/2005/8/layout/hierarchy4"/>
    <dgm:cxn modelId="{BBC3E291-5296-4381-ADB2-806CE1E392B7}" type="presParOf" srcId="{41207888-0CCF-4F93-922C-7E0D2F99A735}" destId="{2EC1799A-1C48-43A1-9AF2-6F99B52A5C6B}" srcOrd="1" destOrd="0" presId="urn:microsoft.com/office/officeart/2005/8/layout/hierarchy4"/>
    <dgm:cxn modelId="{752130EC-D9CC-0847-A2F0-755F246FB2F1}" type="presParOf" srcId="{41207888-0CCF-4F93-922C-7E0D2F99A735}" destId="{0D2198E7-EFBD-B240-864F-3E51B78F59D5}" srcOrd="2" destOrd="0" presId="urn:microsoft.com/office/officeart/2005/8/layout/hierarchy4"/>
    <dgm:cxn modelId="{72F6AB55-67C3-3D4E-B709-CD7027842576}" type="presParOf" srcId="{0D2198E7-EFBD-B240-864F-3E51B78F59D5}" destId="{BE7466D3-B4BF-514C-9121-D4803E645FDF}" srcOrd="0" destOrd="0" presId="urn:microsoft.com/office/officeart/2005/8/layout/hierarchy4"/>
    <dgm:cxn modelId="{CB9D49A9-6BFA-8E47-91C5-750AE310F7D1}" type="presParOf" srcId="{0D2198E7-EFBD-B240-864F-3E51B78F59D5}" destId="{FA0C56FF-85E3-7A45-930E-E5BA80DD72E7}" srcOrd="1" destOrd="0" presId="urn:microsoft.com/office/officeart/2005/8/layout/hierarchy4"/>
    <dgm:cxn modelId="{E5685FC6-0EB2-154D-B547-B70E6F3AE1B5}" type="presParOf" srcId="{0D2198E7-EFBD-B240-864F-3E51B78F59D5}" destId="{8FBAD9F7-6D88-5D46-95E4-016967444165}" srcOrd="2" destOrd="0" presId="urn:microsoft.com/office/officeart/2005/8/layout/hierarchy4"/>
    <dgm:cxn modelId="{25977E58-AF9D-E04D-A438-372328DD1223}" type="presParOf" srcId="{8FBAD9F7-6D88-5D46-95E4-016967444165}" destId="{2B9D500E-4B5D-0C4C-A5F2-5B52280F68D8}" srcOrd="0" destOrd="0" presId="urn:microsoft.com/office/officeart/2005/8/layout/hierarchy4"/>
    <dgm:cxn modelId="{29E1C452-A9D6-5649-B5A4-A2C5F796895C}" type="presParOf" srcId="{2B9D500E-4B5D-0C4C-A5F2-5B52280F68D8}" destId="{200F4CC0-69EC-BB44-8BBD-8CBCDEB3F155}" srcOrd="0" destOrd="0" presId="urn:microsoft.com/office/officeart/2005/8/layout/hierarchy4"/>
    <dgm:cxn modelId="{150D28B0-72FB-8740-B72B-66AA8E557580}" type="presParOf" srcId="{2B9D500E-4B5D-0C4C-A5F2-5B52280F68D8}" destId="{C1FB6F69-F984-1A4D-9713-EFF964252ABD}" srcOrd="1" destOrd="0" presId="urn:microsoft.com/office/officeart/2005/8/layout/hierarchy4"/>
    <dgm:cxn modelId="{CBC22F8F-A9A9-7047-B93E-37CF21664658}" type="presParOf" srcId="{2B9D500E-4B5D-0C4C-A5F2-5B52280F68D8}" destId="{98C52E51-913A-3346-A399-D8588C22767A}" srcOrd="2" destOrd="0" presId="urn:microsoft.com/office/officeart/2005/8/layout/hierarchy4"/>
    <dgm:cxn modelId="{6A210793-361B-8840-B10C-678E23D14D21}" type="presParOf" srcId="{98C52E51-913A-3346-A399-D8588C22767A}" destId="{A33A4D0E-12FF-D146-BCE1-E729F6555F41}" srcOrd="0" destOrd="0" presId="urn:microsoft.com/office/officeart/2005/8/layout/hierarchy4"/>
    <dgm:cxn modelId="{3D09B167-9F70-6A40-A6DA-B6B02F53D98A}" type="presParOf" srcId="{A33A4D0E-12FF-D146-BCE1-E729F6555F41}" destId="{757D9437-A4B5-404F-A210-70ADB0DC373A}" srcOrd="0" destOrd="0" presId="urn:microsoft.com/office/officeart/2005/8/layout/hierarchy4"/>
    <dgm:cxn modelId="{B55D65EF-81DD-B54C-A38D-E4956E5D3DCF}" type="presParOf" srcId="{A33A4D0E-12FF-D146-BCE1-E729F6555F41}" destId="{F46EB16D-6045-A14B-911E-B9900A6702ED}"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F832EA-35FB-6843-94D2-FF3120F63968}">
      <dsp:nvSpPr>
        <dsp:cNvPr id="0" name=""/>
        <dsp:cNvSpPr/>
      </dsp:nvSpPr>
      <dsp:spPr>
        <a:xfrm>
          <a:off x="2010467" y="625"/>
          <a:ext cx="1450743" cy="725371"/>
        </a:xfrm>
        <a:prstGeom prst="roundRect">
          <a:avLst>
            <a:gd name="adj" fmla="val 10000"/>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solidFill>
                <a:srgbClr val="FFFFFF"/>
              </a:solidFill>
            </a:rPr>
            <a:t>Observations </a:t>
          </a:r>
          <a:r>
            <a:rPr lang="en-US" sz="1700" kern="1200" dirty="0" err="1">
              <a:solidFill>
                <a:srgbClr val="FFFFFF"/>
              </a:solidFill>
            </a:rPr>
            <a:t>cliniques</a:t>
          </a:r>
          <a:endParaRPr lang="en-US" sz="1700" kern="1200" dirty="0">
            <a:solidFill>
              <a:srgbClr val="FFFFFF"/>
            </a:solidFill>
          </a:endParaRPr>
        </a:p>
      </dsp:txBody>
      <dsp:txXfrm>
        <a:off x="2031712" y="21870"/>
        <a:ext cx="1408253" cy="682881"/>
      </dsp:txXfrm>
    </dsp:sp>
    <dsp:sp modelId="{52CD1726-9B05-DE41-9BDF-99BC08F5567E}">
      <dsp:nvSpPr>
        <dsp:cNvPr id="0" name=""/>
        <dsp:cNvSpPr/>
      </dsp:nvSpPr>
      <dsp:spPr>
        <a:xfrm rot="3600000">
          <a:off x="2956956" y="1273234"/>
          <a:ext cx="755032" cy="253880"/>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3033120" y="1324010"/>
        <a:ext cx="602704" cy="152328"/>
      </dsp:txXfrm>
    </dsp:sp>
    <dsp:sp modelId="{D3A95965-5C6C-A042-A28F-FC6CCC0914AA}">
      <dsp:nvSpPr>
        <dsp:cNvPr id="0" name=""/>
        <dsp:cNvSpPr/>
      </dsp:nvSpPr>
      <dsp:spPr>
        <a:xfrm>
          <a:off x="3207734" y="2074352"/>
          <a:ext cx="1450743" cy="725371"/>
        </a:xfrm>
        <a:prstGeom prst="roundRect">
          <a:avLst>
            <a:gd name="adj" fmla="val 10000"/>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err="1">
              <a:solidFill>
                <a:srgbClr val="FFFFFF"/>
              </a:solidFill>
            </a:rPr>
            <a:t>Données</a:t>
          </a:r>
          <a:r>
            <a:rPr lang="en-US" sz="1700" kern="1200" dirty="0">
              <a:solidFill>
                <a:srgbClr val="FFFFFF"/>
              </a:solidFill>
            </a:rPr>
            <a:t> de la </a:t>
          </a:r>
          <a:r>
            <a:rPr lang="en-US" sz="1700" kern="1200" dirty="0" err="1">
              <a:solidFill>
                <a:srgbClr val="FFFFFF"/>
              </a:solidFill>
            </a:rPr>
            <a:t>littérature</a:t>
          </a:r>
          <a:endParaRPr lang="en-US" sz="1700" kern="1200" dirty="0">
            <a:solidFill>
              <a:srgbClr val="FFFFFF"/>
            </a:solidFill>
          </a:endParaRPr>
        </a:p>
      </dsp:txBody>
      <dsp:txXfrm>
        <a:off x="3228979" y="2095597"/>
        <a:ext cx="1408253" cy="682881"/>
      </dsp:txXfrm>
    </dsp:sp>
    <dsp:sp modelId="{723E71C8-4B7A-014C-A892-3FE1EEBFCD94}">
      <dsp:nvSpPr>
        <dsp:cNvPr id="0" name=""/>
        <dsp:cNvSpPr/>
      </dsp:nvSpPr>
      <dsp:spPr>
        <a:xfrm rot="10800000">
          <a:off x="2358323" y="2310098"/>
          <a:ext cx="755032" cy="253880"/>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rot="10800000">
        <a:off x="2434487" y="2360874"/>
        <a:ext cx="602704" cy="152328"/>
      </dsp:txXfrm>
    </dsp:sp>
    <dsp:sp modelId="{A5B41303-C6C4-694A-BB48-E31B6F76C4A8}">
      <dsp:nvSpPr>
        <dsp:cNvPr id="0" name=""/>
        <dsp:cNvSpPr/>
      </dsp:nvSpPr>
      <dsp:spPr>
        <a:xfrm>
          <a:off x="813201" y="2074352"/>
          <a:ext cx="1450743" cy="725371"/>
        </a:xfrm>
        <a:prstGeom prst="roundRect">
          <a:avLst>
            <a:gd name="adj" fmla="val 10000"/>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err="1">
              <a:solidFill>
                <a:srgbClr val="FFFFFF"/>
              </a:solidFill>
            </a:rPr>
            <a:t>Projet</a:t>
          </a:r>
          <a:r>
            <a:rPr lang="en-US" sz="1700" kern="1200" dirty="0">
              <a:solidFill>
                <a:srgbClr val="FFFFFF"/>
              </a:solidFill>
            </a:rPr>
            <a:t> de recherche</a:t>
          </a:r>
        </a:p>
      </dsp:txBody>
      <dsp:txXfrm>
        <a:off x="834446" y="2095597"/>
        <a:ext cx="1408253" cy="682881"/>
      </dsp:txXfrm>
    </dsp:sp>
    <dsp:sp modelId="{AA3C8B71-1599-CF45-B944-A32E75365100}">
      <dsp:nvSpPr>
        <dsp:cNvPr id="0" name=""/>
        <dsp:cNvSpPr/>
      </dsp:nvSpPr>
      <dsp:spPr>
        <a:xfrm rot="18000000">
          <a:off x="1759689" y="1273234"/>
          <a:ext cx="755032" cy="253880"/>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1835853" y="1324010"/>
        <a:ext cx="602704" cy="15232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C347F0-ED9F-4347-860A-6ABC2430480F}">
      <dsp:nvSpPr>
        <dsp:cNvPr id="0" name=""/>
        <dsp:cNvSpPr/>
      </dsp:nvSpPr>
      <dsp:spPr>
        <a:xfrm rot="4396374">
          <a:off x="1452892" y="949739"/>
          <a:ext cx="4120120" cy="2873270"/>
        </a:xfrm>
        <a:prstGeom prst="swooshArrow">
          <a:avLst>
            <a:gd name="adj1" fmla="val 16310"/>
            <a:gd name="adj2" fmla="val 31370"/>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7D1CF9A-F79D-254D-A17D-3E5AA924730C}">
      <dsp:nvSpPr>
        <dsp:cNvPr id="0" name=""/>
        <dsp:cNvSpPr/>
      </dsp:nvSpPr>
      <dsp:spPr>
        <a:xfrm>
          <a:off x="2996302" y="1324915"/>
          <a:ext cx="104045" cy="104045"/>
        </a:xfrm>
        <a:prstGeom prst="ellipse">
          <a:avLst/>
        </a:prstGeom>
        <a:solidFill>
          <a:schemeClr val="accent4"/>
        </a:solidFill>
        <a:ln w="25400" cap="flat" cmpd="sng" algn="ctr">
          <a:noFill/>
          <a:prstDash val="solid"/>
        </a:ln>
        <a:effectLst/>
      </dsp:spPr>
      <dsp:style>
        <a:lnRef idx="2">
          <a:scrgbClr r="0" g="0" b="0"/>
        </a:lnRef>
        <a:fillRef idx="1">
          <a:scrgbClr r="0" g="0" b="0"/>
        </a:fillRef>
        <a:effectRef idx="0">
          <a:scrgbClr r="0" g="0" b="0"/>
        </a:effectRef>
        <a:fontRef idx="minor"/>
      </dsp:style>
    </dsp:sp>
    <dsp:sp modelId="{EA8AB4FD-AF6F-9C43-A134-1855FF2726BD}">
      <dsp:nvSpPr>
        <dsp:cNvPr id="0" name=""/>
        <dsp:cNvSpPr/>
      </dsp:nvSpPr>
      <dsp:spPr>
        <a:xfrm>
          <a:off x="3708730" y="1899554"/>
          <a:ext cx="104045" cy="104045"/>
        </a:xfrm>
        <a:prstGeom prst="ellipse">
          <a:avLst/>
        </a:prstGeom>
        <a:solidFill>
          <a:schemeClr val="accent4"/>
        </a:solidFill>
        <a:ln w="25400" cap="flat" cmpd="sng" algn="ctr">
          <a:noFill/>
          <a:prstDash val="solid"/>
        </a:ln>
        <a:effectLst/>
      </dsp:spPr>
      <dsp:style>
        <a:lnRef idx="2">
          <a:scrgbClr r="0" g="0" b="0"/>
        </a:lnRef>
        <a:fillRef idx="1">
          <a:scrgbClr r="0" g="0" b="0"/>
        </a:fillRef>
        <a:effectRef idx="0">
          <a:scrgbClr r="0" g="0" b="0"/>
        </a:effectRef>
        <a:fontRef idx="minor"/>
      </dsp:style>
    </dsp:sp>
    <dsp:sp modelId="{E33B6389-BFC6-3D4E-9A5B-0694B155FB68}">
      <dsp:nvSpPr>
        <dsp:cNvPr id="0" name=""/>
        <dsp:cNvSpPr/>
      </dsp:nvSpPr>
      <dsp:spPr>
        <a:xfrm>
          <a:off x="4242658" y="2571557"/>
          <a:ext cx="104045" cy="104045"/>
        </a:xfrm>
        <a:prstGeom prst="ellipse">
          <a:avLst/>
        </a:prstGeom>
        <a:solidFill>
          <a:schemeClr val="accent4"/>
        </a:solidFill>
        <a:ln w="25400" cap="flat" cmpd="sng" algn="ctr">
          <a:noFill/>
          <a:prstDash val="solid"/>
        </a:ln>
        <a:effectLst/>
      </dsp:spPr>
      <dsp:style>
        <a:lnRef idx="2">
          <a:scrgbClr r="0" g="0" b="0"/>
        </a:lnRef>
        <a:fillRef idx="1">
          <a:scrgbClr r="0" g="0" b="0"/>
        </a:fillRef>
        <a:effectRef idx="0">
          <a:scrgbClr r="0" g="0" b="0"/>
        </a:effectRef>
        <a:fontRef idx="minor"/>
      </dsp:style>
    </dsp:sp>
    <dsp:sp modelId="{CADADEF3-C7D1-0041-A278-0F4A7252461B}">
      <dsp:nvSpPr>
        <dsp:cNvPr id="0" name=""/>
        <dsp:cNvSpPr/>
      </dsp:nvSpPr>
      <dsp:spPr>
        <a:xfrm>
          <a:off x="0" y="46486"/>
          <a:ext cx="2862248" cy="5990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b" anchorCtr="0">
          <a:noAutofit/>
        </a:bodyPr>
        <a:lstStyle/>
        <a:p>
          <a:pPr marL="0" lvl="0" indent="0" algn="l" defTabSz="622300">
            <a:lnSpc>
              <a:spcPct val="90000"/>
            </a:lnSpc>
            <a:spcBef>
              <a:spcPct val="0"/>
            </a:spcBef>
            <a:spcAft>
              <a:spcPct val="35000"/>
            </a:spcAft>
            <a:buNone/>
          </a:pPr>
          <a:r>
            <a:rPr lang="en-US" sz="1400" b="1" kern="1200" dirty="0" err="1">
              <a:solidFill>
                <a:schemeClr val="tx2"/>
              </a:solidFill>
            </a:rPr>
            <a:t>Projet</a:t>
          </a:r>
          <a:r>
            <a:rPr lang="en-US" sz="1400" b="1" kern="1200" dirty="0">
              <a:solidFill>
                <a:schemeClr val="tx2"/>
              </a:solidFill>
            </a:rPr>
            <a:t> de recherche</a:t>
          </a:r>
        </a:p>
      </dsp:txBody>
      <dsp:txXfrm>
        <a:off x="0" y="46486"/>
        <a:ext cx="2862248" cy="599083"/>
      </dsp:txXfrm>
    </dsp:sp>
    <dsp:sp modelId="{29F3EE8F-ECBE-B14B-8B8D-0B4E0796A250}">
      <dsp:nvSpPr>
        <dsp:cNvPr id="0" name=""/>
        <dsp:cNvSpPr/>
      </dsp:nvSpPr>
      <dsp:spPr>
        <a:xfrm>
          <a:off x="3591703" y="995118"/>
          <a:ext cx="2835013" cy="763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lvl="0" indent="0" algn="l" defTabSz="1066800">
            <a:lnSpc>
              <a:spcPct val="90000"/>
            </a:lnSpc>
            <a:spcBef>
              <a:spcPct val="0"/>
            </a:spcBef>
            <a:spcAft>
              <a:spcPct val="35000"/>
            </a:spcAft>
            <a:buNone/>
          </a:pPr>
          <a:r>
            <a:rPr lang="en-US" sz="2400" kern="1200">
              <a:solidFill>
                <a:schemeClr val="tx1"/>
              </a:solidFill>
            </a:rPr>
            <a:t>Patients </a:t>
          </a:r>
          <a:r>
            <a:rPr lang="en-US" sz="2400" kern="1200" err="1">
              <a:solidFill>
                <a:schemeClr val="tx1"/>
              </a:solidFill>
            </a:rPr>
            <a:t>partenaires</a:t>
          </a:r>
          <a:endParaRPr lang="en-US" sz="2400" kern="1200">
            <a:solidFill>
              <a:schemeClr val="tx1"/>
            </a:solidFill>
          </a:endParaRPr>
        </a:p>
      </dsp:txBody>
      <dsp:txXfrm>
        <a:off x="3591703" y="995118"/>
        <a:ext cx="2835013" cy="763640"/>
      </dsp:txXfrm>
    </dsp:sp>
    <dsp:sp modelId="{4621F651-CDC9-7344-B7C0-43F3E57D525D}">
      <dsp:nvSpPr>
        <dsp:cNvPr id="0" name=""/>
        <dsp:cNvSpPr/>
      </dsp:nvSpPr>
      <dsp:spPr>
        <a:xfrm>
          <a:off x="1499651" y="2108978"/>
          <a:ext cx="2257510" cy="763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lvl="0" indent="0" algn="r" defTabSz="1066800">
            <a:lnSpc>
              <a:spcPct val="90000"/>
            </a:lnSpc>
            <a:spcBef>
              <a:spcPct val="0"/>
            </a:spcBef>
            <a:spcAft>
              <a:spcPct val="35000"/>
            </a:spcAft>
            <a:buNone/>
          </a:pPr>
          <a:r>
            <a:rPr lang="en-US" sz="2400" kern="1200" err="1">
              <a:solidFill>
                <a:schemeClr val="tx1"/>
              </a:solidFill>
            </a:rPr>
            <a:t>Professionnels</a:t>
          </a:r>
          <a:r>
            <a:rPr lang="en-US" sz="2400" kern="1200">
              <a:solidFill>
                <a:schemeClr val="tx1"/>
              </a:solidFill>
            </a:rPr>
            <a:t> </a:t>
          </a:r>
          <a:r>
            <a:rPr lang="en-US" sz="2400" kern="1200" err="1">
              <a:solidFill>
                <a:schemeClr val="tx1"/>
              </a:solidFill>
            </a:rPr>
            <a:t>cliniques</a:t>
          </a:r>
          <a:endParaRPr lang="en-US" sz="2400" kern="1200">
            <a:solidFill>
              <a:schemeClr val="tx1"/>
            </a:solidFill>
          </a:endParaRPr>
        </a:p>
      </dsp:txBody>
      <dsp:txXfrm>
        <a:off x="1499651" y="2108978"/>
        <a:ext cx="2257510" cy="763640"/>
      </dsp:txXfrm>
    </dsp:sp>
    <dsp:sp modelId="{8A7A6014-E79F-7D42-AEDB-79E5E5C6B718}">
      <dsp:nvSpPr>
        <dsp:cNvPr id="0" name=""/>
        <dsp:cNvSpPr/>
      </dsp:nvSpPr>
      <dsp:spPr>
        <a:xfrm>
          <a:off x="4694208" y="2241760"/>
          <a:ext cx="1732508" cy="763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lvl="0" indent="0" algn="l" defTabSz="1066800">
            <a:lnSpc>
              <a:spcPct val="90000"/>
            </a:lnSpc>
            <a:spcBef>
              <a:spcPct val="0"/>
            </a:spcBef>
            <a:spcAft>
              <a:spcPct val="35000"/>
            </a:spcAft>
            <a:buNone/>
          </a:pPr>
          <a:r>
            <a:rPr lang="en-US" sz="2400" kern="1200" err="1">
              <a:solidFill>
                <a:schemeClr val="tx1"/>
              </a:solidFill>
            </a:rPr>
            <a:t>Cliniques</a:t>
          </a:r>
          <a:r>
            <a:rPr lang="en-US" sz="2400" kern="1200">
              <a:solidFill>
                <a:schemeClr val="tx1"/>
              </a:solidFill>
            </a:rPr>
            <a:t> </a:t>
          </a:r>
          <a:r>
            <a:rPr lang="en-US" sz="2400" kern="1200" err="1">
              <a:solidFill>
                <a:schemeClr val="tx1"/>
              </a:solidFill>
            </a:rPr>
            <a:t>privées</a:t>
          </a:r>
          <a:endParaRPr lang="en-US" sz="2400" kern="1200">
            <a:solidFill>
              <a:schemeClr val="tx1"/>
            </a:solidFill>
          </a:endParaRPr>
        </a:p>
      </dsp:txBody>
      <dsp:txXfrm>
        <a:off x="4694208" y="2241760"/>
        <a:ext cx="1732508" cy="763640"/>
      </dsp:txXfrm>
    </dsp:sp>
    <dsp:sp modelId="{BBA94163-379C-F948-B65B-6C668DD818A7}">
      <dsp:nvSpPr>
        <dsp:cNvPr id="0" name=""/>
        <dsp:cNvSpPr/>
      </dsp:nvSpPr>
      <dsp:spPr>
        <a:xfrm>
          <a:off x="2392006" y="4137367"/>
          <a:ext cx="5444407" cy="507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t" anchorCtr="0">
          <a:noAutofit/>
        </a:bodyPr>
        <a:lstStyle/>
        <a:p>
          <a:pPr marL="0" lvl="0" indent="0" algn="ctr" defTabSz="622300">
            <a:lnSpc>
              <a:spcPct val="90000"/>
            </a:lnSpc>
            <a:spcBef>
              <a:spcPct val="0"/>
            </a:spcBef>
            <a:spcAft>
              <a:spcPct val="35000"/>
            </a:spcAft>
            <a:buNone/>
          </a:pPr>
          <a:r>
            <a:rPr lang="en-US" sz="1400" b="1" kern="1200" dirty="0">
              <a:solidFill>
                <a:schemeClr val="tx2"/>
              </a:solidFill>
            </a:rPr>
            <a:t>Nouvelle </a:t>
          </a:r>
          <a:r>
            <a:rPr lang="en-US" sz="1400" b="1" kern="1200" dirty="0" err="1">
              <a:solidFill>
                <a:schemeClr val="tx2"/>
              </a:solidFill>
            </a:rPr>
            <a:t>offre</a:t>
          </a:r>
          <a:r>
            <a:rPr lang="en-US" sz="1400" b="1" kern="1200" dirty="0">
              <a:solidFill>
                <a:schemeClr val="tx2"/>
              </a:solidFill>
            </a:rPr>
            <a:t> de services</a:t>
          </a:r>
        </a:p>
        <a:p>
          <a:pPr marL="0" lvl="0" indent="0" algn="ctr" defTabSz="622300">
            <a:lnSpc>
              <a:spcPct val="90000"/>
            </a:lnSpc>
            <a:spcBef>
              <a:spcPct val="0"/>
            </a:spcBef>
            <a:spcAft>
              <a:spcPct val="35000"/>
            </a:spcAft>
            <a:buNone/>
          </a:pPr>
          <a:r>
            <a:rPr lang="en-US" sz="1400" b="1" kern="1200" dirty="0" err="1">
              <a:solidFill>
                <a:schemeClr val="tx2"/>
              </a:solidFill>
            </a:rPr>
            <a:t>spécialisés</a:t>
          </a:r>
          <a:endParaRPr lang="en-US" sz="1400" b="1" kern="1200" dirty="0">
            <a:solidFill>
              <a:schemeClr val="tx2"/>
            </a:solidFill>
          </a:endParaRPr>
        </a:p>
      </dsp:txBody>
      <dsp:txXfrm>
        <a:off x="2392006" y="4137367"/>
        <a:ext cx="5444407" cy="50712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11B4C6-A34A-45D6-8A17-0379232DF355}">
      <dsp:nvSpPr>
        <dsp:cNvPr id="0" name=""/>
        <dsp:cNvSpPr/>
      </dsp:nvSpPr>
      <dsp:spPr>
        <a:xfrm rot="10800000">
          <a:off x="1245926" y="325"/>
          <a:ext cx="4358125" cy="592813"/>
        </a:xfrm>
        <a:prstGeom prst="homePlate">
          <a:avLst/>
        </a:prstGeom>
        <a:gradFill rotWithShape="0">
          <a:gsLst>
            <a:gs pos="0">
              <a:schemeClr val="dk2">
                <a:hueOff val="0"/>
                <a:satOff val="0"/>
                <a:lumOff val="0"/>
                <a:alphaOff val="0"/>
                <a:tint val="100000"/>
                <a:shade val="100000"/>
                <a:satMod val="130000"/>
              </a:schemeClr>
            </a:gs>
            <a:gs pos="100000">
              <a:schemeClr val="dk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61414" tIns="45720" rIns="85344" bIns="45720" numCol="1" spcCol="1270" anchor="ctr" anchorCtr="0">
          <a:noAutofit/>
        </a:bodyPr>
        <a:lstStyle/>
        <a:p>
          <a:pPr marL="0" lvl="0" indent="0" algn="ctr" defTabSz="533400" rtl="0">
            <a:lnSpc>
              <a:spcPct val="90000"/>
            </a:lnSpc>
            <a:spcBef>
              <a:spcPct val="0"/>
            </a:spcBef>
            <a:spcAft>
              <a:spcPct val="35000"/>
            </a:spcAft>
            <a:buNone/>
          </a:pPr>
          <a:r>
            <a:rPr lang="fr-CA" sz="1200" b="1" i="0" u="none" kern="1200" dirty="0">
              <a:solidFill>
                <a:schemeClr val="tx1"/>
              </a:solidFill>
            </a:rPr>
            <a:t>Sensibiliser et informer nos usagers et la population sur le phénomène de </a:t>
          </a:r>
          <a:r>
            <a:rPr lang="en-US" sz="1200" b="0" i="0" kern="1200" dirty="0">
              <a:solidFill>
                <a:schemeClr val="tx1"/>
              </a:solidFill>
            </a:rPr>
            <a:t>​</a:t>
          </a:r>
          <a:r>
            <a:rPr lang="fr-CA" sz="1200" b="1" i="0" u="none" kern="1200" dirty="0">
              <a:solidFill>
                <a:schemeClr val="tx1"/>
              </a:solidFill>
            </a:rPr>
            <a:t>la COVID longue à travers différents moyens</a:t>
          </a:r>
          <a:r>
            <a:rPr lang="en-CA" sz="1200" b="0" i="0" kern="1200" dirty="0">
              <a:solidFill>
                <a:schemeClr val="tx1"/>
              </a:solidFill>
            </a:rPr>
            <a:t>​</a:t>
          </a:r>
          <a:endParaRPr lang="fr-FR" sz="1200" kern="1200" dirty="0">
            <a:solidFill>
              <a:schemeClr val="tx1"/>
            </a:solidFill>
          </a:endParaRPr>
        </a:p>
      </dsp:txBody>
      <dsp:txXfrm rot="10800000">
        <a:off x="1394129" y="325"/>
        <a:ext cx="4209922" cy="592813"/>
      </dsp:txXfrm>
    </dsp:sp>
    <dsp:sp modelId="{43BB5071-8D68-48AA-A4C9-AE351220D9DE}">
      <dsp:nvSpPr>
        <dsp:cNvPr id="0" name=""/>
        <dsp:cNvSpPr/>
      </dsp:nvSpPr>
      <dsp:spPr>
        <a:xfrm>
          <a:off x="949519" y="325"/>
          <a:ext cx="592813" cy="592813"/>
        </a:xfrm>
        <a:prstGeom prst="ellipse">
          <a:avLst/>
        </a:prstGeom>
        <a:solidFill>
          <a:schemeClr val="dk2">
            <a:tint val="5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E54EF146-ABA7-4C4A-838F-51BB8F698EBA}">
      <dsp:nvSpPr>
        <dsp:cNvPr id="0" name=""/>
        <dsp:cNvSpPr/>
      </dsp:nvSpPr>
      <dsp:spPr>
        <a:xfrm rot="10800000">
          <a:off x="1245926" y="770098"/>
          <a:ext cx="4358125" cy="592813"/>
        </a:xfrm>
        <a:prstGeom prst="homePlate">
          <a:avLst/>
        </a:prstGeom>
        <a:gradFill rotWithShape="0">
          <a:gsLst>
            <a:gs pos="0">
              <a:schemeClr val="dk2">
                <a:hueOff val="0"/>
                <a:satOff val="0"/>
                <a:lumOff val="0"/>
                <a:alphaOff val="0"/>
                <a:tint val="100000"/>
                <a:shade val="100000"/>
                <a:satMod val="130000"/>
              </a:schemeClr>
            </a:gs>
            <a:gs pos="100000">
              <a:schemeClr val="dk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61414" tIns="45720" rIns="85344" bIns="45720" numCol="1" spcCol="1270" anchor="ctr" anchorCtr="0">
          <a:noAutofit/>
        </a:bodyPr>
        <a:lstStyle/>
        <a:p>
          <a:pPr marL="0" lvl="0" indent="0" algn="ctr" defTabSz="533400">
            <a:lnSpc>
              <a:spcPct val="90000"/>
            </a:lnSpc>
            <a:spcBef>
              <a:spcPct val="0"/>
            </a:spcBef>
            <a:spcAft>
              <a:spcPct val="35000"/>
            </a:spcAft>
            <a:buNone/>
          </a:pPr>
          <a:r>
            <a:rPr lang="fr-CA" sz="1200" b="1" i="0" u="none" kern="1200" dirty="0">
              <a:solidFill>
                <a:schemeClr val="tx1"/>
              </a:solidFill>
            </a:rPr>
            <a:t>Rendre disponible des outils pour faciliter le travail </a:t>
          </a:r>
          <a:r>
            <a:rPr lang="fr-CA" sz="1200" b="0" i="0" kern="1200" dirty="0">
              <a:solidFill>
                <a:schemeClr val="tx1"/>
              </a:solidFill>
            </a:rPr>
            <a:t>​</a:t>
          </a:r>
          <a:r>
            <a:rPr lang="fr-CA" sz="1200" b="1" i="0" u="none" kern="1200" dirty="0">
              <a:solidFill>
                <a:schemeClr val="tx1"/>
              </a:solidFill>
            </a:rPr>
            <a:t>de l’ensemble des cliniciens</a:t>
          </a:r>
          <a:r>
            <a:rPr lang="fr-CA" sz="1200" b="0" i="0" kern="1200" dirty="0">
              <a:solidFill>
                <a:schemeClr val="tx1"/>
              </a:solidFill>
            </a:rPr>
            <a:t>​</a:t>
          </a:r>
          <a:endParaRPr lang="fr-FR" sz="1200" kern="1200" dirty="0">
            <a:solidFill>
              <a:schemeClr val="tx1"/>
            </a:solidFill>
          </a:endParaRPr>
        </a:p>
      </dsp:txBody>
      <dsp:txXfrm rot="10800000">
        <a:off x="1394129" y="770098"/>
        <a:ext cx="4209922" cy="592813"/>
      </dsp:txXfrm>
    </dsp:sp>
    <dsp:sp modelId="{7FE15DC5-4096-454E-B294-225FF2986AD2}">
      <dsp:nvSpPr>
        <dsp:cNvPr id="0" name=""/>
        <dsp:cNvSpPr/>
      </dsp:nvSpPr>
      <dsp:spPr>
        <a:xfrm>
          <a:off x="949519" y="770098"/>
          <a:ext cx="592813" cy="592813"/>
        </a:xfrm>
        <a:prstGeom prst="ellipse">
          <a:avLst/>
        </a:prstGeom>
        <a:solidFill>
          <a:schemeClr val="dk2">
            <a:tint val="5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5E8164E8-ED58-48A1-B640-E391D6095364}">
      <dsp:nvSpPr>
        <dsp:cNvPr id="0" name=""/>
        <dsp:cNvSpPr/>
      </dsp:nvSpPr>
      <dsp:spPr>
        <a:xfrm rot="10800000">
          <a:off x="1245926" y="1539871"/>
          <a:ext cx="4358125" cy="592813"/>
        </a:xfrm>
        <a:prstGeom prst="homePlate">
          <a:avLst/>
        </a:prstGeom>
        <a:gradFill rotWithShape="0">
          <a:gsLst>
            <a:gs pos="0">
              <a:schemeClr val="dk2">
                <a:hueOff val="0"/>
                <a:satOff val="0"/>
                <a:lumOff val="0"/>
                <a:alphaOff val="0"/>
                <a:tint val="100000"/>
                <a:shade val="100000"/>
                <a:satMod val="130000"/>
              </a:schemeClr>
            </a:gs>
            <a:gs pos="100000">
              <a:schemeClr val="dk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61414" tIns="45720" rIns="85344" bIns="45720" numCol="1" spcCol="1270" anchor="ctr" anchorCtr="0">
          <a:noAutofit/>
        </a:bodyPr>
        <a:lstStyle/>
        <a:p>
          <a:pPr marL="0" lvl="0" indent="0" algn="ctr" defTabSz="533400">
            <a:lnSpc>
              <a:spcPct val="90000"/>
            </a:lnSpc>
            <a:spcBef>
              <a:spcPct val="0"/>
            </a:spcBef>
            <a:spcAft>
              <a:spcPct val="35000"/>
            </a:spcAft>
            <a:buNone/>
          </a:pPr>
          <a:r>
            <a:rPr lang="fr-CA" sz="1200" b="1" i="0" u="none" kern="1200" dirty="0">
              <a:solidFill>
                <a:schemeClr val="tx1"/>
              </a:solidFill>
            </a:rPr>
            <a:t>Contribuer à l’avancement des connaissances via la collaboration à des </a:t>
          </a:r>
          <a:r>
            <a:rPr lang="fr-CA" sz="1200" b="0" i="0" kern="1200" dirty="0">
              <a:solidFill>
                <a:schemeClr val="tx1"/>
              </a:solidFill>
            </a:rPr>
            <a:t>​</a:t>
          </a:r>
          <a:br>
            <a:rPr lang="fr-CA" sz="1200" b="0" i="0" kern="1200" dirty="0">
              <a:solidFill>
                <a:schemeClr val="tx1"/>
              </a:solidFill>
            </a:rPr>
          </a:br>
          <a:r>
            <a:rPr lang="fr-CA" sz="1200" b="1" i="0" u="none" kern="1200" dirty="0">
              <a:solidFill>
                <a:schemeClr val="tx1"/>
              </a:solidFill>
            </a:rPr>
            <a:t>projets de recherche</a:t>
          </a:r>
          <a:r>
            <a:rPr lang="fr-CA" sz="1200" b="0" i="0" kern="1200" dirty="0">
              <a:solidFill>
                <a:schemeClr val="tx1"/>
              </a:solidFill>
            </a:rPr>
            <a:t>​</a:t>
          </a:r>
          <a:endParaRPr lang="fr-FR" sz="1200" kern="1200" dirty="0">
            <a:solidFill>
              <a:schemeClr val="tx1"/>
            </a:solidFill>
          </a:endParaRPr>
        </a:p>
      </dsp:txBody>
      <dsp:txXfrm rot="10800000">
        <a:off x="1394129" y="1539871"/>
        <a:ext cx="4209922" cy="592813"/>
      </dsp:txXfrm>
    </dsp:sp>
    <dsp:sp modelId="{EDD8E31E-BC2A-4BA7-8D74-639D1504F4CA}">
      <dsp:nvSpPr>
        <dsp:cNvPr id="0" name=""/>
        <dsp:cNvSpPr/>
      </dsp:nvSpPr>
      <dsp:spPr>
        <a:xfrm>
          <a:off x="949519" y="1539871"/>
          <a:ext cx="592813" cy="592813"/>
        </a:xfrm>
        <a:prstGeom prst="ellipse">
          <a:avLst/>
        </a:prstGeom>
        <a:solidFill>
          <a:schemeClr val="dk2">
            <a:tint val="5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920AAD07-68F6-4C67-9BF4-9BD4FE6841F5}">
      <dsp:nvSpPr>
        <dsp:cNvPr id="0" name=""/>
        <dsp:cNvSpPr/>
      </dsp:nvSpPr>
      <dsp:spPr>
        <a:xfrm rot="10800000">
          <a:off x="1245926" y="2309643"/>
          <a:ext cx="4358125" cy="592813"/>
        </a:xfrm>
        <a:prstGeom prst="homePlate">
          <a:avLst/>
        </a:prstGeom>
        <a:gradFill rotWithShape="0">
          <a:gsLst>
            <a:gs pos="0">
              <a:schemeClr val="dk2">
                <a:hueOff val="0"/>
                <a:satOff val="0"/>
                <a:lumOff val="0"/>
                <a:alphaOff val="0"/>
                <a:tint val="100000"/>
                <a:shade val="100000"/>
                <a:satMod val="130000"/>
              </a:schemeClr>
            </a:gs>
            <a:gs pos="100000">
              <a:schemeClr val="dk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61414" tIns="45720" rIns="85344" bIns="45720" numCol="1" spcCol="1270" anchor="ctr" anchorCtr="0">
          <a:noAutofit/>
        </a:bodyPr>
        <a:lstStyle/>
        <a:p>
          <a:pPr marL="0" lvl="0" indent="0" algn="ctr" defTabSz="533400">
            <a:lnSpc>
              <a:spcPct val="90000"/>
            </a:lnSpc>
            <a:spcBef>
              <a:spcPct val="0"/>
            </a:spcBef>
            <a:spcAft>
              <a:spcPct val="35000"/>
            </a:spcAft>
            <a:buNone/>
          </a:pPr>
          <a:r>
            <a:rPr lang="fr-CA" sz="1200" b="1" i="0" u="none" kern="1200" dirty="0">
              <a:solidFill>
                <a:schemeClr val="tx1"/>
              </a:solidFill>
            </a:rPr>
            <a:t>Élaborer et faire connaître des trajectoires de services pour une </a:t>
          </a:r>
          <a:r>
            <a:rPr lang="fr-CA" sz="1200" b="0" i="0" kern="1200" dirty="0">
              <a:solidFill>
                <a:schemeClr val="tx1"/>
              </a:solidFill>
            </a:rPr>
            <a:t>​</a:t>
          </a:r>
          <a:r>
            <a:rPr lang="fr-CA" sz="1200" b="1" i="0" u="none" kern="1200" dirty="0">
              <a:solidFill>
                <a:schemeClr val="tx1"/>
              </a:solidFill>
            </a:rPr>
            <a:t>réponse adaptée aux besoins</a:t>
          </a:r>
          <a:r>
            <a:rPr lang="fr-CA" sz="1200" b="0" i="0" kern="1200" dirty="0">
              <a:solidFill>
                <a:schemeClr val="tx1"/>
              </a:solidFill>
            </a:rPr>
            <a:t>​</a:t>
          </a:r>
          <a:endParaRPr lang="fr-FR" sz="1200" kern="1200" dirty="0">
            <a:solidFill>
              <a:schemeClr val="tx1"/>
            </a:solidFill>
          </a:endParaRPr>
        </a:p>
      </dsp:txBody>
      <dsp:txXfrm rot="10800000">
        <a:off x="1394129" y="2309643"/>
        <a:ext cx="4209922" cy="592813"/>
      </dsp:txXfrm>
    </dsp:sp>
    <dsp:sp modelId="{AF96FC45-E908-4B72-AADD-A83F31B0D936}">
      <dsp:nvSpPr>
        <dsp:cNvPr id="0" name=""/>
        <dsp:cNvSpPr/>
      </dsp:nvSpPr>
      <dsp:spPr>
        <a:xfrm>
          <a:off x="949519" y="2309643"/>
          <a:ext cx="592813" cy="592813"/>
        </a:xfrm>
        <a:prstGeom prst="ellipse">
          <a:avLst/>
        </a:prstGeom>
        <a:solidFill>
          <a:schemeClr val="dk2">
            <a:tint val="5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D4BF3974-4E47-4189-8B57-BC3EF8E2B3CF}">
      <dsp:nvSpPr>
        <dsp:cNvPr id="0" name=""/>
        <dsp:cNvSpPr/>
      </dsp:nvSpPr>
      <dsp:spPr>
        <a:xfrm rot="10800000">
          <a:off x="1245926" y="3079416"/>
          <a:ext cx="4358125" cy="592813"/>
        </a:xfrm>
        <a:prstGeom prst="homePlate">
          <a:avLst/>
        </a:prstGeom>
        <a:gradFill rotWithShape="0">
          <a:gsLst>
            <a:gs pos="0">
              <a:schemeClr val="dk2">
                <a:hueOff val="0"/>
                <a:satOff val="0"/>
                <a:lumOff val="0"/>
                <a:alphaOff val="0"/>
                <a:tint val="100000"/>
                <a:shade val="100000"/>
                <a:satMod val="130000"/>
              </a:schemeClr>
            </a:gs>
            <a:gs pos="100000">
              <a:schemeClr val="dk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61414" tIns="45720" rIns="85344" bIns="45720" numCol="1" spcCol="1270" anchor="ctr" anchorCtr="0">
          <a:noAutofit/>
        </a:bodyPr>
        <a:lstStyle/>
        <a:p>
          <a:pPr marL="0" lvl="0" indent="0" algn="ctr" defTabSz="533400">
            <a:lnSpc>
              <a:spcPct val="90000"/>
            </a:lnSpc>
            <a:spcBef>
              <a:spcPct val="0"/>
            </a:spcBef>
            <a:spcAft>
              <a:spcPct val="35000"/>
            </a:spcAft>
            <a:buNone/>
          </a:pPr>
          <a:r>
            <a:rPr lang="fr-CA" sz="1200" b="1" i="0" u="none" kern="1200" dirty="0">
              <a:solidFill>
                <a:schemeClr val="tx1"/>
              </a:solidFill>
            </a:rPr>
            <a:t>Créer une équipe interdisciplinaire dans </a:t>
          </a:r>
          <a:r>
            <a:rPr lang="fr-CA" sz="1200" b="0" i="0" kern="1200" dirty="0">
              <a:solidFill>
                <a:schemeClr val="tx1"/>
              </a:solidFill>
            </a:rPr>
            <a:t>​</a:t>
          </a:r>
          <a:br>
            <a:rPr lang="fr-CA" sz="1200" b="0" i="0" kern="1200" dirty="0">
              <a:solidFill>
                <a:schemeClr val="tx1"/>
              </a:solidFill>
            </a:rPr>
          </a:br>
          <a:r>
            <a:rPr lang="fr-CA" sz="1200" b="1" i="0" u="none" kern="1200" dirty="0">
              <a:solidFill>
                <a:schemeClr val="tx1"/>
              </a:solidFill>
            </a:rPr>
            <a:t>un écosystème apprenant</a:t>
          </a:r>
          <a:r>
            <a:rPr lang="fr-CA" sz="1200" b="0" i="0" kern="1200" dirty="0">
              <a:solidFill>
                <a:schemeClr val="tx1"/>
              </a:solidFill>
            </a:rPr>
            <a:t>​</a:t>
          </a:r>
          <a:endParaRPr lang="fr-FR" sz="1200" kern="1200" dirty="0">
            <a:solidFill>
              <a:schemeClr val="tx1"/>
            </a:solidFill>
          </a:endParaRPr>
        </a:p>
      </dsp:txBody>
      <dsp:txXfrm rot="10800000">
        <a:off x="1394129" y="3079416"/>
        <a:ext cx="4209922" cy="592813"/>
      </dsp:txXfrm>
    </dsp:sp>
    <dsp:sp modelId="{E6C38F30-3712-47E6-8125-3C6780421415}">
      <dsp:nvSpPr>
        <dsp:cNvPr id="0" name=""/>
        <dsp:cNvSpPr/>
      </dsp:nvSpPr>
      <dsp:spPr>
        <a:xfrm>
          <a:off x="949519" y="3079416"/>
          <a:ext cx="592813" cy="592813"/>
        </a:xfrm>
        <a:prstGeom prst="ellipse">
          <a:avLst/>
        </a:prstGeom>
        <a:solidFill>
          <a:schemeClr val="dk2">
            <a:tint val="5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9595B5-A068-3C48-AF18-2F69A276E0CB}">
      <dsp:nvSpPr>
        <dsp:cNvPr id="0" name=""/>
        <dsp:cNvSpPr/>
      </dsp:nvSpPr>
      <dsp:spPr>
        <a:xfrm>
          <a:off x="282713" y="453"/>
          <a:ext cx="1306041" cy="530828"/>
        </a:xfrm>
        <a:prstGeom prst="roundRect">
          <a:avLst>
            <a:gd name="adj" fmla="val 1000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l" defTabSz="355600">
            <a:lnSpc>
              <a:spcPct val="90000"/>
            </a:lnSpc>
            <a:spcBef>
              <a:spcPct val="0"/>
            </a:spcBef>
            <a:spcAft>
              <a:spcPct val="35000"/>
            </a:spcAft>
            <a:buNone/>
          </a:pPr>
          <a:r>
            <a:rPr lang="en-US" sz="800" b="1" kern="1200" dirty="0" err="1">
              <a:solidFill>
                <a:schemeClr val="tx1"/>
              </a:solidFill>
            </a:rPr>
            <a:t>Demande</a:t>
          </a:r>
          <a:r>
            <a:rPr lang="en-US" sz="800" b="1" kern="1200" dirty="0">
              <a:solidFill>
                <a:schemeClr val="tx1"/>
              </a:solidFill>
            </a:rPr>
            <a:t> de service</a:t>
          </a:r>
        </a:p>
      </dsp:txBody>
      <dsp:txXfrm>
        <a:off x="298260" y="16000"/>
        <a:ext cx="1274947" cy="499734"/>
      </dsp:txXfrm>
    </dsp:sp>
    <dsp:sp modelId="{8D017CBD-359C-DC4A-9F7E-023CC5D0F318}">
      <dsp:nvSpPr>
        <dsp:cNvPr id="0" name=""/>
        <dsp:cNvSpPr/>
      </dsp:nvSpPr>
      <dsp:spPr>
        <a:xfrm rot="5400000">
          <a:off x="836203" y="544552"/>
          <a:ext cx="199060" cy="238872"/>
        </a:xfrm>
        <a:prstGeom prst="rightArrow">
          <a:avLst>
            <a:gd name="adj1" fmla="val 60000"/>
            <a:gd name="adj2" fmla="val 5000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n-US" sz="700" b="1" kern="1200">
            <a:solidFill>
              <a:schemeClr val="bg1"/>
            </a:solidFill>
          </a:endParaRPr>
        </a:p>
      </dsp:txBody>
      <dsp:txXfrm rot="-5400000">
        <a:off x="864071" y="564458"/>
        <a:ext cx="143324" cy="139342"/>
      </dsp:txXfrm>
    </dsp:sp>
    <dsp:sp modelId="{96A7C94A-187A-2842-BBFE-3B1BC92CBFBF}">
      <dsp:nvSpPr>
        <dsp:cNvPr id="0" name=""/>
        <dsp:cNvSpPr/>
      </dsp:nvSpPr>
      <dsp:spPr>
        <a:xfrm>
          <a:off x="282713" y="796696"/>
          <a:ext cx="1306041" cy="530828"/>
        </a:xfrm>
        <a:prstGeom prst="roundRect">
          <a:avLst>
            <a:gd name="adj" fmla="val 10000"/>
          </a:avLst>
        </a:prstGeom>
        <a:gradFill rotWithShape="0">
          <a:gsLst>
            <a:gs pos="0">
              <a:schemeClr val="accent2">
                <a:hueOff val="-319079"/>
                <a:satOff val="1351"/>
                <a:lumOff val="196"/>
                <a:alphaOff val="0"/>
                <a:tint val="100000"/>
                <a:shade val="100000"/>
                <a:satMod val="130000"/>
              </a:schemeClr>
            </a:gs>
            <a:gs pos="100000">
              <a:schemeClr val="accent2">
                <a:hueOff val="-319079"/>
                <a:satOff val="1351"/>
                <a:lumOff val="196"/>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l" defTabSz="355600">
            <a:lnSpc>
              <a:spcPct val="90000"/>
            </a:lnSpc>
            <a:spcBef>
              <a:spcPct val="0"/>
            </a:spcBef>
            <a:spcAft>
              <a:spcPct val="35000"/>
            </a:spcAft>
            <a:buNone/>
          </a:pPr>
          <a:r>
            <a:rPr lang="en-US" sz="800" b="1" kern="1200" dirty="0" err="1">
              <a:solidFill>
                <a:schemeClr val="tx1"/>
              </a:solidFill>
            </a:rPr>
            <a:t>Évaluation</a:t>
          </a:r>
          <a:r>
            <a:rPr lang="en-US" sz="800" b="1" kern="1200" dirty="0">
              <a:solidFill>
                <a:schemeClr val="tx1"/>
              </a:solidFill>
            </a:rPr>
            <a:t> </a:t>
          </a:r>
          <a:r>
            <a:rPr lang="en-US" sz="800" b="1" kern="1200" dirty="0" err="1">
              <a:solidFill>
                <a:schemeClr val="tx1"/>
              </a:solidFill>
            </a:rPr>
            <a:t>globale</a:t>
          </a:r>
          <a:endParaRPr lang="en-US" sz="800" b="1" kern="1200" dirty="0">
            <a:solidFill>
              <a:schemeClr val="tx1"/>
            </a:solidFill>
          </a:endParaRPr>
        </a:p>
      </dsp:txBody>
      <dsp:txXfrm>
        <a:off x="298260" y="812243"/>
        <a:ext cx="1274947" cy="499734"/>
      </dsp:txXfrm>
    </dsp:sp>
    <dsp:sp modelId="{BEE61B21-002C-FE4A-A8DA-753977D9A518}">
      <dsp:nvSpPr>
        <dsp:cNvPr id="0" name=""/>
        <dsp:cNvSpPr/>
      </dsp:nvSpPr>
      <dsp:spPr>
        <a:xfrm rot="5400000">
          <a:off x="836203" y="1340794"/>
          <a:ext cx="199060" cy="238872"/>
        </a:xfrm>
        <a:prstGeom prst="rightArrow">
          <a:avLst>
            <a:gd name="adj1" fmla="val 60000"/>
            <a:gd name="adj2" fmla="val 50000"/>
          </a:avLst>
        </a:prstGeom>
        <a:gradFill rotWithShape="0">
          <a:gsLst>
            <a:gs pos="0">
              <a:schemeClr val="accent2">
                <a:hueOff val="-425439"/>
                <a:satOff val="1801"/>
                <a:lumOff val="261"/>
                <a:alphaOff val="0"/>
                <a:tint val="100000"/>
                <a:shade val="100000"/>
                <a:satMod val="130000"/>
              </a:schemeClr>
            </a:gs>
            <a:gs pos="100000">
              <a:schemeClr val="accent2">
                <a:hueOff val="-425439"/>
                <a:satOff val="1801"/>
                <a:lumOff val="261"/>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n-US" sz="700" b="1" kern="1200">
            <a:solidFill>
              <a:schemeClr val="bg1"/>
            </a:solidFill>
          </a:endParaRPr>
        </a:p>
      </dsp:txBody>
      <dsp:txXfrm rot="-5400000">
        <a:off x="864071" y="1360700"/>
        <a:ext cx="143324" cy="139342"/>
      </dsp:txXfrm>
    </dsp:sp>
    <dsp:sp modelId="{DBAC4166-24E2-0B4E-9C00-EFE70826FBA4}">
      <dsp:nvSpPr>
        <dsp:cNvPr id="0" name=""/>
        <dsp:cNvSpPr/>
      </dsp:nvSpPr>
      <dsp:spPr>
        <a:xfrm>
          <a:off x="282713" y="1592938"/>
          <a:ext cx="1306041" cy="530828"/>
        </a:xfrm>
        <a:prstGeom prst="roundRect">
          <a:avLst>
            <a:gd name="adj" fmla="val 10000"/>
          </a:avLst>
        </a:prstGeom>
        <a:gradFill rotWithShape="0">
          <a:gsLst>
            <a:gs pos="0">
              <a:schemeClr val="accent2">
                <a:hueOff val="-638158"/>
                <a:satOff val="2701"/>
                <a:lumOff val="392"/>
                <a:alphaOff val="0"/>
                <a:tint val="100000"/>
                <a:shade val="100000"/>
                <a:satMod val="130000"/>
              </a:schemeClr>
            </a:gs>
            <a:gs pos="100000">
              <a:schemeClr val="accent2">
                <a:hueOff val="-638158"/>
                <a:satOff val="2701"/>
                <a:lumOff val="392"/>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l" defTabSz="355600">
            <a:lnSpc>
              <a:spcPct val="90000"/>
            </a:lnSpc>
            <a:spcBef>
              <a:spcPct val="0"/>
            </a:spcBef>
            <a:spcAft>
              <a:spcPct val="35000"/>
            </a:spcAft>
            <a:buNone/>
          </a:pPr>
          <a:r>
            <a:rPr lang="en-US" sz="800" b="1" kern="1200" dirty="0" err="1">
              <a:solidFill>
                <a:schemeClr val="tx1"/>
              </a:solidFill>
            </a:rPr>
            <a:t>Suivis</a:t>
          </a:r>
          <a:r>
            <a:rPr lang="en-US" sz="800" b="1" kern="1200" dirty="0">
              <a:solidFill>
                <a:schemeClr val="tx1"/>
              </a:solidFill>
            </a:rPr>
            <a:t> </a:t>
          </a:r>
          <a:r>
            <a:rPr lang="en-US" sz="800" b="1" kern="1200" dirty="0" err="1">
              <a:solidFill>
                <a:schemeClr val="tx1"/>
              </a:solidFill>
            </a:rPr>
            <a:t>individuels</a:t>
          </a:r>
          <a:endParaRPr lang="en-US" sz="800" b="1" kern="1200" dirty="0">
            <a:solidFill>
              <a:schemeClr val="tx1"/>
            </a:solidFill>
          </a:endParaRPr>
        </a:p>
        <a:p>
          <a:pPr marL="57150" lvl="1" indent="-57150" algn="l" defTabSz="266700">
            <a:lnSpc>
              <a:spcPct val="90000"/>
            </a:lnSpc>
            <a:spcBef>
              <a:spcPct val="0"/>
            </a:spcBef>
            <a:spcAft>
              <a:spcPct val="15000"/>
            </a:spcAft>
            <a:buChar char="•"/>
          </a:pPr>
          <a:r>
            <a:rPr lang="en-US" sz="600" b="1" kern="1200" dirty="0">
              <a:solidFill>
                <a:schemeClr val="tx1"/>
              </a:solidFill>
            </a:rPr>
            <a:t>Physio (8 </a:t>
          </a:r>
          <a:r>
            <a:rPr lang="en-US" sz="600" b="1" kern="1200" dirty="0" err="1">
              <a:solidFill>
                <a:schemeClr val="tx1"/>
              </a:solidFill>
            </a:rPr>
            <a:t>renc</a:t>
          </a:r>
          <a:r>
            <a:rPr lang="en-US" sz="600" b="1" kern="1200" dirty="0">
              <a:solidFill>
                <a:schemeClr val="tx1"/>
              </a:solidFill>
            </a:rPr>
            <a:t>)</a:t>
          </a:r>
        </a:p>
        <a:p>
          <a:pPr marL="57150" lvl="1" indent="-57150" algn="l" defTabSz="266700">
            <a:lnSpc>
              <a:spcPct val="90000"/>
            </a:lnSpc>
            <a:spcBef>
              <a:spcPct val="0"/>
            </a:spcBef>
            <a:spcAft>
              <a:spcPct val="15000"/>
            </a:spcAft>
            <a:buChar char="•"/>
          </a:pPr>
          <a:r>
            <a:rPr lang="en-US" sz="600" b="1" kern="1200" dirty="0">
              <a:solidFill>
                <a:schemeClr val="tx1"/>
              </a:solidFill>
            </a:rPr>
            <a:t>Ergo (8 </a:t>
          </a:r>
          <a:r>
            <a:rPr lang="en-US" sz="600" b="1" kern="1200" dirty="0" err="1">
              <a:solidFill>
                <a:schemeClr val="tx1"/>
              </a:solidFill>
            </a:rPr>
            <a:t>renc</a:t>
          </a:r>
          <a:r>
            <a:rPr lang="en-US" sz="600" b="1" kern="1200" dirty="0">
              <a:solidFill>
                <a:schemeClr val="tx1"/>
              </a:solidFill>
            </a:rPr>
            <a:t>)</a:t>
          </a:r>
        </a:p>
        <a:p>
          <a:pPr marL="57150" lvl="1" indent="-57150" algn="l" defTabSz="266700">
            <a:lnSpc>
              <a:spcPct val="90000"/>
            </a:lnSpc>
            <a:spcBef>
              <a:spcPct val="0"/>
            </a:spcBef>
            <a:spcAft>
              <a:spcPct val="15000"/>
            </a:spcAft>
            <a:buChar char="•"/>
          </a:pPr>
          <a:r>
            <a:rPr lang="en-US" sz="600" b="1" strike="sngStrike" kern="1200" dirty="0" err="1">
              <a:solidFill>
                <a:schemeClr val="tx1"/>
              </a:solidFill>
            </a:rPr>
            <a:t>Autres</a:t>
          </a:r>
          <a:r>
            <a:rPr lang="en-US" sz="600" b="1" strike="sngStrike" kern="1200" dirty="0">
              <a:solidFill>
                <a:schemeClr val="tx1"/>
              </a:solidFill>
            </a:rPr>
            <a:t> au </a:t>
          </a:r>
          <a:r>
            <a:rPr lang="en-US" sz="600" b="1" strike="sngStrike" kern="1200" dirty="0" err="1">
              <a:solidFill>
                <a:schemeClr val="tx1"/>
              </a:solidFill>
            </a:rPr>
            <a:t>besoin</a:t>
          </a:r>
          <a:endParaRPr lang="en-US" sz="600" b="1" strike="sngStrike" kern="1200" dirty="0">
            <a:solidFill>
              <a:schemeClr val="tx1"/>
            </a:solidFill>
          </a:endParaRPr>
        </a:p>
      </dsp:txBody>
      <dsp:txXfrm>
        <a:off x="298260" y="1608485"/>
        <a:ext cx="1274947" cy="499734"/>
      </dsp:txXfrm>
    </dsp:sp>
    <dsp:sp modelId="{C654A735-EAF2-394E-AD51-5E60F81DBD77}">
      <dsp:nvSpPr>
        <dsp:cNvPr id="0" name=""/>
        <dsp:cNvSpPr/>
      </dsp:nvSpPr>
      <dsp:spPr>
        <a:xfrm rot="5400000">
          <a:off x="836203" y="2137037"/>
          <a:ext cx="199060" cy="238872"/>
        </a:xfrm>
        <a:prstGeom prst="rightArrow">
          <a:avLst>
            <a:gd name="adj1" fmla="val 60000"/>
            <a:gd name="adj2" fmla="val 50000"/>
          </a:avLst>
        </a:prstGeom>
        <a:gradFill rotWithShape="0">
          <a:gsLst>
            <a:gs pos="0">
              <a:schemeClr val="accent2">
                <a:hueOff val="-850877"/>
                <a:satOff val="3601"/>
                <a:lumOff val="523"/>
                <a:alphaOff val="0"/>
                <a:tint val="100000"/>
                <a:shade val="100000"/>
                <a:satMod val="130000"/>
              </a:schemeClr>
            </a:gs>
            <a:gs pos="100000">
              <a:schemeClr val="accent2">
                <a:hueOff val="-850877"/>
                <a:satOff val="3601"/>
                <a:lumOff val="523"/>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n-US" sz="700" b="1" kern="1200">
            <a:solidFill>
              <a:schemeClr val="bg1"/>
            </a:solidFill>
          </a:endParaRPr>
        </a:p>
      </dsp:txBody>
      <dsp:txXfrm rot="-5400000">
        <a:off x="864071" y="2156943"/>
        <a:ext cx="143324" cy="139342"/>
      </dsp:txXfrm>
    </dsp:sp>
    <dsp:sp modelId="{DFA5334B-AEE1-8A41-91D8-43D9C344A3EE}">
      <dsp:nvSpPr>
        <dsp:cNvPr id="0" name=""/>
        <dsp:cNvSpPr/>
      </dsp:nvSpPr>
      <dsp:spPr>
        <a:xfrm>
          <a:off x="282713" y="2389180"/>
          <a:ext cx="1306041" cy="530828"/>
        </a:xfrm>
        <a:prstGeom prst="roundRect">
          <a:avLst>
            <a:gd name="adj" fmla="val 10000"/>
          </a:avLst>
        </a:prstGeom>
        <a:gradFill rotWithShape="0">
          <a:gsLst>
            <a:gs pos="0">
              <a:schemeClr val="accent2">
                <a:hueOff val="-957237"/>
                <a:satOff val="4052"/>
                <a:lumOff val="588"/>
                <a:alphaOff val="0"/>
                <a:tint val="100000"/>
                <a:shade val="100000"/>
                <a:satMod val="130000"/>
              </a:schemeClr>
            </a:gs>
            <a:gs pos="100000">
              <a:schemeClr val="accent2">
                <a:hueOff val="-957237"/>
                <a:satOff val="4052"/>
                <a:lumOff val="588"/>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l" defTabSz="355600">
            <a:lnSpc>
              <a:spcPct val="90000"/>
            </a:lnSpc>
            <a:spcBef>
              <a:spcPct val="0"/>
            </a:spcBef>
            <a:spcAft>
              <a:spcPct val="35000"/>
            </a:spcAft>
            <a:buNone/>
          </a:pPr>
          <a:r>
            <a:rPr lang="en-US" sz="800" b="1" kern="1200" dirty="0">
              <a:solidFill>
                <a:schemeClr val="tx1"/>
              </a:solidFill>
            </a:rPr>
            <a:t>Ateliers </a:t>
          </a:r>
          <a:r>
            <a:rPr lang="en-US" sz="800" b="1" kern="1200" dirty="0" err="1">
              <a:solidFill>
                <a:schemeClr val="tx1"/>
              </a:solidFill>
            </a:rPr>
            <a:t>en</a:t>
          </a:r>
          <a:r>
            <a:rPr lang="en-US" sz="800" b="1" kern="1200" dirty="0">
              <a:solidFill>
                <a:schemeClr val="tx1"/>
              </a:solidFill>
            </a:rPr>
            <a:t> </a:t>
          </a:r>
          <a:r>
            <a:rPr lang="en-US" sz="800" b="1" kern="1200" dirty="0" err="1">
              <a:solidFill>
                <a:schemeClr val="tx1"/>
              </a:solidFill>
            </a:rPr>
            <a:t>groupe</a:t>
          </a:r>
          <a:r>
            <a:rPr lang="en-US" sz="800" b="1" kern="1200" dirty="0">
              <a:solidFill>
                <a:schemeClr val="tx1"/>
              </a:solidFill>
            </a:rPr>
            <a:t> (6 pers, 8 </a:t>
          </a:r>
          <a:r>
            <a:rPr lang="en-US" sz="800" b="1" kern="1200" dirty="0" err="1">
              <a:solidFill>
                <a:schemeClr val="tx1"/>
              </a:solidFill>
            </a:rPr>
            <a:t>renc</a:t>
          </a:r>
          <a:r>
            <a:rPr lang="en-US" sz="800" b="1" kern="1200" dirty="0">
              <a:solidFill>
                <a:schemeClr val="tx1"/>
              </a:solidFill>
            </a:rPr>
            <a:t>)</a:t>
          </a:r>
        </a:p>
      </dsp:txBody>
      <dsp:txXfrm>
        <a:off x="298260" y="2404727"/>
        <a:ext cx="1274947" cy="499734"/>
      </dsp:txXfrm>
    </dsp:sp>
    <dsp:sp modelId="{7E829778-C401-164C-A7E1-576D7D564AC0}">
      <dsp:nvSpPr>
        <dsp:cNvPr id="0" name=""/>
        <dsp:cNvSpPr/>
      </dsp:nvSpPr>
      <dsp:spPr>
        <a:xfrm rot="5400000">
          <a:off x="836203" y="2933279"/>
          <a:ext cx="199060" cy="238872"/>
        </a:xfrm>
        <a:prstGeom prst="rightArrow">
          <a:avLst>
            <a:gd name="adj1" fmla="val 60000"/>
            <a:gd name="adj2" fmla="val 50000"/>
          </a:avLst>
        </a:prstGeom>
        <a:gradFill rotWithShape="0">
          <a:gsLst>
            <a:gs pos="0">
              <a:schemeClr val="accent2">
                <a:hueOff val="-1276316"/>
                <a:satOff val="5402"/>
                <a:lumOff val="784"/>
                <a:alphaOff val="0"/>
                <a:tint val="100000"/>
                <a:shade val="100000"/>
                <a:satMod val="130000"/>
              </a:schemeClr>
            </a:gs>
            <a:gs pos="100000">
              <a:schemeClr val="accent2">
                <a:hueOff val="-1276316"/>
                <a:satOff val="5402"/>
                <a:lumOff val="784"/>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n-US" sz="700" b="1" kern="1200">
            <a:solidFill>
              <a:schemeClr val="bg1"/>
            </a:solidFill>
          </a:endParaRPr>
        </a:p>
      </dsp:txBody>
      <dsp:txXfrm rot="-5400000">
        <a:off x="864071" y="2953185"/>
        <a:ext cx="143324" cy="139342"/>
      </dsp:txXfrm>
    </dsp:sp>
    <dsp:sp modelId="{00E32CEB-1984-1D48-A6C0-E87D65418B5A}">
      <dsp:nvSpPr>
        <dsp:cNvPr id="0" name=""/>
        <dsp:cNvSpPr/>
      </dsp:nvSpPr>
      <dsp:spPr>
        <a:xfrm>
          <a:off x="295215" y="3185423"/>
          <a:ext cx="1281036" cy="530828"/>
        </a:xfrm>
        <a:prstGeom prst="roundRect">
          <a:avLst>
            <a:gd name="adj" fmla="val 10000"/>
          </a:avLst>
        </a:prstGeom>
        <a:gradFill rotWithShape="0">
          <a:gsLst>
            <a:gs pos="0">
              <a:schemeClr val="accent2">
                <a:hueOff val="-1276316"/>
                <a:satOff val="5402"/>
                <a:lumOff val="784"/>
                <a:alphaOff val="0"/>
                <a:tint val="100000"/>
                <a:shade val="100000"/>
                <a:satMod val="130000"/>
              </a:schemeClr>
            </a:gs>
            <a:gs pos="100000">
              <a:schemeClr val="accent2">
                <a:hueOff val="-1276316"/>
                <a:satOff val="5402"/>
                <a:lumOff val="784"/>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l" defTabSz="355600">
            <a:lnSpc>
              <a:spcPct val="90000"/>
            </a:lnSpc>
            <a:spcBef>
              <a:spcPct val="0"/>
            </a:spcBef>
            <a:spcAft>
              <a:spcPct val="35000"/>
            </a:spcAft>
            <a:buNone/>
          </a:pPr>
          <a:r>
            <a:rPr lang="en-US" sz="800" b="1" kern="1200" dirty="0" err="1">
              <a:solidFill>
                <a:schemeClr val="tx1"/>
              </a:solidFill>
            </a:rPr>
            <a:t>Renc</a:t>
          </a:r>
          <a:r>
            <a:rPr lang="en-US" sz="800" b="1" kern="1200" dirty="0">
              <a:solidFill>
                <a:schemeClr val="tx1"/>
              </a:solidFill>
            </a:rPr>
            <a:t> de fermeture</a:t>
          </a:r>
        </a:p>
      </dsp:txBody>
      <dsp:txXfrm>
        <a:off x="310762" y="3200970"/>
        <a:ext cx="1249942" cy="49973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7DCFF6-11B6-49E9-8892-A8F39D0588E1}">
      <dsp:nvSpPr>
        <dsp:cNvPr id="0" name=""/>
        <dsp:cNvSpPr/>
      </dsp:nvSpPr>
      <dsp:spPr>
        <a:xfrm>
          <a:off x="4971" y="1683"/>
          <a:ext cx="5230240" cy="759230"/>
        </a:xfrm>
        <a:prstGeom prst="roundRect">
          <a:avLst>
            <a:gd name="adj" fmla="val 10000"/>
          </a:avLst>
        </a:prstGeom>
        <a:solidFill>
          <a:schemeClr val="accent4">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FR" sz="2000" kern="1200" dirty="0">
              <a:solidFill>
                <a:schemeClr val="tx1"/>
              </a:solidFill>
              <a:latin typeface="Century Gothic" panose="020B0502020202020204"/>
            </a:rPr>
            <a:t>Fatigue et malaise post effort</a:t>
          </a:r>
          <a:endParaRPr lang="fr-FR" sz="2000" kern="1200" dirty="0">
            <a:solidFill>
              <a:schemeClr val="tx1"/>
            </a:solidFill>
          </a:endParaRPr>
        </a:p>
      </dsp:txBody>
      <dsp:txXfrm>
        <a:off x="27208" y="23920"/>
        <a:ext cx="5185766" cy="714756"/>
      </dsp:txXfrm>
    </dsp:sp>
    <dsp:sp modelId="{4F22887C-C78E-9540-9A7B-45BFCDAA68EF}">
      <dsp:nvSpPr>
        <dsp:cNvPr id="0" name=""/>
        <dsp:cNvSpPr/>
      </dsp:nvSpPr>
      <dsp:spPr>
        <a:xfrm>
          <a:off x="4971" y="896988"/>
          <a:ext cx="2509712" cy="759230"/>
        </a:xfrm>
        <a:prstGeom prst="roundRect">
          <a:avLst>
            <a:gd name="adj" fmla="val 10000"/>
          </a:avLst>
        </a:prstGeom>
        <a:solidFill>
          <a:schemeClr val="accent6">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fr-FR" sz="1700" kern="1200" dirty="0">
              <a:solidFill>
                <a:schemeClr val="tx1"/>
              </a:solidFill>
            </a:rPr>
            <a:t>Dysautonomie et problèmes circulatoires</a:t>
          </a:r>
        </a:p>
      </dsp:txBody>
      <dsp:txXfrm>
        <a:off x="27208" y="919225"/>
        <a:ext cx="2465238" cy="714756"/>
      </dsp:txXfrm>
    </dsp:sp>
    <dsp:sp modelId="{3BF0DAAE-D0F6-A44C-B703-8CBD612B0B51}">
      <dsp:nvSpPr>
        <dsp:cNvPr id="0" name=""/>
        <dsp:cNvSpPr/>
      </dsp:nvSpPr>
      <dsp:spPr>
        <a:xfrm>
          <a:off x="4971" y="1792294"/>
          <a:ext cx="2509712" cy="759230"/>
        </a:xfrm>
        <a:prstGeom prst="roundRect">
          <a:avLst>
            <a:gd name="adj" fmla="val 10000"/>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fr-FR" sz="1700" kern="1200" dirty="0">
              <a:solidFill>
                <a:schemeClr val="tx1"/>
              </a:solidFill>
            </a:rPr>
            <a:t>Gestion de la douleur</a:t>
          </a:r>
        </a:p>
      </dsp:txBody>
      <dsp:txXfrm>
        <a:off x="27208" y="1814531"/>
        <a:ext cx="2465238" cy="714756"/>
      </dsp:txXfrm>
    </dsp:sp>
    <dsp:sp modelId="{3E4F0B04-A1D7-BE4E-B649-BA97BB7DB6F9}">
      <dsp:nvSpPr>
        <dsp:cNvPr id="0" name=""/>
        <dsp:cNvSpPr/>
      </dsp:nvSpPr>
      <dsp:spPr>
        <a:xfrm>
          <a:off x="2725499" y="896988"/>
          <a:ext cx="2509712" cy="759230"/>
        </a:xfrm>
        <a:prstGeom prst="roundRect">
          <a:avLst>
            <a:gd name="adj" fmla="val 10000"/>
          </a:avLst>
        </a:prstGeom>
        <a:solidFill>
          <a:schemeClr val="accent6">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rtl="0">
            <a:lnSpc>
              <a:spcPct val="90000"/>
            </a:lnSpc>
            <a:spcBef>
              <a:spcPct val="0"/>
            </a:spcBef>
            <a:spcAft>
              <a:spcPct val="35000"/>
            </a:spcAft>
            <a:buNone/>
          </a:pPr>
          <a:r>
            <a:rPr lang="fr-FR" sz="1700" kern="1200" dirty="0">
              <a:solidFill>
                <a:schemeClr val="tx1"/>
              </a:solidFill>
              <a:latin typeface="Century Gothic" panose="020B0502020202020204"/>
            </a:rPr>
            <a:t>Brouillard cérébral</a:t>
          </a:r>
          <a:endParaRPr lang="fr-FR" sz="1700" kern="1200" dirty="0">
            <a:solidFill>
              <a:schemeClr val="tx1"/>
            </a:solidFill>
          </a:endParaRPr>
        </a:p>
      </dsp:txBody>
      <dsp:txXfrm>
        <a:off x="2747736" y="919225"/>
        <a:ext cx="2465238" cy="714756"/>
      </dsp:txXfrm>
    </dsp:sp>
    <dsp:sp modelId="{28E0C7B2-1CA3-EC4A-8E12-1B28C3013D3B}">
      <dsp:nvSpPr>
        <dsp:cNvPr id="0" name=""/>
        <dsp:cNvSpPr/>
      </dsp:nvSpPr>
      <dsp:spPr>
        <a:xfrm>
          <a:off x="2725499" y="1792294"/>
          <a:ext cx="2509712" cy="759230"/>
        </a:xfrm>
        <a:prstGeom prst="roundRect">
          <a:avLst>
            <a:gd name="adj" fmla="val 10000"/>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rtl="0">
            <a:lnSpc>
              <a:spcPct val="90000"/>
            </a:lnSpc>
            <a:spcBef>
              <a:spcPct val="0"/>
            </a:spcBef>
            <a:spcAft>
              <a:spcPct val="35000"/>
            </a:spcAft>
            <a:buNone/>
          </a:pPr>
          <a:r>
            <a:rPr lang="fr-FR" sz="1700" kern="1200" dirty="0">
              <a:solidFill>
                <a:schemeClr val="tx1"/>
              </a:solidFill>
            </a:rPr>
            <a:t>Habitudes de vie</a:t>
          </a:r>
        </a:p>
      </dsp:txBody>
      <dsp:txXfrm>
        <a:off x="2747736" y="1814531"/>
        <a:ext cx="2465238" cy="714756"/>
      </dsp:txXfrm>
    </dsp:sp>
    <dsp:sp modelId="{BE7466D3-B4BF-514C-9121-D4803E645FDF}">
      <dsp:nvSpPr>
        <dsp:cNvPr id="0" name=""/>
        <dsp:cNvSpPr/>
      </dsp:nvSpPr>
      <dsp:spPr>
        <a:xfrm>
          <a:off x="5656843" y="1683"/>
          <a:ext cx="2509712" cy="759230"/>
        </a:xfrm>
        <a:prstGeom prst="roundRect">
          <a:avLst>
            <a:gd name="adj" fmla="val 10000"/>
          </a:avLst>
        </a:prstGeom>
        <a:solidFill>
          <a:schemeClr val="accent4">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fr-FR" sz="2000" kern="1200" dirty="0">
              <a:solidFill>
                <a:schemeClr val="tx1"/>
              </a:solidFill>
              <a:latin typeface="Century Gothic" panose="020B0502020202020204"/>
            </a:rPr>
            <a:t>Essoufflement et toux</a:t>
          </a:r>
          <a:endParaRPr lang="fr-FR" sz="2000" kern="1200" dirty="0">
            <a:solidFill>
              <a:schemeClr val="tx1"/>
            </a:solidFill>
          </a:endParaRPr>
        </a:p>
      </dsp:txBody>
      <dsp:txXfrm>
        <a:off x="5679080" y="23920"/>
        <a:ext cx="2465238" cy="714756"/>
      </dsp:txXfrm>
    </dsp:sp>
    <dsp:sp modelId="{200F4CC0-69EC-BB44-8BBD-8CBCDEB3F155}">
      <dsp:nvSpPr>
        <dsp:cNvPr id="0" name=""/>
        <dsp:cNvSpPr/>
      </dsp:nvSpPr>
      <dsp:spPr>
        <a:xfrm>
          <a:off x="5656843" y="896988"/>
          <a:ext cx="2509712" cy="759230"/>
        </a:xfrm>
        <a:prstGeom prst="roundRect">
          <a:avLst>
            <a:gd name="adj" fmla="val 10000"/>
          </a:avLst>
        </a:prstGeom>
        <a:solidFill>
          <a:schemeClr val="accent6">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rtl="0">
            <a:lnSpc>
              <a:spcPct val="90000"/>
            </a:lnSpc>
            <a:spcBef>
              <a:spcPct val="0"/>
            </a:spcBef>
            <a:spcAft>
              <a:spcPct val="35000"/>
            </a:spcAft>
            <a:buNone/>
          </a:pPr>
          <a:r>
            <a:rPr lang="fr-FR" sz="1700" kern="1200" dirty="0">
              <a:solidFill>
                <a:schemeClr val="tx1"/>
              </a:solidFill>
            </a:rPr>
            <a:t>Résilience, vivre avec la COVID longue</a:t>
          </a:r>
        </a:p>
      </dsp:txBody>
      <dsp:txXfrm>
        <a:off x="5679080" y="919225"/>
        <a:ext cx="2465238" cy="714756"/>
      </dsp:txXfrm>
    </dsp:sp>
    <dsp:sp modelId="{757D9437-A4B5-404F-A210-70ADB0DC373A}">
      <dsp:nvSpPr>
        <dsp:cNvPr id="0" name=""/>
        <dsp:cNvSpPr/>
      </dsp:nvSpPr>
      <dsp:spPr>
        <a:xfrm>
          <a:off x="5656843" y="1792294"/>
          <a:ext cx="2509712" cy="759230"/>
        </a:xfrm>
        <a:prstGeom prst="roundRect">
          <a:avLst>
            <a:gd name="adj" fmla="val 10000"/>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rtl="0">
            <a:lnSpc>
              <a:spcPct val="90000"/>
            </a:lnSpc>
            <a:spcBef>
              <a:spcPct val="0"/>
            </a:spcBef>
            <a:spcAft>
              <a:spcPct val="35000"/>
            </a:spcAft>
            <a:buNone/>
          </a:pPr>
          <a:r>
            <a:rPr lang="fr-FR" sz="1700" kern="1200" dirty="0">
              <a:solidFill>
                <a:schemeClr val="tx1"/>
              </a:solidFill>
            </a:rPr>
            <a:t>Santé mentale, bien-être</a:t>
          </a:r>
        </a:p>
      </dsp:txBody>
      <dsp:txXfrm>
        <a:off x="5679080" y="1814531"/>
        <a:ext cx="2465238" cy="714756"/>
      </dsp:txXfrm>
    </dsp:sp>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2.xml><?xml version="1.0" encoding="utf-8"?>
<dgm:layoutDef xmlns:dgm="http://schemas.openxmlformats.org/drawingml/2006/diagram" xmlns:a="http://schemas.openxmlformats.org/drawingml/2006/main" uniqueId="urn:microsoft.com/office/officeart/2009/3/layout/DescendingProcess">
  <dgm:title val=""/>
  <dgm:desc val=""/>
  <dgm:catLst>
    <dgm:cat type="process" pri="23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clrData>
  <dgm:layoutNode name="Name0">
    <dgm:varLst>
      <dgm:chMax val="7"/>
      <dgm:chPref val="5"/>
    </dgm:varLst>
    <dgm:alg type="composite">
      <dgm:param type="ar" val="1.1"/>
    </dgm:alg>
    <dgm:shape xmlns:r="http://schemas.openxmlformats.org/officeDocument/2006/relationships" r:blip="">
      <dgm:adjLst/>
    </dgm:shape>
    <dgm:choose name="Name1">
      <dgm:if name="Name2" axis="ch" ptType="node" func="cnt" op="equ" val="1">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Lst>
      </dgm:if>
      <dgm:if name="Name3" axis="ch" ptType="node" func="cnt" op="equ" val="2">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
          <dgm:constr type="b" for="ch" forName="txNode2" refType="h"/>
          <dgm:constr type="r" for="ch" forName="txNode2" refType="w"/>
          <dgm:constr type="h" for="ch" forName="txNode2" refType="h" fact="0.16"/>
        </dgm:constrLst>
      </dgm:if>
      <dgm:if name="Name4" axis="ch" ptType="node" func="cnt" op="equ" val="3">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6"/>
          <dgm:constr type="ctrY" for="ch" forName="txNode2" refType="h" fact="0.3992"/>
          <dgm:constr type="r" for="ch" forName="txNode2" refType="w"/>
          <dgm:constr type="h" for="ch" forName="txNode2" refType="h" fact="0.16"/>
          <dgm:constr type="l" for="ch" forName="txNode3" refType="w" fact="0.5"/>
          <dgm:constr type="b" for="ch" forName="txNode3" refType="h"/>
          <dgm:constr type="r" for="ch" forName="txNode3" refType="w"/>
          <dgm:constr type="h" for="ch" forName="txNode3" refType="h" fact="0.16"/>
          <dgm:constr type="ctrX" for="ch" forName="dotNode2" refType="w" fact="0.4782"/>
          <dgm:constr type="ctrY" for="ch" forName="dotNode2" refType="h" fact="0.3992"/>
          <dgm:constr type="h" for="ch" forName="dotNode2" refType="h" fact="0.0218"/>
          <dgm:constr type="w" for="ch" forName="dotNode2" refType="h" refFor="ch" refForName="dotNode2"/>
        </dgm:constrLst>
      </dgm:if>
      <dgm:if name="Name5" axis="ch" ptType="node" func="cnt" op="equ" val="4">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9"/>
          <dgm:constr type="ctrY" for="ch" forName="txNode2" refType="h" fact="0.3153"/>
          <dgm:constr type="r" for="ch" forName="txNode2" refType="w"/>
          <dgm:constr type="h" for="ch" forName="txNode2" refType="h" fact="0.16"/>
          <dgm:constr type="l" for="ch" forName="txNode3" refType="w" fact="0"/>
          <dgm:constr type="ctrY" for="ch" forName="txNode3" refType="h" fact="0.5004"/>
          <dgm:constr type="r" for="ch" forName="txNode3" refType="w" fact="0.5"/>
          <dgm:constr type="h" for="ch" forName="txNode3" refType="h" fact="0.16"/>
          <dgm:constr type="l" for="ch" forName="txNode4" refType="w" fact="0.5"/>
          <dgm:constr type="b" for="ch" forName="txNode4" refType="h"/>
          <dgm:constr type="r" for="ch" forName="txNode4" refType="w"/>
          <dgm:constr type="h" for="ch" forName="txNode4" refType="h" fact="0.16"/>
          <dgm:constr type="ctrX" for="ch" forName="dotNode2" refType="w" fact="0.39"/>
          <dgm:constr type="ctrY" for="ch" forName="dotNode2" refType="h" fact="0.3153"/>
          <dgm:constr type="h" for="ch" forName="dotNode2" refType="h" fact="0.0218"/>
          <dgm:constr type="w" for="ch" forName="dotNode2" refType="h" refFor="ch" refForName="dotNode2"/>
          <dgm:constr type="ctrX" for="ch" forName="dotNode3" refType="w" fact="0.5626"/>
          <dgm:constr type="ctrY" for="ch" forName="dotNode3" refType="h" fact="0.5004"/>
          <dgm:constr type="h" for="ch" forName="dotNode3" refType="h" fact="0.0218"/>
          <dgm:constr type="w" for="ch" forName="dotNode3" refType="h" refFor="ch" refForName="dotNode3"/>
        </dgm:constrLst>
      </dgm:if>
      <dgm:if name="Name6" axis="ch" ptType="node" func="cnt" op="equ" val="5">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6"/>
          <dgm:constr type="ctrY" for="ch" forName="txNode2" refType="h" fact="0.2885"/>
          <dgm:constr type="r" for="ch" forName="txNode2" refType="w"/>
          <dgm:constr type="h" for="ch" forName="txNode2" refType="h" fact="0.16"/>
          <dgm:constr type="l" for="ch" forName="txNode3" refType="w" fact="0"/>
          <dgm:constr type="ctrY" for="ch" forName="txNode3" refType="h" fact="0.4089"/>
          <dgm:constr type="r" for="ch" forName="txNode3" refType="w" fact="0.43"/>
          <dgm:constr type="h" for="ch" forName="txNode3" refType="h" fact="0.16"/>
          <dgm:constr type="l" for="ch" forName="txNode4" refType="w" fact="0.67"/>
          <dgm:constr type="ctrY" for="ch" forName="txNode4" refType="h" fact="0.5497"/>
          <dgm:constr type="r" for="ch" forName="txNode4" refType="w"/>
          <dgm:constr type="h" for="ch" forName="txNode4" refType="h" fact="0.16"/>
          <dgm:constr type="l" for="ch" forName="txNode5" refType="w" fact="0.5"/>
          <dgm:constr type="b" for="ch" forName="txNode5" refType="h"/>
          <dgm:constr type="r" for="ch" forName="txNode5" refType="w"/>
          <dgm:constr type="h" for="ch" forName="txNode5" refType="h" fact="0.16"/>
          <dgm:constr type="ctrX" for="ch" forName="dotNode2" refType="w" fact="0.3565"/>
          <dgm:constr type="ctrY" for="ch" forName="dotNode2" refType="h" fact="0.2885"/>
          <dgm:constr type="h" for="ch" forName="dotNode2" refType="h" fact="0.0218"/>
          <dgm:constr type="w" for="ch" forName="dotNode2" refType="h" refFor="ch" refForName="dotNode2"/>
          <dgm:constr type="ctrX" for="ch" forName="dotNode3" refType="w" fact="0.4922"/>
          <dgm:constr type="ctrY" for="ch" forName="dotNode3" refType="h" fact="0.4089"/>
          <dgm:constr type="h" for="ch" forName="dotNode3" refType="h" fact="0.0218"/>
          <dgm:constr type="w" for="ch" forName="dotNode3" refType="h" refFor="ch" refForName="dotNode3"/>
          <dgm:constr type="ctrX" for="ch" forName="dotNode4" refType="w" fact="0.5939"/>
          <dgm:constr type="ctrY" for="ch" forName="dotNode4" refType="h" fact="0.5497"/>
          <dgm:constr type="h" for="ch" forName="dotNode4" refType="h" fact="0.0218"/>
          <dgm:constr type="w" for="ch" forName="dotNode4" refType="h" refFor="ch" refForName="dotNode4"/>
        </dgm:constrLst>
      </dgm:if>
      <dgm:if name="Name7" axis="ch" ptType="node" func="cnt" op="equ" val="6">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5"/>
          <dgm:constr type="ctrY" for="ch" forName="txNode2" refType="h" fact="0.2693"/>
          <dgm:constr type="r" for="ch" forName="txNode2" refType="w"/>
          <dgm:constr type="h" for="ch" forName="txNode2" refType="h" fact="0.16"/>
          <dgm:constr type="l" for="ch" forName="txNode3" refType="w" fact="0"/>
          <dgm:constr type="ctrY" for="ch" forName="txNode3" refType="h" fact="0.3638"/>
          <dgm:constr type="r" for="ch" forName="txNode3" refType="w" fact="0.37"/>
          <dgm:constr type="h" for="ch" forName="txNode3" refType="h" fact="0.16"/>
          <dgm:constr type="l" for="ch" forName="txNode4" refType="w" fact="0.63"/>
          <dgm:constr type="ctrY" for="ch" forName="txNode4" refType="h" fact="0.4744"/>
          <dgm:constr type="r" for="ch" forName="txNode4" refType="w"/>
          <dgm:constr type="h" for="ch" forName="txNode4" refType="h" fact="0.16"/>
          <dgm:constr type="l" for="ch" forName="txNode5" refType="w" fact="0"/>
          <dgm:constr type="ctrY" for="ch" forName="txNode5" refType="h" fact="0.5961"/>
          <dgm:constr type="r" for="ch" forName="txNode5" refType="w" fact="0.55"/>
          <dgm:constr type="h" for="ch" forName="txNode5" refType="h" fact="0.16"/>
          <dgm:constr type="l" for="ch" forName="txNode6" refType="w" fact="0.5"/>
          <dgm:constr type="b" for="ch" forName="txNode6" refType="h"/>
          <dgm:constr type="r" for="ch" forName="txNode6" refType="w"/>
          <dgm:constr type="h" for="ch" forName="txNode6"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419"/>
          <dgm:constr type="ctrY" for="ch" forName="dotNode3" refType="h" fact="0.3638"/>
          <dgm:constr type="h" for="ch" forName="dotNode3" refType="h" fact="0.0218"/>
          <dgm:constr type="w" for="ch" forName="dotNode3" refType="h" refFor="ch" refForName="dotNode3"/>
          <dgm:constr type="ctrX" for="ch" forName="dotNode4" refType="w" fact="0.5425"/>
          <dgm:constr type="ctrY" for="ch" forName="dotNode4" refType="h" fact="0.4744"/>
          <dgm:constr type="h" for="ch" forName="dotNode4" refType="h" fact="0.0218"/>
          <dgm:constr type="w" for="ch" forName="dotNode4" refType="h" refFor="ch" refForName="dotNode4"/>
          <dgm:constr type="ctrX" for="ch" forName="dotNode5" refType="w" fact="0.6153"/>
          <dgm:constr type="ctrY" for="ch" forName="dotNode5" refType="h" fact="0.5961"/>
          <dgm:constr type="h" for="ch" forName="dotNode5" refType="h" fact="0.0218"/>
          <dgm:constr type="w" for="ch" forName="dotNode5" refType="h" refFor="ch" refForName="dotNode5"/>
        </dgm:constrLst>
      </dgm:if>
      <dgm:else name="Name8">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4"/>
          <dgm:constr type="ctrY" for="ch" forName="txNode2" refType="h" fact="0.2693"/>
          <dgm:constr type="r" for="ch" forName="txNode2" refType="w"/>
          <dgm:constr type="h" for="ch" forName="txNode2" refType="h" fact="0.16"/>
          <dgm:constr type="l" for="ch" forName="txNode3" refType="w" fact="0"/>
          <dgm:constr type="ctrY" for="ch" forName="txNode3" refType="h" fact="0.3424"/>
          <dgm:constr type="r" for="ch" forName="txNode3" refType="w" fact="0.33"/>
          <dgm:constr type="h" for="ch" forName="txNode3" refType="h" fact="0.16"/>
          <dgm:constr type="l" for="ch" forName="txNode4" refType="w" fact="0.61"/>
          <dgm:constr type="ctrY" for="ch" forName="txNode4" refType="h" fact="0.4276"/>
          <dgm:constr type="r" for="ch" forName="txNode4" refType="w"/>
          <dgm:constr type="h" for="ch" forName="txNode4" refType="h" fact="0.16"/>
          <dgm:constr type="l" for="ch" forName="txNode5" refType="w" fact="0"/>
          <dgm:constr type="ctrY" for="ch" forName="txNode5" refType="h" fact="0.5218"/>
          <dgm:constr type="r" for="ch" forName="txNode5" refType="w" fact="0.5"/>
          <dgm:constr type="h" for="ch" forName="txNode5" refType="h" fact="0.16"/>
          <dgm:constr type="l" for="ch" forName="txNode6" refType="w" fact="0.71"/>
          <dgm:constr type="ctrY" for="ch" forName="txNode6" refType="h" fact="0.6179"/>
          <dgm:constr type="r" for="ch" forName="txNode6" refType="w"/>
          <dgm:constr type="h" for="ch" forName="txNode6" refType="h" fact="0.16"/>
          <dgm:constr type="l" for="ch" forName="txNode7" refType="w" fact="0.5"/>
          <dgm:constr type="b" for="ch" forName="txNode7" refType="h"/>
          <dgm:constr type="r" for="ch" forName="txNode7" refType="w"/>
          <dgm:constr type="h" for="ch" forName="txNode7"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25"/>
          <dgm:constr type="ctrY" for="ch" forName="dotNode3" refType="h" fact="0.3424"/>
          <dgm:constr type="h" for="ch" forName="dotNode3" refType="h" fact="0.0218"/>
          <dgm:constr type="w" for="ch" forName="dotNode3" refType="h" refFor="ch" refForName="dotNode3"/>
          <dgm:constr type="ctrX" for="ch" forName="dotNode4" refType="w" fact="0.505"/>
          <dgm:constr type="ctrY" for="ch" forName="dotNode4" refType="h" fact="0.4276"/>
          <dgm:constr type="h" for="ch" forName="dotNode4" refType="h" fact="0.0218"/>
          <dgm:constr type="w" for="ch" forName="dotNode4" refType="h" refFor="ch" refForName="dotNode4"/>
          <dgm:constr type="ctrX" for="ch" forName="dotNode5" refType="w" fact="0.5742"/>
          <dgm:constr type="ctrY" for="ch" forName="dotNode5" refType="h" fact="0.5218"/>
          <dgm:constr type="h" for="ch" forName="dotNode5" refType="h" fact="0.0218"/>
          <dgm:constr type="w" for="ch" forName="dotNode5" refType="h" refFor="ch" refForName="dotNode5"/>
          <dgm:constr type="ctrX" for="ch" forName="dotNode6" refType="w" fact="0.63"/>
          <dgm:constr type="ctrY" for="ch" forName="dotNode6" refType="h" fact="0.6179"/>
          <dgm:constr type="h" for="ch" forName="dotNode6" refType="h" fact="0.0218"/>
          <dgm:constr type="w" for="ch" forName="dotNode6" refType="h" refFor="ch" refForName="dotNode6"/>
        </dgm:constrLst>
      </dgm:else>
    </dgm:choose>
    <dgm:forEach name="Name9" axis="self" ptType="parTrans">
      <dgm:forEach name="Name10" axis="self" ptType="sibTrans" st="2">
        <dgm:forEach name="dotRepeat" axis="self">
          <dgm:layoutNode name="dotRepeatNode" styleLbl="fgShp">
            <dgm:alg type="sp"/>
            <dgm:shape xmlns:r="http://schemas.openxmlformats.org/officeDocument/2006/relationships" type="ellipse" r:blip="">
              <dgm:adjLst/>
            </dgm:shape>
            <dgm:presOf axis="self"/>
          </dgm:layoutNode>
        </dgm:forEach>
      </dgm:forEach>
    </dgm:forEach>
    <dgm:choose name="Name11">
      <dgm:if name="Name12" axis="ch" ptType="node" func="cnt" op="gte" val="1">
        <dgm:layoutNode name="arrowNode" styleLbl="node1">
          <dgm:alg type="sp"/>
          <dgm:shape xmlns:r="http://schemas.openxmlformats.org/officeDocument/2006/relationships" rot="73.2729" type="swooshArrow" r:blip="">
            <dgm:adjLst>
              <dgm:adj idx="1" val="0.1631"/>
              <dgm:adj idx="2" val="0.3137"/>
            </dgm:adjLst>
          </dgm:shape>
          <dgm:presOf/>
        </dgm:layoutNode>
      </dgm:if>
      <dgm:else name="Name13"/>
    </dgm:choose>
    <dgm:forEach name="Name14" axis="ch" ptType="node" cnt="1">
      <dgm:layoutNode name="txNode1" styleLbl="revTx">
        <dgm:varLst>
          <dgm:bulletEnabled val="1"/>
        </dgm:varLst>
        <dgm:alg type="tx">
          <dgm:param type="txAnchorVert" val="b"/>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5" axis="ch" ptType="node" st="2" cnt="1">
      <dgm:layoutNode name="txNode2" styleLbl="revTx">
        <dgm:varLst>
          <dgm:bulletEnabled val="1"/>
        </dgm:varLst>
        <dgm:choose name="Name16">
          <dgm:if name="Name17" axis="self" ptType="node" func="revPos" op="equ" val="1">
            <dgm:alg type="tx">
              <dgm:param type="txAnchorVert" val="t"/>
            </dgm:alg>
          </dgm:if>
          <dgm:if name="Name18" axis="self" ptType="node" func="posOdd" op="equ" val="1">
            <dgm:alg type="tx">
              <dgm:param type="parTxLTRAlign" val="r"/>
              <dgm:param type="parTxRTLAlign" val="r"/>
            </dgm:alg>
          </dgm:if>
          <dgm:else name="Name1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0">
        <dgm:if name="Name21" axis="par ch" ptType="all node" func="cnt" op="neq" val="2">
          <dgm:forEach name="Name22" axis="follow" ptType="sibTrans" cnt="1">
            <dgm:layoutNode name="dotNode2">
              <dgm:alg type="sp"/>
              <dgm:shape xmlns:r="http://schemas.openxmlformats.org/officeDocument/2006/relationships" r:blip="">
                <dgm:adjLst/>
              </dgm:shape>
              <dgm:presOf/>
              <dgm:forEach name="Name23" ref="dotRepeat"/>
            </dgm:layoutNode>
          </dgm:forEach>
        </dgm:if>
        <dgm:else name="Name24"/>
      </dgm:choose>
    </dgm:forEach>
    <dgm:forEach name="Name25" axis="ch" ptType="node" st="3" cnt="1">
      <dgm:layoutNode name="txNode3" styleLbl="revTx">
        <dgm:varLst>
          <dgm:bulletEnabled val="1"/>
        </dgm:varLst>
        <dgm:choose name="Name26">
          <dgm:if name="Name27" axis="self" ptType="node" func="revPos" op="equ" val="1">
            <dgm:alg type="tx">
              <dgm:param type="txAnchorVert" val="t"/>
            </dgm:alg>
          </dgm:if>
          <dgm:if name="Name28" axis="self" ptType="node" func="posOdd" op="equ" val="1">
            <dgm:alg type="tx">
              <dgm:param type="parTxLTRAlign" val="r"/>
              <dgm:param type="parTxRTLAlign" val="r"/>
            </dgm:alg>
          </dgm:if>
          <dgm:else name="Name2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30">
        <dgm:if name="Name31" axis="par ch" ptType="all node" func="cnt" op="neq" val="3">
          <dgm:forEach name="Name32" axis="follow" ptType="sibTrans" cnt="1">
            <dgm:layoutNode name="dotNode3">
              <dgm:alg type="sp"/>
              <dgm:shape xmlns:r="http://schemas.openxmlformats.org/officeDocument/2006/relationships" r:blip="">
                <dgm:adjLst/>
              </dgm:shape>
              <dgm:presOf/>
              <dgm:forEach name="Name33" ref="dotRepeat"/>
            </dgm:layoutNode>
          </dgm:forEach>
        </dgm:if>
        <dgm:else name="Name34"/>
      </dgm:choose>
    </dgm:forEach>
    <dgm:forEach name="Name35" axis="ch" ptType="node" st="4" cnt="1">
      <dgm:layoutNode name="txNode4" styleLbl="revTx">
        <dgm:varLst>
          <dgm:bulletEnabled val="1"/>
        </dgm:varLst>
        <dgm:choose name="Name36">
          <dgm:if name="Name37" axis="self" ptType="node" func="revPos" op="equ" val="1">
            <dgm:alg type="tx">
              <dgm:param type="txAnchorVert" val="t"/>
            </dgm:alg>
          </dgm:if>
          <dgm:if name="Name38" axis="self" ptType="node" func="posOdd" op="equ" val="1">
            <dgm:alg type="tx">
              <dgm:param type="parTxLTRAlign" val="r"/>
              <dgm:param type="parTxRTLAlign" val="r"/>
            </dgm:alg>
          </dgm:if>
          <dgm:else name="Name3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40">
        <dgm:if name="Name41" axis="par ch" ptType="all node" func="cnt" op="neq" val="4">
          <dgm:forEach name="Name42" axis="follow" ptType="sibTrans" cnt="1">
            <dgm:layoutNode name="dotNode4">
              <dgm:alg type="sp"/>
              <dgm:shape xmlns:r="http://schemas.openxmlformats.org/officeDocument/2006/relationships" r:blip="">
                <dgm:adjLst/>
              </dgm:shape>
              <dgm:presOf/>
              <dgm:forEach name="Name43" ref="dotRepeat"/>
            </dgm:layoutNode>
          </dgm:forEach>
        </dgm:if>
        <dgm:else name="Name44"/>
      </dgm:choose>
    </dgm:forEach>
    <dgm:forEach name="Name45" axis="ch" ptType="node" st="5" cnt="1">
      <dgm:layoutNode name="txNode5" styleLbl="revTx">
        <dgm:varLst>
          <dgm:bulletEnabled val="1"/>
        </dgm:varLst>
        <dgm:choose name="Name46">
          <dgm:if name="Name47" axis="self" ptType="node" func="revPos" op="equ" val="1">
            <dgm:alg type="tx">
              <dgm:param type="txAnchorVert" val="t"/>
            </dgm:alg>
          </dgm:if>
          <dgm:if name="Name48" axis="self" ptType="node" func="posOdd" op="equ" val="1">
            <dgm:alg type="tx">
              <dgm:param type="parTxLTRAlign" val="r"/>
              <dgm:param type="parTxRTLAlign" val="r"/>
            </dgm:alg>
          </dgm:if>
          <dgm:else name="Name4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50">
        <dgm:if name="Name51" axis="par ch" ptType="all node" func="cnt" op="neq" val="5">
          <dgm:forEach name="Name52" axis="follow" ptType="sibTrans" cnt="1">
            <dgm:layoutNode name="dotNode5">
              <dgm:alg type="sp"/>
              <dgm:shape xmlns:r="http://schemas.openxmlformats.org/officeDocument/2006/relationships" r:blip="">
                <dgm:adjLst/>
              </dgm:shape>
              <dgm:presOf/>
              <dgm:forEach name="Name53" ref="dotRepeat"/>
            </dgm:layoutNode>
          </dgm:forEach>
        </dgm:if>
        <dgm:else name="Name54"/>
      </dgm:choose>
    </dgm:forEach>
    <dgm:forEach name="Name55" axis="ch" ptType="node" st="6" cnt="1">
      <dgm:layoutNode name="txNode6" styleLbl="revTx">
        <dgm:varLst>
          <dgm:bulletEnabled val="1"/>
        </dgm:varLst>
        <dgm:choose name="Name56">
          <dgm:if name="Name57" axis="self" ptType="node" func="revPos" op="equ" val="1">
            <dgm:alg type="tx">
              <dgm:param type="txAnchorVert" val="t"/>
            </dgm:alg>
          </dgm:if>
          <dgm:if name="Name58" axis="self" ptType="node" func="posOdd" op="equ" val="1">
            <dgm:alg type="tx">
              <dgm:param type="parTxLTRAlign" val="r"/>
              <dgm:param type="parTxRTLAlign" val="r"/>
            </dgm:alg>
          </dgm:if>
          <dgm:else name="Name5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60">
        <dgm:if name="Name61" axis="par ch" ptType="all node" func="cnt" op="neq" val="6">
          <dgm:forEach name="Name62" axis="follow" ptType="sibTrans" cnt="1">
            <dgm:layoutNode name="dotNode6">
              <dgm:alg type="sp"/>
              <dgm:shape xmlns:r="http://schemas.openxmlformats.org/officeDocument/2006/relationships" r:blip="">
                <dgm:adjLst/>
              </dgm:shape>
              <dgm:presOf/>
              <dgm:forEach name="Name63" ref="dotRepeat"/>
            </dgm:layoutNode>
          </dgm:forEach>
        </dgm:if>
        <dgm:else name="Name64"/>
      </dgm:choose>
    </dgm:forEach>
    <dgm:forEach name="Name65" axis="ch" ptType="node" st="7" cnt="1">
      <dgm:layoutNode name="txNode7" styleLbl="revTx">
        <dgm:varLst>
          <dgm:bulletEnabled val="1"/>
        </dgm:varLst>
        <dgm:alg type="tx">
          <dgm:param type="txAnchorVert" val="t"/>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0"/>
                <a:cs typeface="ＭＳ Ｐゴシック" charset="0"/>
              </a:defRPr>
            </a:lvl1pPr>
          </a:lstStyle>
          <a:p>
            <a:pPr>
              <a:defRPr/>
            </a:pPr>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0CAF17FA-651E-0E42-A6BE-D4A0484837FB}" type="datetime1">
              <a:rPr lang="fr-FR" altLang="x-none"/>
              <a:pPr>
                <a:defRPr/>
              </a:pPr>
              <a:t>28/05/2023</a:t>
            </a:fld>
            <a:endParaRPr lang="fr-FR" altLang="x-none"/>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0"/>
                <a:cs typeface="ＭＳ Ｐゴシック" charset="0"/>
              </a:defRPr>
            </a:lvl1pPr>
          </a:lstStyle>
          <a:p>
            <a:pPr>
              <a:defRPr/>
            </a:pPr>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5AB6679F-8AFA-BB4B-A1B0-55DCE4DD829D}" type="slidenum">
              <a:rPr lang="fr-FR" altLang="x-none"/>
              <a:pPr>
                <a:defRPr/>
              </a:pPr>
              <a:t>‹#›</a:t>
            </a:fld>
            <a:endParaRPr lang="fr-FR" altLang="x-none"/>
          </a:p>
        </p:txBody>
      </p:sp>
    </p:spTree>
    <p:extLst>
      <p:ext uri="{BB962C8B-B14F-4D97-AF65-F5344CB8AC3E}">
        <p14:creationId xmlns:p14="http://schemas.microsoft.com/office/powerpoint/2010/main" val="17905366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a:noFill/>
          </a:ln>
        </p:spPr>
        <p:txBody>
          <a:bodyPr vert="horz" wrap="square" lIns="91440" tIns="45720" rIns="91440" bIns="45720" numCol="1" anchor="t"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endParaRPr lang="fr-FR"/>
          </a:p>
        </p:txBody>
      </p:sp>
      <p:sp>
        <p:nvSpPr>
          <p:cNvPr id="6147" name="Rectangle 3"/>
          <p:cNvSpPr>
            <a:spLocks noGrp="1" noChangeArrowheads="1"/>
          </p:cNvSpPr>
          <p:nvPr>
            <p:ph type="dt" idx="1"/>
          </p:nvPr>
        </p:nvSpPr>
        <p:spPr bwMode="auto">
          <a:xfrm>
            <a:off x="3886200" y="0"/>
            <a:ext cx="2971800" cy="457200"/>
          </a:xfrm>
          <a:prstGeom prst="rect">
            <a:avLst/>
          </a:prstGeom>
          <a:noFill/>
          <a:ln>
            <a:noFill/>
          </a:ln>
        </p:spPr>
        <p:txBody>
          <a:bodyPr vert="horz" wrap="square" lIns="91440" tIns="45720" rIns="91440" bIns="45720" numCol="1" anchor="t" anchorCtr="0" compatLnSpc="1">
            <a:prstTxWarp prst="textNoShape">
              <a:avLst/>
            </a:prstTxWarp>
          </a:bodyPr>
          <a:lstStyle>
            <a:lvl1pPr algn="r">
              <a:defRPr sz="1200">
                <a:latin typeface="Arial" charset="0"/>
                <a:ea typeface="ＭＳ Ｐゴシック" charset="0"/>
                <a:cs typeface="ＭＳ Ｐゴシック" charset="0"/>
              </a:defRPr>
            </a:lvl1pPr>
          </a:lstStyle>
          <a:p>
            <a:pPr>
              <a:defRPr/>
            </a:pPr>
            <a:endParaRPr lang="fr-FR"/>
          </a:p>
        </p:txBody>
      </p:sp>
      <p:sp>
        <p:nvSpPr>
          <p:cNvPr id="6148"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6149" name="Rectangle 5"/>
          <p:cNvSpPr>
            <a:spLocks noGrp="1" noChangeArrowheads="1"/>
          </p:cNvSpPr>
          <p:nvPr>
            <p:ph type="body" sz="quarter" idx="3"/>
          </p:nvPr>
        </p:nvSpPr>
        <p:spPr bwMode="auto">
          <a:xfrm>
            <a:off x="914400" y="4343400"/>
            <a:ext cx="5029200" cy="4114800"/>
          </a:xfrm>
          <a:prstGeom prst="rect">
            <a:avLst/>
          </a:prstGeom>
          <a:noFill/>
          <a:ln>
            <a:noFill/>
          </a:ln>
        </p:spPr>
        <p:txBody>
          <a:bodyPr vert="horz" wrap="square" lIns="91440" tIns="45720" rIns="91440" bIns="45720" numCol="1" anchor="t" anchorCtr="0" compatLnSpc="1">
            <a:prstTxWarp prst="textNoShape">
              <a:avLst/>
            </a:prstTxWarp>
          </a:bodyPr>
          <a:lstStyle/>
          <a:p>
            <a:pPr lvl="0"/>
            <a:r>
              <a:rPr lang="fr-FR" altLang="x-none" noProof="0"/>
              <a:t>Cliquez pour modifier les styles du texte du masque</a:t>
            </a:r>
          </a:p>
          <a:p>
            <a:pPr lvl="1"/>
            <a:r>
              <a:rPr lang="fr-FR" altLang="x-none" noProof="0"/>
              <a:t>Deuxième niveau</a:t>
            </a:r>
          </a:p>
          <a:p>
            <a:pPr lvl="2"/>
            <a:r>
              <a:rPr lang="fr-FR" altLang="x-none" noProof="0"/>
              <a:t>Troisième niveau</a:t>
            </a:r>
          </a:p>
          <a:p>
            <a:pPr lvl="3"/>
            <a:r>
              <a:rPr lang="fr-FR" altLang="x-none" noProof="0"/>
              <a:t>Quatrième niveau</a:t>
            </a:r>
          </a:p>
          <a:p>
            <a:pPr lvl="4"/>
            <a:r>
              <a:rPr lang="fr-FR" altLang="x-none" noProof="0"/>
              <a:t>Cinquième niveau</a:t>
            </a:r>
          </a:p>
        </p:txBody>
      </p:sp>
      <p:sp>
        <p:nvSpPr>
          <p:cNvPr id="6150" name="Rectangle 6"/>
          <p:cNvSpPr>
            <a:spLocks noGrp="1" noChangeArrowheads="1"/>
          </p:cNvSpPr>
          <p:nvPr>
            <p:ph type="ftr" sz="quarter" idx="4"/>
          </p:nvPr>
        </p:nvSpPr>
        <p:spPr bwMode="auto">
          <a:xfrm>
            <a:off x="0" y="8686800"/>
            <a:ext cx="2971800" cy="457200"/>
          </a:xfrm>
          <a:prstGeom prst="rect">
            <a:avLst/>
          </a:prstGeom>
          <a:noFill/>
          <a:ln>
            <a:noFill/>
          </a:ln>
        </p:spPr>
        <p:txBody>
          <a:bodyPr vert="horz" wrap="square" lIns="91440" tIns="45720" rIns="91440" bIns="45720" numCol="1" anchor="b"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endParaRPr lang="fr-FR"/>
          </a:p>
        </p:txBody>
      </p:sp>
      <p:sp>
        <p:nvSpPr>
          <p:cNvPr id="6151" name="Rectangle 7"/>
          <p:cNvSpPr>
            <a:spLocks noGrp="1" noChangeArrowheads="1"/>
          </p:cNvSpPr>
          <p:nvPr>
            <p:ph type="sldNum" sz="quarter" idx="5"/>
          </p:nvPr>
        </p:nvSpPr>
        <p:spPr bwMode="auto">
          <a:xfrm>
            <a:off x="3886200" y="8686800"/>
            <a:ext cx="2971800" cy="457200"/>
          </a:xfrm>
          <a:prstGeom prst="rect">
            <a:avLst/>
          </a:prstGeom>
          <a:noFill/>
          <a:ln>
            <a:noFill/>
          </a:ln>
        </p:spPr>
        <p:txBody>
          <a:bodyPr vert="horz" wrap="square" lIns="91440" tIns="45720" rIns="91440" bIns="45720" numCol="1" anchor="b" anchorCtr="0" compatLnSpc="1">
            <a:prstTxWarp prst="textNoShape">
              <a:avLst/>
            </a:prstTxWarp>
          </a:bodyPr>
          <a:lstStyle>
            <a:lvl1pPr algn="r">
              <a:defRPr sz="1200"/>
            </a:lvl1pPr>
          </a:lstStyle>
          <a:p>
            <a:pPr>
              <a:defRPr/>
            </a:pPr>
            <a:fld id="{32BA4F3A-7F2A-F149-B466-AAABF38C2E0E}" type="slidenum">
              <a:rPr lang="fr-FR" altLang="x-none"/>
              <a:pPr>
                <a:defRPr/>
              </a:pPr>
              <a:t>‹#›</a:t>
            </a:fld>
            <a:endParaRPr lang="fr-FR" altLang="x-none"/>
          </a:p>
        </p:txBody>
      </p:sp>
    </p:spTree>
    <p:extLst>
      <p:ext uri="{BB962C8B-B14F-4D97-AF65-F5344CB8AC3E}">
        <p14:creationId xmlns:p14="http://schemas.microsoft.com/office/powerpoint/2010/main" val="352748201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ヒラギノ角ゴ Pro W3" charset="-128"/>
        <a:cs typeface="ヒラギノ角ゴ Pro W3" charset="-128"/>
      </a:defRPr>
    </a:lvl3pPr>
    <a:lvl4pPr marL="1371600" algn="l" rtl="0" eaLnBrk="0" fontAlgn="base" hangingPunct="0">
      <a:spcBef>
        <a:spcPct val="30000"/>
      </a:spcBef>
      <a:spcAft>
        <a:spcPct val="0"/>
      </a:spcAft>
      <a:defRPr sz="1200" kern="1200">
        <a:solidFill>
          <a:schemeClr val="tx1"/>
        </a:solidFill>
        <a:latin typeface="Arial" charset="0"/>
        <a:ea typeface="ヒラギノ角ゴ Pro W3"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ヒラギノ角ゴ Pro W3"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baseline="0" dirty="0"/>
              <a:t>Comment en est-on arrivé à une définition?</a:t>
            </a:r>
          </a:p>
          <a:p>
            <a:r>
              <a:rPr lang="fr-CA" baseline="0" dirty="0"/>
              <a:t>D’abord, par un travail de débroussaillage, mené entre autre par un groupe de recherche par des patients affectés par la COVID longue.</a:t>
            </a:r>
          </a:p>
        </p:txBody>
      </p:sp>
      <p:sp>
        <p:nvSpPr>
          <p:cNvPr id="4" name="Slide Number Placeholder 3"/>
          <p:cNvSpPr>
            <a:spLocks noGrp="1"/>
          </p:cNvSpPr>
          <p:nvPr>
            <p:ph type="sldNum" sz="quarter" idx="10"/>
          </p:nvPr>
        </p:nvSpPr>
        <p:spPr/>
        <p:txBody>
          <a:bodyPr/>
          <a:lstStyle/>
          <a:p>
            <a:fld id="{B840460C-927F-0941-8155-E61B8B575BB6}" type="slidenum">
              <a:rPr lang="fr-CA" smtClean="0"/>
              <a:t>5</a:t>
            </a:fld>
            <a:endParaRPr lang="fr-CA"/>
          </a:p>
        </p:txBody>
      </p:sp>
      <p:sp>
        <p:nvSpPr>
          <p:cNvPr id="5" name="Espace réservé du pied de page 4">
            <a:extLst>
              <a:ext uri="{FF2B5EF4-FFF2-40B4-BE49-F238E27FC236}">
                <a16:creationId xmlns:a16="http://schemas.microsoft.com/office/drawing/2014/main" id="{38DB6098-F959-4B3B-8DB5-40D45E0342D2}"/>
              </a:ext>
            </a:extLst>
          </p:cNvPr>
          <p:cNvSpPr>
            <a:spLocks noGrp="1"/>
          </p:cNvSpPr>
          <p:nvPr>
            <p:ph type="ftr" sz="quarter" idx="4"/>
          </p:nvPr>
        </p:nvSpPr>
        <p:spPr/>
        <p:txBody>
          <a:bodyPr/>
          <a:lstStyle/>
          <a:p>
            <a:r>
              <a:rPr lang="de-DE"/>
              <a:t>SD &amp; AB - 18 novembre 2021</a:t>
            </a:r>
            <a:endParaRPr lang="fr-CA"/>
          </a:p>
        </p:txBody>
      </p:sp>
      <p:sp>
        <p:nvSpPr>
          <p:cNvPr id="6" name="Espace réservé de l'en-tête 5">
            <a:extLst>
              <a:ext uri="{FF2B5EF4-FFF2-40B4-BE49-F238E27FC236}">
                <a16:creationId xmlns:a16="http://schemas.microsoft.com/office/drawing/2014/main" id="{AF1F8269-79EC-458D-831A-B5EF80CAD5C7}"/>
              </a:ext>
            </a:extLst>
          </p:cNvPr>
          <p:cNvSpPr>
            <a:spLocks noGrp="1"/>
          </p:cNvSpPr>
          <p:nvPr>
            <p:ph type="hdr" sz="quarter"/>
          </p:nvPr>
        </p:nvSpPr>
        <p:spPr/>
        <p:txBody>
          <a:bodyPr/>
          <a:lstStyle/>
          <a:p>
            <a:r>
              <a:rPr lang="fr-CA" dirty="0"/>
              <a:t>La COVID-19: la suite. Le casse-tête de la COVID longue</a:t>
            </a:r>
          </a:p>
        </p:txBody>
      </p:sp>
    </p:spTree>
    <p:extLst>
      <p:ext uri="{BB962C8B-B14F-4D97-AF65-F5344CB8AC3E}">
        <p14:creationId xmlns:p14="http://schemas.microsoft.com/office/powerpoint/2010/main" val="6223079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err="1">
                <a:cs typeface="Calibri"/>
              </a:rPr>
              <a:t>Annik</a:t>
            </a:r>
            <a:endParaRPr lang="en-US">
              <a:cs typeface="Calibri"/>
            </a:endParaRPr>
          </a:p>
        </p:txBody>
      </p:sp>
      <p:sp>
        <p:nvSpPr>
          <p:cNvPr id="4" name="Espace réservé du numéro de diapositive 3"/>
          <p:cNvSpPr>
            <a:spLocks noGrp="1"/>
          </p:cNvSpPr>
          <p:nvPr>
            <p:ph type="sldNum" sz="quarter" idx="5"/>
          </p:nvPr>
        </p:nvSpPr>
        <p:spPr/>
        <p:txBody>
          <a:bodyPr/>
          <a:lstStyle/>
          <a:p>
            <a:fld id="{6A0B38E7-F2D4-4176-8161-B059BA7E1C4B}" type="slidenum">
              <a:rPr lang="fr-CA" smtClean="0"/>
              <a:t>29</a:t>
            </a:fld>
            <a:endParaRPr lang="fr-CA"/>
          </a:p>
        </p:txBody>
      </p:sp>
    </p:spTree>
    <p:extLst>
      <p:ext uri="{BB962C8B-B14F-4D97-AF65-F5344CB8AC3E}">
        <p14:creationId xmlns:p14="http://schemas.microsoft.com/office/powerpoint/2010/main" val="7640679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err="1">
                <a:cs typeface="Calibri"/>
              </a:rPr>
              <a:t>Annik</a:t>
            </a:r>
            <a:endParaRPr lang="en-US">
              <a:cs typeface="Calibri"/>
            </a:endParaRPr>
          </a:p>
        </p:txBody>
      </p:sp>
      <p:sp>
        <p:nvSpPr>
          <p:cNvPr id="4" name="Espace réservé du numéro de diapositive 3"/>
          <p:cNvSpPr>
            <a:spLocks noGrp="1"/>
          </p:cNvSpPr>
          <p:nvPr>
            <p:ph type="sldNum" sz="quarter" idx="5"/>
          </p:nvPr>
        </p:nvSpPr>
        <p:spPr/>
        <p:txBody>
          <a:bodyPr/>
          <a:lstStyle/>
          <a:p>
            <a:fld id="{6A0B38E7-F2D4-4176-8161-B059BA7E1C4B}" type="slidenum">
              <a:rPr lang="fr-CA" smtClean="0"/>
              <a:t>30</a:t>
            </a:fld>
            <a:endParaRPr lang="fr-CA"/>
          </a:p>
        </p:txBody>
      </p:sp>
    </p:spTree>
    <p:extLst>
      <p:ext uri="{BB962C8B-B14F-4D97-AF65-F5344CB8AC3E}">
        <p14:creationId xmlns:p14="http://schemas.microsoft.com/office/powerpoint/2010/main" val="4530883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A"/>
          </a:p>
        </p:txBody>
      </p:sp>
      <p:sp>
        <p:nvSpPr>
          <p:cNvPr id="4" name="Slide Number Placeholder 3"/>
          <p:cNvSpPr>
            <a:spLocks noGrp="1"/>
          </p:cNvSpPr>
          <p:nvPr>
            <p:ph type="sldNum" sz="quarter" idx="5"/>
          </p:nvPr>
        </p:nvSpPr>
        <p:spPr/>
        <p:txBody>
          <a:bodyPr/>
          <a:lstStyle/>
          <a:p>
            <a:fld id="{77C564C4-EC7E-9E43-BED7-EE70D75DF09E}" type="slidenum">
              <a:rPr lang="fr-CA" smtClean="0"/>
              <a:t>37</a:t>
            </a:fld>
            <a:endParaRPr lang="fr-CA"/>
          </a:p>
        </p:txBody>
      </p:sp>
    </p:spTree>
    <p:extLst>
      <p:ext uri="{BB962C8B-B14F-4D97-AF65-F5344CB8AC3E}">
        <p14:creationId xmlns:p14="http://schemas.microsoft.com/office/powerpoint/2010/main" val="3642971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Version sans animation…</a:t>
            </a:r>
          </a:p>
        </p:txBody>
      </p:sp>
      <p:sp>
        <p:nvSpPr>
          <p:cNvPr id="4" name="Espace réservé du numéro de diapositive 3"/>
          <p:cNvSpPr>
            <a:spLocks noGrp="1"/>
          </p:cNvSpPr>
          <p:nvPr>
            <p:ph type="sldNum" sz="quarter" idx="5"/>
          </p:nvPr>
        </p:nvSpPr>
        <p:spPr/>
        <p:txBody>
          <a:bodyPr/>
          <a:lstStyle/>
          <a:p>
            <a:fld id="{153D88CC-A77E-457B-BF40-3042C1EC4DEE}" type="slidenum">
              <a:rPr lang="fr-CA" smtClean="0"/>
              <a:t>6</a:t>
            </a:fld>
            <a:endParaRPr lang="fr-CA"/>
          </a:p>
        </p:txBody>
      </p:sp>
      <p:sp>
        <p:nvSpPr>
          <p:cNvPr id="5" name="Espace réservé du pied de page 4">
            <a:extLst>
              <a:ext uri="{FF2B5EF4-FFF2-40B4-BE49-F238E27FC236}">
                <a16:creationId xmlns:a16="http://schemas.microsoft.com/office/drawing/2014/main" id="{D8177BBA-ED08-4FDF-A94F-B38FCBE51D44}"/>
              </a:ext>
            </a:extLst>
          </p:cNvPr>
          <p:cNvSpPr>
            <a:spLocks noGrp="1"/>
          </p:cNvSpPr>
          <p:nvPr>
            <p:ph type="ftr" sz="quarter" idx="4"/>
          </p:nvPr>
        </p:nvSpPr>
        <p:spPr/>
        <p:txBody>
          <a:bodyPr/>
          <a:lstStyle/>
          <a:p>
            <a:r>
              <a:rPr lang="de-DE"/>
              <a:t>SD &amp; AB - 18 novembre 2021</a:t>
            </a:r>
            <a:endParaRPr lang="fr-CA"/>
          </a:p>
        </p:txBody>
      </p:sp>
      <p:sp>
        <p:nvSpPr>
          <p:cNvPr id="6" name="Espace réservé de l'en-tête 5">
            <a:extLst>
              <a:ext uri="{FF2B5EF4-FFF2-40B4-BE49-F238E27FC236}">
                <a16:creationId xmlns:a16="http://schemas.microsoft.com/office/drawing/2014/main" id="{3F84D968-0B2B-4EB7-AC49-DDA49463E010}"/>
              </a:ext>
            </a:extLst>
          </p:cNvPr>
          <p:cNvSpPr>
            <a:spLocks noGrp="1"/>
          </p:cNvSpPr>
          <p:nvPr>
            <p:ph type="hdr" sz="quarter"/>
          </p:nvPr>
        </p:nvSpPr>
        <p:spPr/>
        <p:txBody>
          <a:bodyPr/>
          <a:lstStyle/>
          <a:p>
            <a:r>
              <a:rPr lang="fr-CA" dirty="0"/>
              <a:t>La COVID-19: la suite. Le casse-tête de la COVID longue</a:t>
            </a:r>
          </a:p>
        </p:txBody>
      </p:sp>
    </p:spTree>
    <p:extLst>
      <p:ext uri="{BB962C8B-B14F-4D97-AF65-F5344CB8AC3E}">
        <p14:creationId xmlns:p14="http://schemas.microsoft.com/office/powerpoint/2010/main" val="2886651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5"/>
          </p:nvPr>
        </p:nvSpPr>
        <p:spPr/>
        <p:txBody>
          <a:bodyPr/>
          <a:lstStyle/>
          <a:p>
            <a:fld id="{153D88CC-A77E-457B-BF40-3042C1EC4DEE}" type="slidenum">
              <a:rPr lang="fr-CA" smtClean="0"/>
              <a:t>10</a:t>
            </a:fld>
            <a:endParaRPr lang="fr-CA"/>
          </a:p>
        </p:txBody>
      </p:sp>
    </p:spTree>
    <p:extLst>
      <p:ext uri="{BB962C8B-B14F-4D97-AF65-F5344CB8AC3E}">
        <p14:creationId xmlns:p14="http://schemas.microsoft.com/office/powerpoint/2010/main" val="33254689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a:t>Simon</a:t>
            </a:r>
          </a:p>
        </p:txBody>
      </p:sp>
      <p:sp>
        <p:nvSpPr>
          <p:cNvPr id="4" name="Slide Number Placeholder 3"/>
          <p:cNvSpPr>
            <a:spLocks noGrp="1"/>
          </p:cNvSpPr>
          <p:nvPr>
            <p:ph type="sldNum" sz="quarter" idx="5"/>
          </p:nvPr>
        </p:nvSpPr>
        <p:spPr/>
        <p:txBody>
          <a:bodyPr/>
          <a:lstStyle/>
          <a:p>
            <a:fld id="{77C564C4-EC7E-9E43-BED7-EE70D75DF09E}" type="slidenum">
              <a:rPr lang="fr-CA" smtClean="0"/>
              <a:t>13</a:t>
            </a:fld>
            <a:endParaRPr lang="fr-CA"/>
          </a:p>
        </p:txBody>
      </p:sp>
    </p:spTree>
    <p:extLst>
      <p:ext uri="{BB962C8B-B14F-4D97-AF65-F5344CB8AC3E}">
        <p14:creationId xmlns:p14="http://schemas.microsoft.com/office/powerpoint/2010/main" val="38744534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err="1"/>
              <a:t>Annik</a:t>
            </a:r>
            <a:endParaRPr lang="fr-CA"/>
          </a:p>
        </p:txBody>
      </p:sp>
      <p:sp>
        <p:nvSpPr>
          <p:cNvPr id="4" name="Slide Number Placeholder 3"/>
          <p:cNvSpPr>
            <a:spLocks noGrp="1"/>
          </p:cNvSpPr>
          <p:nvPr>
            <p:ph type="sldNum" sz="quarter" idx="5"/>
          </p:nvPr>
        </p:nvSpPr>
        <p:spPr/>
        <p:txBody>
          <a:bodyPr/>
          <a:lstStyle/>
          <a:p>
            <a:fld id="{77C564C4-EC7E-9E43-BED7-EE70D75DF09E}" type="slidenum">
              <a:rPr lang="fr-CA" smtClean="0"/>
              <a:t>14</a:t>
            </a:fld>
            <a:endParaRPr lang="fr-CA"/>
          </a:p>
        </p:txBody>
      </p:sp>
    </p:spTree>
    <p:extLst>
      <p:ext uri="{BB962C8B-B14F-4D97-AF65-F5344CB8AC3E}">
        <p14:creationId xmlns:p14="http://schemas.microsoft.com/office/powerpoint/2010/main" val="947081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a:t>Simon</a:t>
            </a:r>
          </a:p>
        </p:txBody>
      </p:sp>
      <p:sp>
        <p:nvSpPr>
          <p:cNvPr id="4" name="Slide Number Placeholder 3"/>
          <p:cNvSpPr>
            <a:spLocks noGrp="1"/>
          </p:cNvSpPr>
          <p:nvPr>
            <p:ph type="sldNum" sz="quarter" idx="5"/>
          </p:nvPr>
        </p:nvSpPr>
        <p:spPr/>
        <p:txBody>
          <a:bodyPr/>
          <a:lstStyle/>
          <a:p>
            <a:fld id="{6A0B38E7-F2D4-4176-8161-B059BA7E1C4B}" type="slidenum">
              <a:rPr lang="fr-CA" smtClean="0"/>
              <a:t>15</a:t>
            </a:fld>
            <a:endParaRPr lang="fr-CA"/>
          </a:p>
        </p:txBody>
      </p:sp>
    </p:spTree>
    <p:extLst>
      <p:ext uri="{BB962C8B-B14F-4D97-AF65-F5344CB8AC3E}">
        <p14:creationId xmlns:p14="http://schemas.microsoft.com/office/powerpoint/2010/main" val="12953559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b="1" err="1"/>
              <a:t>Annik</a:t>
            </a:r>
            <a:endParaRPr lang="fr-CA" b="1" err="1">
              <a:cs typeface="Calibri"/>
            </a:endParaRPr>
          </a:p>
          <a:p>
            <a:r>
              <a:rPr lang="fr-CA" b="0"/>
              <a:t>Les</a:t>
            </a:r>
            <a:r>
              <a:rPr lang="fr-CA" b="0" baseline="0"/>
              <a:t> usagers atteint de covid longue ont un portrait complexe: atteinte de différents systèmes (pulmonaire, cardiaque, malaise post-effort, brouillard mental, détresse psychologique, troubles cognitifs, symptômes digestifs) avec une présentation différente pour chaque usager. L’approche interdisciplinaire est primordiale afin de soutenir une meilleure gestion des symptômes, la prévention des rechutes et l’amélioration de la qualité de vie.</a:t>
            </a:r>
            <a:endParaRPr lang="fr-CA" b="0">
              <a:cs typeface="Calibri"/>
            </a:endParaRPr>
          </a:p>
          <a:p>
            <a:endParaRPr lang="fr-CA" b="1"/>
          </a:p>
        </p:txBody>
      </p:sp>
      <p:sp>
        <p:nvSpPr>
          <p:cNvPr id="4" name="Espace réservé du numéro de diapositive 3"/>
          <p:cNvSpPr>
            <a:spLocks noGrp="1"/>
          </p:cNvSpPr>
          <p:nvPr>
            <p:ph type="sldNum" sz="quarter" idx="10"/>
          </p:nvPr>
        </p:nvSpPr>
        <p:spPr/>
        <p:txBody>
          <a:bodyPr/>
          <a:lstStyle/>
          <a:p>
            <a:fld id="{77C564C4-EC7E-9E43-BED7-EE70D75DF09E}" type="slidenum">
              <a:rPr lang="fr-CA" smtClean="0"/>
              <a:t>16</a:t>
            </a:fld>
            <a:endParaRPr lang="fr-CA"/>
          </a:p>
        </p:txBody>
      </p:sp>
    </p:spTree>
    <p:extLst>
      <p:ext uri="{BB962C8B-B14F-4D97-AF65-F5344CB8AC3E}">
        <p14:creationId xmlns:p14="http://schemas.microsoft.com/office/powerpoint/2010/main" val="3242187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b="1" err="1"/>
              <a:t>Annik</a:t>
            </a:r>
            <a:r>
              <a:rPr lang="fr-CA" b="1"/>
              <a:t>:</a:t>
            </a:r>
          </a:p>
          <a:p>
            <a:r>
              <a:rPr lang="fr-CA"/>
              <a:t>Le projet se décline en 5 volets</a:t>
            </a:r>
          </a:p>
          <a:p>
            <a:r>
              <a:rPr lang="fr-CA"/>
              <a:t>Rendre des services disponibles, malgré que toutes les connaissances ne sont pas disponibles, parce que les risques de </a:t>
            </a:r>
            <a:r>
              <a:rPr lang="fr-CA" b="1"/>
              <a:t>causer une aggravation était trop important.</a:t>
            </a:r>
          </a:p>
        </p:txBody>
      </p:sp>
      <p:sp>
        <p:nvSpPr>
          <p:cNvPr id="4" name="Slide Number Placeholder 3"/>
          <p:cNvSpPr>
            <a:spLocks noGrp="1"/>
          </p:cNvSpPr>
          <p:nvPr>
            <p:ph type="sldNum" sz="quarter" idx="5"/>
          </p:nvPr>
        </p:nvSpPr>
        <p:spPr/>
        <p:txBody>
          <a:bodyPr/>
          <a:lstStyle/>
          <a:p>
            <a:fld id="{77C564C4-EC7E-9E43-BED7-EE70D75DF09E}" type="slidenum">
              <a:rPr lang="fr-CA" smtClean="0"/>
              <a:t>17</a:t>
            </a:fld>
            <a:endParaRPr lang="fr-CA"/>
          </a:p>
        </p:txBody>
      </p:sp>
    </p:spTree>
    <p:extLst>
      <p:ext uri="{BB962C8B-B14F-4D97-AF65-F5344CB8AC3E}">
        <p14:creationId xmlns:p14="http://schemas.microsoft.com/office/powerpoint/2010/main" val="20806468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err="1">
                <a:cs typeface="Calibri"/>
              </a:rPr>
              <a:t>Annik</a:t>
            </a:r>
            <a:endParaRPr lang="en-US">
              <a:cs typeface="Calibri"/>
            </a:endParaRPr>
          </a:p>
        </p:txBody>
      </p:sp>
      <p:sp>
        <p:nvSpPr>
          <p:cNvPr id="4" name="Espace réservé du numéro de diapositive 3"/>
          <p:cNvSpPr>
            <a:spLocks noGrp="1"/>
          </p:cNvSpPr>
          <p:nvPr>
            <p:ph type="sldNum" sz="quarter" idx="5"/>
          </p:nvPr>
        </p:nvSpPr>
        <p:spPr/>
        <p:txBody>
          <a:bodyPr/>
          <a:lstStyle/>
          <a:p>
            <a:fld id="{6A0B38E7-F2D4-4176-8161-B059BA7E1C4B}" type="slidenum">
              <a:rPr lang="fr-CA" smtClean="0"/>
              <a:t>28</a:t>
            </a:fld>
            <a:endParaRPr lang="fr-CA"/>
          </a:p>
        </p:txBody>
      </p:sp>
    </p:spTree>
    <p:extLst>
      <p:ext uri="{BB962C8B-B14F-4D97-AF65-F5344CB8AC3E}">
        <p14:creationId xmlns:p14="http://schemas.microsoft.com/office/powerpoint/2010/main" val="154841610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iapo Titre 1">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256E720D-9D2F-F946-A19F-24FF2DD1F9B4}"/>
              </a:ext>
            </a:extLst>
          </p:cNvPr>
          <p:cNvPicPr>
            <a:picLocks noChangeAspect="1"/>
          </p:cNvPicPr>
          <p:nvPr userDrawn="1"/>
        </p:nvPicPr>
        <p:blipFill>
          <a:blip r:embed="rId2"/>
          <a:srcRect/>
          <a:stretch/>
        </p:blipFill>
        <p:spPr>
          <a:xfrm>
            <a:off x="0" y="0"/>
            <a:ext cx="9144000" cy="5143500"/>
          </a:xfrm>
          <a:prstGeom prst="rect">
            <a:avLst/>
          </a:prstGeom>
        </p:spPr>
      </p:pic>
      <p:sp>
        <p:nvSpPr>
          <p:cNvPr id="4099" name="Rectangle 3"/>
          <p:cNvSpPr>
            <a:spLocks noGrp="1" noChangeArrowheads="1"/>
          </p:cNvSpPr>
          <p:nvPr>
            <p:ph type="ctrTitle"/>
          </p:nvPr>
        </p:nvSpPr>
        <p:spPr>
          <a:xfrm>
            <a:off x="5004048" y="897564"/>
            <a:ext cx="3816424" cy="1890210"/>
          </a:xfrm>
        </p:spPr>
        <p:txBody>
          <a:bodyPr/>
          <a:lstStyle>
            <a:lvl1pPr algn="l">
              <a:defRPr sz="4000" b="1" i="0">
                <a:solidFill>
                  <a:srgbClr val="FFFFFF"/>
                </a:solidFill>
                <a:latin typeface="Arial Narrow"/>
                <a:cs typeface="Arial Narrow"/>
              </a:defRPr>
            </a:lvl1pPr>
          </a:lstStyle>
          <a:p>
            <a:pPr lvl="0"/>
            <a:r>
              <a:rPr lang="fr-FR" noProof="0" dirty="0"/>
              <a:t>Modifiez le style du titre</a:t>
            </a:r>
          </a:p>
        </p:txBody>
      </p:sp>
      <p:sp>
        <p:nvSpPr>
          <p:cNvPr id="10" name="Espace réservé du texte 9"/>
          <p:cNvSpPr>
            <a:spLocks noGrp="1"/>
          </p:cNvSpPr>
          <p:nvPr>
            <p:ph type="body" sz="quarter" idx="10"/>
          </p:nvPr>
        </p:nvSpPr>
        <p:spPr>
          <a:xfrm>
            <a:off x="5004468" y="3147813"/>
            <a:ext cx="3816003" cy="1327413"/>
          </a:xfrm>
        </p:spPr>
        <p:txBody>
          <a:bodyPr/>
          <a:lstStyle>
            <a:lvl1pPr marL="0" indent="0">
              <a:spcBef>
                <a:spcPts val="500"/>
              </a:spcBef>
              <a:buFontTx/>
              <a:buNone/>
              <a:defRPr lang="en-US" sz="1800" dirty="0" smtClean="0">
                <a:solidFill>
                  <a:srgbClr val="FFFFFF"/>
                </a:solidFill>
                <a:latin typeface="Arial Narrow" panose="020B0606020202030204" pitchFamily="34" charset="0"/>
                <a:ea typeface="Arial Narrow" panose="020B0606020202030204" pitchFamily="34" charset="0"/>
                <a:cs typeface="Arial Narrow" panose="020B0606020202030204" pitchFamily="34" charset="0"/>
              </a:defRPr>
            </a:lvl1pPr>
            <a:lvl2pPr marL="228594" indent="0">
              <a:buFontTx/>
              <a:buNone/>
              <a:defRPr>
                <a:solidFill>
                  <a:srgbClr val="FFFFFF"/>
                </a:solidFill>
              </a:defRPr>
            </a:lvl2pPr>
            <a:lvl3pPr marL="503225" indent="0">
              <a:buFontTx/>
              <a:buNone/>
              <a:defRPr>
                <a:solidFill>
                  <a:srgbClr val="FFFFFF"/>
                </a:solidFill>
              </a:defRPr>
            </a:lvl3pPr>
            <a:lvl4pPr marL="714357" indent="0">
              <a:buFontTx/>
              <a:buNone/>
              <a:defRPr>
                <a:solidFill>
                  <a:srgbClr val="FFFFFF"/>
                </a:solidFill>
              </a:defRPr>
            </a:lvl4pPr>
            <a:lvl5pPr marL="942951" indent="0">
              <a:buFontTx/>
              <a:buNone/>
              <a:defRPr>
                <a:solidFill>
                  <a:srgbClr val="FFFFFF"/>
                </a:solidFill>
              </a:defRPr>
            </a:lvl5pPr>
          </a:lstStyle>
          <a:p>
            <a:pPr lvl="0"/>
            <a:endParaRPr lang="fr-FR" dirty="0"/>
          </a:p>
          <a:p>
            <a:pPr lvl="0"/>
            <a:endParaRPr lang="fr-FR" dirty="0"/>
          </a:p>
        </p:txBody>
      </p:sp>
      <p:sp>
        <p:nvSpPr>
          <p:cNvPr id="11" name="ZoneTexte 10">
            <a:extLst>
              <a:ext uri="{FF2B5EF4-FFF2-40B4-BE49-F238E27FC236}">
                <a16:creationId xmlns:a16="http://schemas.microsoft.com/office/drawing/2014/main" id="{35995C48-D059-0343-8D52-AECC1486F82B}"/>
              </a:ext>
            </a:extLst>
          </p:cNvPr>
          <p:cNvSpPr txBox="1"/>
          <p:nvPr userDrawn="1"/>
        </p:nvSpPr>
        <p:spPr>
          <a:xfrm>
            <a:off x="2401124" y="4542653"/>
            <a:ext cx="3672086" cy="446276"/>
          </a:xfrm>
          <a:prstGeom prst="rect">
            <a:avLst/>
          </a:prstGeom>
          <a:noFill/>
        </p:spPr>
        <p:txBody>
          <a:bodyPr wrap="square" lIns="0" rIns="0" bIns="0" rtlCol="0" anchor="b" anchorCtr="0">
            <a:spAutoFit/>
          </a:bodyPr>
          <a:lstStyle/>
          <a:p>
            <a:pPr algn="l"/>
            <a:r>
              <a:rPr lang="fr-FR" sz="1300" dirty="0">
                <a:solidFill>
                  <a:schemeClr val="bg2"/>
                </a:solidFill>
                <a:latin typeface="Arial Narrow" charset="0"/>
                <a:ea typeface="Arial Narrow" charset="0"/>
                <a:cs typeface="Arial Narrow" charset="0"/>
              </a:rPr>
              <a:t>Journée Science – Innovation – Action</a:t>
            </a:r>
          </a:p>
          <a:p>
            <a:pPr algn="l"/>
            <a:r>
              <a:rPr lang="fr-FR" sz="1300" dirty="0">
                <a:solidFill>
                  <a:schemeClr val="bg2"/>
                </a:solidFill>
                <a:latin typeface="Arial Narrow" charset="0"/>
                <a:ea typeface="Arial Narrow" charset="0"/>
                <a:cs typeface="Arial Narrow" charset="0"/>
              </a:rPr>
              <a:t>31 mai 2023</a:t>
            </a:r>
          </a:p>
        </p:txBody>
      </p:sp>
      <p:pic>
        <p:nvPicPr>
          <p:cNvPr id="7" name="Image 6">
            <a:extLst>
              <a:ext uri="{FF2B5EF4-FFF2-40B4-BE49-F238E27FC236}">
                <a16:creationId xmlns:a16="http://schemas.microsoft.com/office/drawing/2014/main" id="{83EECB73-2307-1D42-9A9F-74088CB831CC}"/>
              </a:ext>
            </a:extLst>
          </p:cNvPr>
          <p:cNvPicPr>
            <a:picLocks noChangeAspect="1"/>
          </p:cNvPicPr>
          <p:nvPr userDrawn="1"/>
        </p:nvPicPr>
        <p:blipFill>
          <a:blip r:embed="rId3"/>
          <a:srcRect/>
          <a:stretch/>
        </p:blipFill>
        <p:spPr>
          <a:xfrm>
            <a:off x="7668344" y="4657686"/>
            <a:ext cx="1320568" cy="303355"/>
          </a:xfrm>
          <a:prstGeom prst="rect">
            <a:avLst/>
          </a:prstGeom>
        </p:spPr>
      </p:pic>
    </p:spTree>
    <p:extLst>
      <p:ext uri="{BB962C8B-B14F-4D97-AF65-F5344CB8AC3E}">
        <p14:creationId xmlns:p14="http://schemas.microsoft.com/office/powerpoint/2010/main" val="31246747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apo avec puce et photo">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FR" dirty="0"/>
          </a:p>
        </p:txBody>
      </p:sp>
      <p:sp>
        <p:nvSpPr>
          <p:cNvPr id="6" name="Espace réservé du texte 1"/>
          <p:cNvSpPr>
            <a:spLocks noGrp="1"/>
          </p:cNvSpPr>
          <p:nvPr>
            <p:ph idx="1"/>
          </p:nvPr>
        </p:nvSpPr>
        <p:spPr>
          <a:xfrm>
            <a:off x="467544" y="1207717"/>
            <a:ext cx="6984776" cy="3236241"/>
          </a:xfrm>
          <a:prstGeom prst="rect">
            <a:avLst/>
          </a:prstGeom>
        </p:spPr>
        <p:txBody>
          <a:bodyPr rtlCol="0">
            <a:noAutofit/>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endParaRPr lang="fr-FR" noProof="0" dirty="0"/>
          </a:p>
        </p:txBody>
      </p:sp>
      <p:sp>
        <p:nvSpPr>
          <p:cNvPr id="4" name="Espace réservé de l’image 15">
            <a:extLst>
              <a:ext uri="{FF2B5EF4-FFF2-40B4-BE49-F238E27FC236}">
                <a16:creationId xmlns:a16="http://schemas.microsoft.com/office/drawing/2014/main" id="{5E4BDB22-F543-1B45-9776-CCBD5AA0BFD5}"/>
              </a:ext>
            </a:extLst>
          </p:cNvPr>
          <p:cNvSpPr>
            <a:spLocks noGrp="1"/>
          </p:cNvSpPr>
          <p:nvPr>
            <p:ph type="pic" sz="quarter" idx="13"/>
          </p:nvPr>
        </p:nvSpPr>
        <p:spPr>
          <a:xfrm>
            <a:off x="7668344" y="1207717"/>
            <a:ext cx="1475656" cy="1076001"/>
          </a:xfrm>
          <a:noFill/>
        </p:spPr>
        <p:txBody>
          <a:bodyPr/>
          <a:lstStyle/>
          <a:p>
            <a:r>
              <a:rPr lang="fr-FR"/>
              <a:t>Cliquez sur l'icône pour ajouter une image</a:t>
            </a:r>
            <a:endParaRPr lang="fr-FR" dirty="0"/>
          </a:p>
        </p:txBody>
      </p:sp>
    </p:spTree>
    <p:extLst>
      <p:ext uri="{BB962C8B-B14F-4D97-AF65-F5344CB8AC3E}">
        <p14:creationId xmlns:p14="http://schemas.microsoft.com/office/powerpoint/2010/main" val="10811745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apo avec puce et encadr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6" name="Espace réservé du texte 1"/>
          <p:cNvSpPr>
            <a:spLocks noGrp="1"/>
          </p:cNvSpPr>
          <p:nvPr>
            <p:ph idx="1"/>
          </p:nvPr>
        </p:nvSpPr>
        <p:spPr>
          <a:xfrm>
            <a:off x="467544" y="1206178"/>
            <a:ext cx="5616624" cy="3237780"/>
          </a:xfrm>
          <a:prstGeom prst="rect">
            <a:avLst/>
          </a:prstGeom>
        </p:spPr>
        <p:txBody>
          <a:bodyPr rtlCol="0">
            <a:noAutofit/>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endParaRPr lang="fr-FR" noProof="0" dirty="0"/>
          </a:p>
        </p:txBody>
      </p:sp>
      <p:sp>
        <p:nvSpPr>
          <p:cNvPr id="12" name="Espace réservé du contenu 2"/>
          <p:cNvSpPr>
            <a:spLocks noGrp="1"/>
          </p:cNvSpPr>
          <p:nvPr>
            <p:ph idx="10"/>
          </p:nvPr>
        </p:nvSpPr>
        <p:spPr>
          <a:xfrm>
            <a:off x="6557242" y="1421696"/>
            <a:ext cx="2119214" cy="1208615"/>
          </a:xfrm>
        </p:spPr>
        <p:txBody>
          <a:bodyPr>
            <a:noAutofit/>
          </a:bodyPr>
          <a:lstStyle>
            <a:lvl1pPr marL="0" indent="0">
              <a:spcBef>
                <a:spcPts val="800"/>
              </a:spcBef>
              <a:buNone/>
              <a:defRPr sz="2200">
                <a:solidFill>
                  <a:schemeClr val="tx1"/>
                </a:solidFill>
              </a:defRPr>
            </a:lvl1pPr>
          </a:lstStyle>
          <a:p>
            <a:pPr lvl="0"/>
            <a:r>
              <a:rPr lang="fr-FR"/>
              <a:t>Cliquez pour modifier les styles du texte du masque</a:t>
            </a:r>
          </a:p>
        </p:txBody>
      </p:sp>
    </p:spTree>
    <p:extLst>
      <p:ext uri="{BB962C8B-B14F-4D97-AF65-F5344CB8AC3E}">
        <p14:creationId xmlns:p14="http://schemas.microsoft.com/office/powerpoint/2010/main" val="19160347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1_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170194-3281-4574-A83A-95CDA574D323}"/>
              </a:ext>
            </a:extLst>
          </p:cNvPr>
          <p:cNvSpPr>
            <a:spLocks noGrp="1"/>
          </p:cNvSpPr>
          <p:nvPr>
            <p:ph type="ctrTitle"/>
          </p:nvPr>
        </p:nvSpPr>
        <p:spPr>
          <a:xfrm>
            <a:off x="408658" y="2007770"/>
            <a:ext cx="6974636" cy="1082842"/>
          </a:xfrm>
        </p:spPr>
        <p:txBody>
          <a:bodyPr anchor="b"/>
          <a:lstStyle>
            <a:lvl1pPr algn="ctr">
              <a:defRPr sz="4500"/>
            </a:lvl1pPr>
          </a:lstStyle>
          <a:p>
            <a:r>
              <a:rPr lang="fr-CA"/>
              <a:t>Modifier le style du titre</a:t>
            </a:r>
            <a:endParaRPr lang="fr-CA" dirty="0"/>
          </a:p>
        </p:txBody>
      </p:sp>
      <p:sp>
        <p:nvSpPr>
          <p:cNvPr id="3" name="Sous-titre 2">
            <a:extLst>
              <a:ext uri="{FF2B5EF4-FFF2-40B4-BE49-F238E27FC236}">
                <a16:creationId xmlns:a16="http://schemas.microsoft.com/office/drawing/2014/main" id="{54EF33D5-7431-4787-B65C-33110F739046}"/>
              </a:ext>
            </a:extLst>
          </p:cNvPr>
          <p:cNvSpPr>
            <a:spLocks noGrp="1"/>
          </p:cNvSpPr>
          <p:nvPr>
            <p:ph type="subTitle" idx="1"/>
          </p:nvPr>
        </p:nvSpPr>
        <p:spPr>
          <a:xfrm>
            <a:off x="408658" y="3135730"/>
            <a:ext cx="6974636" cy="1014257"/>
          </a:xfrm>
        </p:spPr>
        <p:txBody>
          <a:bodyPr/>
          <a:lstStyle>
            <a:lvl1pPr marL="0" indent="0" algn="ctr">
              <a:buNone/>
              <a:defRPr sz="1800">
                <a:solidFill>
                  <a:srgbClr val="F16E33"/>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CA"/>
              <a:t>Modifier le style des sous-titres du masque</a:t>
            </a:r>
            <a:endParaRPr lang="fr-CA" dirty="0"/>
          </a:p>
        </p:txBody>
      </p:sp>
    </p:spTree>
    <p:extLst>
      <p:ext uri="{BB962C8B-B14F-4D97-AF65-F5344CB8AC3E}">
        <p14:creationId xmlns:p14="http://schemas.microsoft.com/office/powerpoint/2010/main" val="21902863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A759785-5362-4F44-8383-C384EF2339AE}"/>
              </a:ext>
            </a:extLst>
          </p:cNvPr>
          <p:cNvSpPr>
            <a:spLocks noGrp="1"/>
          </p:cNvSpPr>
          <p:nvPr>
            <p:ph type="title"/>
          </p:nvPr>
        </p:nvSpPr>
        <p:spPr/>
        <p:txBody>
          <a:bodyPr/>
          <a:lstStyle/>
          <a:p>
            <a:r>
              <a:rPr lang="fr-CA"/>
              <a:t>Modifier le style du titre</a:t>
            </a:r>
            <a:endParaRPr lang="fr-CA" dirty="0"/>
          </a:p>
        </p:txBody>
      </p:sp>
      <p:sp>
        <p:nvSpPr>
          <p:cNvPr id="3" name="Espace réservé du contenu 2">
            <a:extLst>
              <a:ext uri="{FF2B5EF4-FFF2-40B4-BE49-F238E27FC236}">
                <a16:creationId xmlns:a16="http://schemas.microsoft.com/office/drawing/2014/main" id="{70B4DEDF-E007-450F-91A3-4912885B0A24}"/>
              </a:ext>
            </a:extLst>
          </p:cNvPr>
          <p:cNvSpPr>
            <a:spLocks noGrp="1"/>
          </p:cNvSpPr>
          <p:nvPr>
            <p:ph sz="half" idx="1"/>
          </p:nvPr>
        </p:nvSpPr>
        <p:spPr>
          <a:xfrm>
            <a:off x="628650" y="1369219"/>
            <a:ext cx="3886200" cy="3263504"/>
          </a:xfrm>
        </p:spPr>
        <p:txBody>
          <a:bodyPr/>
          <a:lstStyle/>
          <a:p>
            <a:pPr lvl="0"/>
            <a:r>
              <a:rPr lang="fr-CA"/>
              <a:t>Cliquez pour modifier les styles du texte du masque</a:t>
            </a:r>
          </a:p>
          <a:p>
            <a:pPr lvl="1"/>
            <a:r>
              <a:rPr lang="fr-CA"/>
              <a:t>Deuxième niveau</a:t>
            </a:r>
          </a:p>
          <a:p>
            <a:pPr lvl="2"/>
            <a:r>
              <a:rPr lang="fr-CA"/>
              <a:t>Troisième niveau</a:t>
            </a:r>
          </a:p>
          <a:p>
            <a:pPr lvl="3"/>
            <a:r>
              <a:rPr lang="fr-CA"/>
              <a:t>Quatrième niveau</a:t>
            </a:r>
          </a:p>
          <a:p>
            <a:pPr lvl="4"/>
            <a:r>
              <a:rPr lang="fr-CA"/>
              <a:t>Cinquième niveau</a:t>
            </a:r>
            <a:endParaRPr lang="fr-CA" dirty="0"/>
          </a:p>
        </p:txBody>
      </p:sp>
      <p:sp>
        <p:nvSpPr>
          <p:cNvPr id="4" name="Espace réservé du contenu 3">
            <a:extLst>
              <a:ext uri="{FF2B5EF4-FFF2-40B4-BE49-F238E27FC236}">
                <a16:creationId xmlns:a16="http://schemas.microsoft.com/office/drawing/2014/main" id="{A77E3977-B7D6-4E60-BEDB-00B78693F380}"/>
              </a:ext>
            </a:extLst>
          </p:cNvPr>
          <p:cNvSpPr>
            <a:spLocks noGrp="1"/>
          </p:cNvSpPr>
          <p:nvPr>
            <p:ph sz="half" idx="2"/>
          </p:nvPr>
        </p:nvSpPr>
        <p:spPr>
          <a:xfrm>
            <a:off x="4629150" y="1369219"/>
            <a:ext cx="3886200" cy="3263504"/>
          </a:xfrm>
        </p:spPr>
        <p:txBody>
          <a:bodyPr/>
          <a:lstStyle/>
          <a:p>
            <a:pPr lvl="0"/>
            <a:r>
              <a:rPr lang="fr-CA"/>
              <a:t>Cliquez pour modifier les styles du texte du masque</a:t>
            </a:r>
          </a:p>
          <a:p>
            <a:pPr lvl="1"/>
            <a:r>
              <a:rPr lang="fr-CA"/>
              <a:t>Deuxième niveau</a:t>
            </a:r>
          </a:p>
          <a:p>
            <a:pPr lvl="2"/>
            <a:r>
              <a:rPr lang="fr-CA"/>
              <a:t>Troisième niveau</a:t>
            </a:r>
          </a:p>
          <a:p>
            <a:pPr lvl="3"/>
            <a:r>
              <a:rPr lang="fr-CA"/>
              <a:t>Quatrième niveau</a:t>
            </a:r>
          </a:p>
          <a:p>
            <a:pPr lvl="4"/>
            <a:r>
              <a:rPr lang="fr-CA"/>
              <a:t>Cinquième niveau</a:t>
            </a:r>
            <a:endParaRPr lang="fr-CA" dirty="0"/>
          </a:p>
        </p:txBody>
      </p:sp>
      <p:sp>
        <p:nvSpPr>
          <p:cNvPr id="6" name="Espace réservé du pied de page 5">
            <a:extLst>
              <a:ext uri="{FF2B5EF4-FFF2-40B4-BE49-F238E27FC236}">
                <a16:creationId xmlns:a16="http://schemas.microsoft.com/office/drawing/2014/main" id="{B29B4337-6794-4114-8075-5F3AEFE712E9}"/>
              </a:ext>
            </a:extLst>
          </p:cNvPr>
          <p:cNvSpPr>
            <a:spLocks noGrp="1"/>
          </p:cNvSpPr>
          <p:nvPr>
            <p:ph type="ftr" sz="quarter" idx="11"/>
          </p:nvPr>
        </p:nvSpPr>
        <p:spPr/>
        <p:txBody>
          <a:bodyPr/>
          <a:lstStyle/>
          <a:p>
            <a:endParaRPr lang="fr-CA" dirty="0"/>
          </a:p>
        </p:txBody>
      </p:sp>
      <p:sp>
        <p:nvSpPr>
          <p:cNvPr id="7" name="Espace réservé du numéro de diapositive 6">
            <a:extLst>
              <a:ext uri="{FF2B5EF4-FFF2-40B4-BE49-F238E27FC236}">
                <a16:creationId xmlns:a16="http://schemas.microsoft.com/office/drawing/2014/main" id="{8DF49D08-7F8E-437E-A3F0-FA033AE73DA4}"/>
              </a:ext>
            </a:extLst>
          </p:cNvPr>
          <p:cNvSpPr>
            <a:spLocks noGrp="1"/>
          </p:cNvSpPr>
          <p:nvPr>
            <p:ph type="sldNum" sz="quarter" idx="12"/>
          </p:nvPr>
        </p:nvSpPr>
        <p:spPr/>
        <p:txBody>
          <a:bodyPr/>
          <a:lstStyle/>
          <a:p>
            <a:endParaRPr lang="fr-CA" dirty="0"/>
          </a:p>
        </p:txBody>
      </p:sp>
    </p:spTree>
    <p:extLst>
      <p:ext uri="{BB962C8B-B14F-4D97-AF65-F5344CB8AC3E}">
        <p14:creationId xmlns:p14="http://schemas.microsoft.com/office/powerpoint/2010/main" val="3517880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44507C6-9932-417C-B0F7-EDBE770C7986}"/>
              </a:ext>
            </a:extLst>
          </p:cNvPr>
          <p:cNvSpPr>
            <a:spLocks noGrp="1"/>
          </p:cNvSpPr>
          <p:nvPr>
            <p:ph type="title"/>
          </p:nvPr>
        </p:nvSpPr>
        <p:spPr>
          <a:xfrm>
            <a:off x="629841" y="273844"/>
            <a:ext cx="7886700" cy="994172"/>
          </a:xfrm>
        </p:spPr>
        <p:txBody>
          <a:bodyPr/>
          <a:lstStyle/>
          <a:p>
            <a:r>
              <a:rPr lang="fr-CA"/>
              <a:t>Modifier le style du titre</a:t>
            </a:r>
            <a:endParaRPr lang="fr-CA" dirty="0"/>
          </a:p>
        </p:txBody>
      </p:sp>
      <p:sp>
        <p:nvSpPr>
          <p:cNvPr id="3" name="Espace réservé du texte 2">
            <a:extLst>
              <a:ext uri="{FF2B5EF4-FFF2-40B4-BE49-F238E27FC236}">
                <a16:creationId xmlns:a16="http://schemas.microsoft.com/office/drawing/2014/main" id="{E95D72E9-C2C8-40B6-B2C6-EE278C238D7E}"/>
              </a:ext>
            </a:extLst>
          </p:cNvPr>
          <p:cNvSpPr>
            <a:spLocks noGrp="1"/>
          </p:cNvSpPr>
          <p:nvPr>
            <p:ph type="body" idx="1"/>
          </p:nvPr>
        </p:nvSpPr>
        <p:spPr>
          <a:xfrm>
            <a:off x="629842" y="1260872"/>
            <a:ext cx="3868340" cy="617934"/>
          </a:xfrm>
        </p:spPr>
        <p:txBody>
          <a:bodyPr anchor="b">
            <a:noAutofit/>
          </a:bodyPr>
          <a:lstStyle>
            <a:lvl1pPr marL="0" indent="0">
              <a:buNone/>
              <a:defRPr sz="2100" b="1">
                <a:solidFill>
                  <a:srgbClr val="F16E33"/>
                </a:solidFill>
                <a:latin typeface="Bierstadt Display" panose="020B0004020202020204" pitchFamily="34"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CA"/>
              <a:t>Cliquez pour modifier les styles du texte du masque</a:t>
            </a:r>
          </a:p>
        </p:txBody>
      </p:sp>
      <p:sp>
        <p:nvSpPr>
          <p:cNvPr id="4" name="Espace réservé du contenu 3">
            <a:extLst>
              <a:ext uri="{FF2B5EF4-FFF2-40B4-BE49-F238E27FC236}">
                <a16:creationId xmlns:a16="http://schemas.microsoft.com/office/drawing/2014/main" id="{1568F704-DB84-4726-9E88-08D918A73FFA}"/>
              </a:ext>
            </a:extLst>
          </p:cNvPr>
          <p:cNvSpPr>
            <a:spLocks noGrp="1"/>
          </p:cNvSpPr>
          <p:nvPr>
            <p:ph sz="half" idx="2"/>
          </p:nvPr>
        </p:nvSpPr>
        <p:spPr>
          <a:xfrm>
            <a:off x="629842" y="1878806"/>
            <a:ext cx="3868340" cy="2763441"/>
          </a:xfrm>
        </p:spPr>
        <p:txBody>
          <a:bodyPr/>
          <a:lstStyle/>
          <a:p>
            <a:pPr lvl="0"/>
            <a:r>
              <a:rPr lang="fr-CA"/>
              <a:t>Cliquez pour modifier les styles du texte du masque</a:t>
            </a:r>
          </a:p>
          <a:p>
            <a:pPr lvl="1"/>
            <a:r>
              <a:rPr lang="fr-CA"/>
              <a:t>Deuxième niveau</a:t>
            </a:r>
          </a:p>
          <a:p>
            <a:pPr lvl="2"/>
            <a:r>
              <a:rPr lang="fr-CA"/>
              <a:t>Troisième niveau</a:t>
            </a:r>
          </a:p>
          <a:p>
            <a:pPr lvl="3"/>
            <a:r>
              <a:rPr lang="fr-CA"/>
              <a:t>Quatrième niveau</a:t>
            </a:r>
          </a:p>
          <a:p>
            <a:pPr lvl="4"/>
            <a:r>
              <a:rPr lang="fr-CA"/>
              <a:t>Cinquième niveau</a:t>
            </a:r>
            <a:endParaRPr lang="fr-CA" dirty="0"/>
          </a:p>
        </p:txBody>
      </p:sp>
      <p:sp>
        <p:nvSpPr>
          <p:cNvPr id="5" name="Espace réservé du texte 4">
            <a:extLst>
              <a:ext uri="{FF2B5EF4-FFF2-40B4-BE49-F238E27FC236}">
                <a16:creationId xmlns:a16="http://schemas.microsoft.com/office/drawing/2014/main" id="{69622677-2A0D-4AAF-8264-290A723AF297}"/>
              </a:ext>
            </a:extLst>
          </p:cNvPr>
          <p:cNvSpPr>
            <a:spLocks noGrp="1"/>
          </p:cNvSpPr>
          <p:nvPr>
            <p:ph type="body" sz="quarter" idx="3"/>
          </p:nvPr>
        </p:nvSpPr>
        <p:spPr>
          <a:xfrm>
            <a:off x="4629150" y="1260872"/>
            <a:ext cx="3887391" cy="617934"/>
          </a:xfrm>
        </p:spPr>
        <p:txBody>
          <a:bodyPr anchor="b">
            <a:noAutofit/>
          </a:bodyPr>
          <a:lstStyle>
            <a:lvl1pPr marL="0" indent="0">
              <a:buNone/>
              <a:defRPr sz="2100" b="1">
                <a:solidFill>
                  <a:srgbClr val="F16E33"/>
                </a:solidFill>
                <a:latin typeface="Bierstadt Display" panose="020B0004020202020204" pitchFamily="34"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CA"/>
              <a:t>Cliquez pour modifier les styles du texte du masque</a:t>
            </a:r>
          </a:p>
        </p:txBody>
      </p:sp>
      <p:sp>
        <p:nvSpPr>
          <p:cNvPr id="6" name="Espace réservé du contenu 5">
            <a:extLst>
              <a:ext uri="{FF2B5EF4-FFF2-40B4-BE49-F238E27FC236}">
                <a16:creationId xmlns:a16="http://schemas.microsoft.com/office/drawing/2014/main" id="{517F2711-62B7-4E2A-9811-84C574A163D1}"/>
              </a:ext>
            </a:extLst>
          </p:cNvPr>
          <p:cNvSpPr>
            <a:spLocks noGrp="1"/>
          </p:cNvSpPr>
          <p:nvPr>
            <p:ph sz="quarter" idx="4"/>
          </p:nvPr>
        </p:nvSpPr>
        <p:spPr>
          <a:xfrm>
            <a:off x="4629150" y="1878806"/>
            <a:ext cx="3887391" cy="2763441"/>
          </a:xfrm>
        </p:spPr>
        <p:txBody>
          <a:bodyPr/>
          <a:lstStyle/>
          <a:p>
            <a:pPr lvl="0"/>
            <a:r>
              <a:rPr lang="fr-CA"/>
              <a:t>Cliquez pour modifier les styles du texte du masque</a:t>
            </a:r>
          </a:p>
          <a:p>
            <a:pPr lvl="1"/>
            <a:r>
              <a:rPr lang="fr-CA"/>
              <a:t>Deuxième niveau</a:t>
            </a:r>
          </a:p>
          <a:p>
            <a:pPr lvl="2"/>
            <a:r>
              <a:rPr lang="fr-CA"/>
              <a:t>Troisième niveau</a:t>
            </a:r>
          </a:p>
          <a:p>
            <a:pPr lvl="3"/>
            <a:r>
              <a:rPr lang="fr-CA"/>
              <a:t>Quatrième niveau</a:t>
            </a:r>
          </a:p>
          <a:p>
            <a:pPr lvl="4"/>
            <a:r>
              <a:rPr lang="fr-CA"/>
              <a:t>Cinquième niveau</a:t>
            </a:r>
            <a:endParaRPr lang="fr-CA" dirty="0"/>
          </a:p>
        </p:txBody>
      </p:sp>
      <p:sp>
        <p:nvSpPr>
          <p:cNvPr id="8" name="Espace réservé du pied de page 7">
            <a:extLst>
              <a:ext uri="{FF2B5EF4-FFF2-40B4-BE49-F238E27FC236}">
                <a16:creationId xmlns:a16="http://schemas.microsoft.com/office/drawing/2014/main" id="{83D1F87E-9D8D-40B0-8DF5-72C46F1B7E2D}"/>
              </a:ext>
            </a:extLst>
          </p:cNvPr>
          <p:cNvSpPr>
            <a:spLocks noGrp="1"/>
          </p:cNvSpPr>
          <p:nvPr>
            <p:ph type="ftr" sz="quarter" idx="11"/>
          </p:nvPr>
        </p:nvSpPr>
        <p:spPr/>
        <p:txBody>
          <a:bodyPr/>
          <a:lstStyle/>
          <a:p>
            <a:endParaRPr lang="fr-CA" dirty="0"/>
          </a:p>
        </p:txBody>
      </p:sp>
      <p:sp>
        <p:nvSpPr>
          <p:cNvPr id="9" name="Espace réservé du numéro de diapositive 8">
            <a:extLst>
              <a:ext uri="{FF2B5EF4-FFF2-40B4-BE49-F238E27FC236}">
                <a16:creationId xmlns:a16="http://schemas.microsoft.com/office/drawing/2014/main" id="{A583D66A-99DC-4933-9E8D-0F6A4986C7F4}"/>
              </a:ext>
            </a:extLst>
          </p:cNvPr>
          <p:cNvSpPr>
            <a:spLocks noGrp="1"/>
          </p:cNvSpPr>
          <p:nvPr>
            <p:ph type="sldNum" sz="quarter" idx="12"/>
          </p:nvPr>
        </p:nvSpPr>
        <p:spPr/>
        <p:txBody>
          <a:bodyPr/>
          <a:lstStyle/>
          <a:p>
            <a:endParaRPr lang="fr-CA" dirty="0"/>
          </a:p>
        </p:txBody>
      </p:sp>
    </p:spTree>
    <p:extLst>
      <p:ext uri="{BB962C8B-B14F-4D97-AF65-F5344CB8AC3E}">
        <p14:creationId xmlns:p14="http://schemas.microsoft.com/office/powerpoint/2010/main" val="25418453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1_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A759785-5362-4F44-8383-C384EF2339AE}"/>
              </a:ext>
            </a:extLst>
          </p:cNvPr>
          <p:cNvSpPr>
            <a:spLocks noGrp="1"/>
          </p:cNvSpPr>
          <p:nvPr>
            <p:ph type="title"/>
          </p:nvPr>
        </p:nvSpPr>
        <p:spPr/>
        <p:txBody>
          <a:bodyPr/>
          <a:lstStyle/>
          <a:p>
            <a:r>
              <a:rPr lang="fr-CA"/>
              <a:t>Modifier le style du titre</a:t>
            </a:r>
          </a:p>
        </p:txBody>
      </p:sp>
      <p:sp>
        <p:nvSpPr>
          <p:cNvPr id="3" name="Espace réservé du contenu 2">
            <a:extLst>
              <a:ext uri="{FF2B5EF4-FFF2-40B4-BE49-F238E27FC236}">
                <a16:creationId xmlns:a16="http://schemas.microsoft.com/office/drawing/2014/main" id="{70B4DEDF-E007-450F-91A3-4912885B0A24}"/>
              </a:ext>
            </a:extLst>
          </p:cNvPr>
          <p:cNvSpPr>
            <a:spLocks noGrp="1"/>
          </p:cNvSpPr>
          <p:nvPr>
            <p:ph sz="half" idx="1"/>
          </p:nvPr>
        </p:nvSpPr>
        <p:spPr>
          <a:xfrm>
            <a:off x="628651" y="1376008"/>
            <a:ext cx="7886699" cy="1606999"/>
          </a:xfrm>
        </p:spPr>
        <p:txBody>
          <a:bodyPr/>
          <a:lstStyle/>
          <a:p>
            <a:pPr lvl="0"/>
            <a:r>
              <a:rPr lang="fr-CA"/>
              <a:t>Cliquez pour modifier les styles du texte du masque</a:t>
            </a:r>
          </a:p>
          <a:p>
            <a:pPr lvl="1"/>
            <a:r>
              <a:rPr lang="fr-CA"/>
              <a:t>Deuxième niveau</a:t>
            </a:r>
          </a:p>
          <a:p>
            <a:pPr lvl="2"/>
            <a:r>
              <a:rPr lang="fr-CA"/>
              <a:t>Troisième niveau</a:t>
            </a:r>
          </a:p>
          <a:p>
            <a:pPr lvl="3"/>
            <a:r>
              <a:rPr lang="fr-CA"/>
              <a:t>Quatrième niveau</a:t>
            </a:r>
          </a:p>
          <a:p>
            <a:pPr lvl="4"/>
            <a:r>
              <a:rPr lang="fr-CA"/>
              <a:t>Cinquième niveau</a:t>
            </a:r>
            <a:endParaRPr lang="fr-CA" dirty="0"/>
          </a:p>
        </p:txBody>
      </p:sp>
      <p:sp>
        <p:nvSpPr>
          <p:cNvPr id="4" name="Espace réservé du contenu 3">
            <a:extLst>
              <a:ext uri="{FF2B5EF4-FFF2-40B4-BE49-F238E27FC236}">
                <a16:creationId xmlns:a16="http://schemas.microsoft.com/office/drawing/2014/main" id="{A77E3977-B7D6-4E60-BEDB-00B78693F380}"/>
              </a:ext>
            </a:extLst>
          </p:cNvPr>
          <p:cNvSpPr>
            <a:spLocks noGrp="1"/>
          </p:cNvSpPr>
          <p:nvPr>
            <p:ph sz="half" idx="2"/>
          </p:nvPr>
        </p:nvSpPr>
        <p:spPr>
          <a:xfrm>
            <a:off x="628649" y="3068636"/>
            <a:ext cx="7886700" cy="1606999"/>
          </a:xfrm>
        </p:spPr>
        <p:txBody>
          <a:bodyPr/>
          <a:lstStyle/>
          <a:p>
            <a:pPr lvl="0"/>
            <a:r>
              <a:rPr lang="fr-CA"/>
              <a:t>Cliquez pour modifier les styles du texte du masque</a:t>
            </a:r>
          </a:p>
          <a:p>
            <a:pPr lvl="1"/>
            <a:r>
              <a:rPr lang="fr-CA"/>
              <a:t>Deuxième niveau</a:t>
            </a:r>
          </a:p>
          <a:p>
            <a:pPr lvl="2"/>
            <a:r>
              <a:rPr lang="fr-CA"/>
              <a:t>Troisième niveau</a:t>
            </a:r>
          </a:p>
          <a:p>
            <a:pPr lvl="3"/>
            <a:r>
              <a:rPr lang="fr-CA"/>
              <a:t>Quatrième niveau</a:t>
            </a:r>
          </a:p>
          <a:p>
            <a:pPr lvl="4"/>
            <a:r>
              <a:rPr lang="fr-CA"/>
              <a:t>Cinquième niveau</a:t>
            </a:r>
            <a:endParaRPr lang="fr-CA" dirty="0"/>
          </a:p>
        </p:txBody>
      </p:sp>
      <p:sp>
        <p:nvSpPr>
          <p:cNvPr id="6" name="Espace réservé du pied de page 5">
            <a:extLst>
              <a:ext uri="{FF2B5EF4-FFF2-40B4-BE49-F238E27FC236}">
                <a16:creationId xmlns:a16="http://schemas.microsoft.com/office/drawing/2014/main" id="{B29B4337-6794-4114-8075-5F3AEFE712E9}"/>
              </a:ext>
            </a:extLst>
          </p:cNvPr>
          <p:cNvSpPr>
            <a:spLocks noGrp="1"/>
          </p:cNvSpPr>
          <p:nvPr>
            <p:ph type="ftr" sz="quarter" idx="11"/>
          </p:nvPr>
        </p:nvSpPr>
        <p:spPr/>
        <p:txBody>
          <a:bodyPr/>
          <a:lstStyle/>
          <a:p>
            <a:endParaRPr lang="fr-CA" dirty="0"/>
          </a:p>
        </p:txBody>
      </p:sp>
      <p:sp>
        <p:nvSpPr>
          <p:cNvPr id="7" name="Espace réservé du numéro de diapositive 6">
            <a:extLst>
              <a:ext uri="{FF2B5EF4-FFF2-40B4-BE49-F238E27FC236}">
                <a16:creationId xmlns:a16="http://schemas.microsoft.com/office/drawing/2014/main" id="{8DF49D08-7F8E-437E-A3F0-FA033AE73DA4}"/>
              </a:ext>
            </a:extLst>
          </p:cNvPr>
          <p:cNvSpPr>
            <a:spLocks noGrp="1"/>
          </p:cNvSpPr>
          <p:nvPr>
            <p:ph type="sldNum" sz="quarter" idx="12"/>
          </p:nvPr>
        </p:nvSpPr>
        <p:spPr/>
        <p:txBody>
          <a:bodyPr/>
          <a:lstStyle/>
          <a:p>
            <a:endParaRPr lang="fr-CA" dirty="0"/>
          </a:p>
        </p:txBody>
      </p:sp>
    </p:spTree>
    <p:extLst>
      <p:ext uri="{BB962C8B-B14F-4D97-AF65-F5344CB8AC3E}">
        <p14:creationId xmlns:p14="http://schemas.microsoft.com/office/powerpoint/2010/main" val="40907882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E885E56-50D8-418E-8CD0-B86DD16C3355}"/>
              </a:ext>
            </a:extLst>
          </p:cNvPr>
          <p:cNvSpPr>
            <a:spLocks noGrp="1"/>
          </p:cNvSpPr>
          <p:nvPr>
            <p:ph type="title"/>
          </p:nvPr>
        </p:nvSpPr>
        <p:spPr/>
        <p:txBody>
          <a:bodyPr/>
          <a:lstStyle/>
          <a:p>
            <a:r>
              <a:rPr lang="fr-CA"/>
              <a:t>Modifier le style du titre</a:t>
            </a:r>
          </a:p>
        </p:txBody>
      </p:sp>
      <p:sp>
        <p:nvSpPr>
          <p:cNvPr id="4" name="Espace réservé du pied de page 3">
            <a:extLst>
              <a:ext uri="{FF2B5EF4-FFF2-40B4-BE49-F238E27FC236}">
                <a16:creationId xmlns:a16="http://schemas.microsoft.com/office/drawing/2014/main" id="{7158DFC7-02FA-4456-AADB-8EC7B9D5928A}"/>
              </a:ext>
            </a:extLst>
          </p:cNvPr>
          <p:cNvSpPr>
            <a:spLocks noGrp="1"/>
          </p:cNvSpPr>
          <p:nvPr>
            <p:ph type="ftr" sz="quarter" idx="11"/>
          </p:nvPr>
        </p:nvSpPr>
        <p:spPr/>
        <p:txBody>
          <a:bodyPr/>
          <a:lstStyle/>
          <a:p>
            <a:endParaRPr lang="fr-CA" dirty="0"/>
          </a:p>
        </p:txBody>
      </p:sp>
      <p:sp>
        <p:nvSpPr>
          <p:cNvPr id="5" name="Espace réservé du numéro de diapositive 4">
            <a:extLst>
              <a:ext uri="{FF2B5EF4-FFF2-40B4-BE49-F238E27FC236}">
                <a16:creationId xmlns:a16="http://schemas.microsoft.com/office/drawing/2014/main" id="{9B65D452-EB2E-40CD-BC00-E5F6C59B51FE}"/>
              </a:ext>
            </a:extLst>
          </p:cNvPr>
          <p:cNvSpPr>
            <a:spLocks noGrp="1"/>
          </p:cNvSpPr>
          <p:nvPr>
            <p:ph type="sldNum" sz="quarter" idx="12"/>
          </p:nvPr>
        </p:nvSpPr>
        <p:spPr/>
        <p:txBody>
          <a:bodyPr/>
          <a:lstStyle/>
          <a:p>
            <a:fld id="{661E6CD4-CDBD-4A37-BC56-817B1B01D43D}" type="slidenum">
              <a:rPr lang="fr-CA" smtClean="0"/>
              <a:t>‹#›</a:t>
            </a:fld>
            <a:endParaRPr lang="fr-CA"/>
          </a:p>
        </p:txBody>
      </p:sp>
    </p:spTree>
    <p:extLst>
      <p:ext uri="{BB962C8B-B14F-4D97-AF65-F5344CB8AC3E}">
        <p14:creationId xmlns:p14="http://schemas.microsoft.com/office/powerpoint/2010/main" val="26932810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C92E723-8A33-4588-AAAE-EC3313126BB2}"/>
              </a:ext>
            </a:extLst>
          </p:cNvPr>
          <p:cNvSpPr>
            <a:spLocks noGrp="1"/>
          </p:cNvSpPr>
          <p:nvPr>
            <p:ph type="title"/>
          </p:nvPr>
        </p:nvSpPr>
        <p:spPr>
          <a:xfrm>
            <a:off x="623888" y="1282304"/>
            <a:ext cx="7886700" cy="2139553"/>
          </a:xfrm>
        </p:spPr>
        <p:txBody>
          <a:bodyPr anchor="b"/>
          <a:lstStyle>
            <a:lvl1pPr>
              <a:defRPr sz="4500"/>
            </a:lvl1pPr>
          </a:lstStyle>
          <a:p>
            <a:r>
              <a:rPr lang="fr-CA"/>
              <a:t>Modifier le style du titre</a:t>
            </a:r>
            <a:endParaRPr lang="fr-CA" dirty="0"/>
          </a:p>
        </p:txBody>
      </p:sp>
      <p:sp>
        <p:nvSpPr>
          <p:cNvPr id="3" name="Espace réservé du texte 2">
            <a:extLst>
              <a:ext uri="{FF2B5EF4-FFF2-40B4-BE49-F238E27FC236}">
                <a16:creationId xmlns:a16="http://schemas.microsoft.com/office/drawing/2014/main" id="{4507CD02-76B8-43BB-B516-FE70E4B5C634}"/>
              </a:ext>
            </a:extLst>
          </p:cNvPr>
          <p:cNvSpPr>
            <a:spLocks noGrp="1"/>
          </p:cNvSpPr>
          <p:nvPr>
            <p:ph type="body" idx="1"/>
          </p:nvPr>
        </p:nvSpPr>
        <p:spPr>
          <a:xfrm>
            <a:off x="623888" y="3442098"/>
            <a:ext cx="7886700" cy="1125140"/>
          </a:xfrm>
        </p:spPr>
        <p:txBody>
          <a:bodyPr/>
          <a:lstStyle>
            <a:lvl1pPr marL="0" indent="0">
              <a:buNone/>
              <a:defRPr sz="1800">
                <a:solidFill>
                  <a:srgbClr val="F16E33"/>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CA"/>
              <a:t>Cliquez pour modifier les styles du texte du masque</a:t>
            </a:r>
          </a:p>
        </p:txBody>
      </p:sp>
    </p:spTree>
    <p:extLst>
      <p:ext uri="{BB962C8B-B14F-4D97-AF65-F5344CB8AC3E}">
        <p14:creationId xmlns:p14="http://schemas.microsoft.com/office/powerpoint/2010/main" val="4269946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E53C135-36E8-4425-A376-8B7F3B751542}"/>
              </a:ext>
            </a:extLst>
          </p:cNvPr>
          <p:cNvSpPr>
            <a:spLocks noGrp="1"/>
          </p:cNvSpPr>
          <p:nvPr>
            <p:ph type="title"/>
          </p:nvPr>
        </p:nvSpPr>
        <p:spPr/>
        <p:txBody>
          <a:bodyPr/>
          <a:lstStyle/>
          <a:p>
            <a:r>
              <a:rPr lang="fr-CA"/>
              <a:t>Modifier le style du titre</a:t>
            </a:r>
            <a:endParaRPr lang="fr-CA" dirty="0"/>
          </a:p>
        </p:txBody>
      </p:sp>
      <p:sp>
        <p:nvSpPr>
          <p:cNvPr id="3" name="Espace réservé du contenu 2">
            <a:extLst>
              <a:ext uri="{FF2B5EF4-FFF2-40B4-BE49-F238E27FC236}">
                <a16:creationId xmlns:a16="http://schemas.microsoft.com/office/drawing/2014/main" id="{D7A9D381-1C1C-4559-943B-A4356EA15334}"/>
              </a:ext>
            </a:extLst>
          </p:cNvPr>
          <p:cNvSpPr>
            <a:spLocks noGrp="1"/>
          </p:cNvSpPr>
          <p:nvPr>
            <p:ph idx="1"/>
          </p:nvPr>
        </p:nvSpPr>
        <p:spPr>
          <a:xfrm>
            <a:off x="628651" y="1397657"/>
            <a:ext cx="7886700" cy="3263504"/>
          </a:xfrm>
        </p:spPr>
        <p:txBody>
          <a:bodyPr/>
          <a:lstStyle/>
          <a:p>
            <a:pPr lvl="0"/>
            <a:r>
              <a:rPr lang="fr-CA"/>
              <a:t>Cliquez pour modifier les styles du texte du masque</a:t>
            </a:r>
          </a:p>
          <a:p>
            <a:pPr lvl="1"/>
            <a:r>
              <a:rPr lang="fr-CA"/>
              <a:t>Deuxième niveau</a:t>
            </a:r>
          </a:p>
          <a:p>
            <a:pPr lvl="2"/>
            <a:r>
              <a:rPr lang="fr-CA"/>
              <a:t>Troisième niveau</a:t>
            </a:r>
          </a:p>
          <a:p>
            <a:pPr lvl="3"/>
            <a:r>
              <a:rPr lang="fr-CA"/>
              <a:t>Quatrième niveau</a:t>
            </a:r>
          </a:p>
          <a:p>
            <a:pPr lvl="4"/>
            <a:r>
              <a:rPr lang="fr-CA"/>
              <a:t>Cinquième niveau</a:t>
            </a:r>
            <a:endParaRPr lang="fr-CA" dirty="0"/>
          </a:p>
        </p:txBody>
      </p:sp>
      <p:sp>
        <p:nvSpPr>
          <p:cNvPr id="5" name="Espace réservé du pied de page 4">
            <a:extLst>
              <a:ext uri="{FF2B5EF4-FFF2-40B4-BE49-F238E27FC236}">
                <a16:creationId xmlns:a16="http://schemas.microsoft.com/office/drawing/2014/main" id="{0B1E42EA-954F-4AB8-94E5-C67932947AE6}"/>
              </a:ext>
            </a:extLst>
          </p:cNvPr>
          <p:cNvSpPr>
            <a:spLocks noGrp="1"/>
          </p:cNvSpPr>
          <p:nvPr>
            <p:ph type="ftr" sz="quarter" idx="11"/>
          </p:nvPr>
        </p:nvSpPr>
        <p:spPr/>
        <p:txBody>
          <a:bodyPr/>
          <a:lstStyle/>
          <a:p>
            <a:endParaRPr lang="fr-CA" dirty="0"/>
          </a:p>
        </p:txBody>
      </p:sp>
      <p:sp>
        <p:nvSpPr>
          <p:cNvPr id="6" name="Espace réservé du numéro de diapositive 5">
            <a:extLst>
              <a:ext uri="{FF2B5EF4-FFF2-40B4-BE49-F238E27FC236}">
                <a16:creationId xmlns:a16="http://schemas.microsoft.com/office/drawing/2014/main" id="{D1419A7E-F324-4BDB-964A-AEB0611ED663}"/>
              </a:ext>
            </a:extLst>
          </p:cNvPr>
          <p:cNvSpPr>
            <a:spLocks noGrp="1"/>
          </p:cNvSpPr>
          <p:nvPr>
            <p:ph type="sldNum" sz="quarter" idx="12"/>
          </p:nvPr>
        </p:nvSpPr>
        <p:spPr/>
        <p:txBody>
          <a:bodyPr/>
          <a:lstStyle/>
          <a:p>
            <a:endParaRPr lang="fr-CA" dirty="0"/>
          </a:p>
        </p:txBody>
      </p:sp>
    </p:spTree>
    <p:extLst>
      <p:ext uri="{BB962C8B-B14F-4D97-AF65-F5344CB8AC3E}">
        <p14:creationId xmlns:p14="http://schemas.microsoft.com/office/powerpoint/2010/main" val="32725441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a:extLst>
              <a:ext uri="{FF2B5EF4-FFF2-40B4-BE49-F238E27FC236}">
                <a16:creationId xmlns:a16="http://schemas.microsoft.com/office/drawing/2014/main" id="{4FE344B5-8271-4FBF-B0BE-B437798DD8BA}"/>
              </a:ext>
            </a:extLst>
          </p:cNvPr>
          <p:cNvSpPr>
            <a:spLocks noGrp="1"/>
          </p:cNvSpPr>
          <p:nvPr>
            <p:ph type="ftr" sz="quarter" idx="11"/>
          </p:nvPr>
        </p:nvSpPr>
        <p:spPr/>
        <p:txBody>
          <a:bodyPr/>
          <a:lstStyle/>
          <a:p>
            <a:endParaRPr lang="fr-CA" dirty="0"/>
          </a:p>
        </p:txBody>
      </p:sp>
      <p:sp>
        <p:nvSpPr>
          <p:cNvPr id="4" name="Espace réservé du numéro de diapositive 3">
            <a:extLst>
              <a:ext uri="{FF2B5EF4-FFF2-40B4-BE49-F238E27FC236}">
                <a16:creationId xmlns:a16="http://schemas.microsoft.com/office/drawing/2014/main" id="{0CB9CEF0-CE51-4560-A8F8-D04B5869E46E}"/>
              </a:ext>
            </a:extLst>
          </p:cNvPr>
          <p:cNvSpPr>
            <a:spLocks noGrp="1"/>
          </p:cNvSpPr>
          <p:nvPr>
            <p:ph type="sldNum" sz="quarter" idx="12"/>
          </p:nvPr>
        </p:nvSpPr>
        <p:spPr/>
        <p:txBody>
          <a:bodyPr/>
          <a:lstStyle/>
          <a:p>
            <a:endParaRPr lang="fr-CA" dirty="0"/>
          </a:p>
        </p:txBody>
      </p:sp>
    </p:spTree>
    <p:extLst>
      <p:ext uri="{BB962C8B-B14F-4D97-AF65-F5344CB8AC3E}">
        <p14:creationId xmlns:p14="http://schemas.microsoft.com/office/powerpoint/2010/main" val="37879808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apo Titre 2">
    <p:spTree>
      <p:nvGrpSpPr>
        <p:cNvPr id="1" name=""/>
        <p:cNvGrpSpPr/>
        <p:nvPr/>
      </p:nvGrpSpPr>
      <p:grpSpPr>
        <a:xfrm>
          <a:off x="0" y="0"/>
          <a:ext cx="0" cy="0"/>
          <a:chOff x="0" y="0"/>
          <a:chExt cx="0" cy="0"/>
        </a:xfrm>
      </p:grpSpPr>
      <p:pic>
        <p:nvPicPr>
          <p:cNvPr id="3" name="Image 5"/>
          <p:cNvPicPr>
            <a:picLocks noChangeAspect="1"/>
          </p:cNvPicPr>
          <p:nvPr userDrawn="1"/>
        </p:nvPicPr>
        <p:blipFill>
          <a:blip r:embed="rId2"/>
          <a:srcRect/>
          <a:stretch/>
        </p:blipFill>
        <p:spPr bwMode="auto">
          <a:xfrm>
            <a:off x="1354" y="3043"/>
            <a:ext cx="9141290" cy="5141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3"/>
          <p:cNvSpPr>
            <a:spLocks noGrp="1" noChangeArrowheads="1"/>
          </p:cNvSpPr>
          <p:nvPr>
            <p:ph type="ctrTitle"/>
          </p:nvPr>
        </p:nvSpPr>
        <p:spPr>
          <a:xfrm>
            <a:off x="395536" y="483518"/>
            <a:ext cx="5760639" cy="1458162"/>
          </a:xfrm>
        </p:spPr>
        <p:txBody>
          <a:bodyPr/>
          <a:lstStyle>
            <a:lvl1pPr algn="l">
              <a:defRPr sz="4000" b="1" i="0">
                <a:solidFill>
                  <a:srgbClr val="FFFFFF"/>
                </a:solidFill>
                <a:latin typeface="Arial Narrow"/>
                <a:cs typeface="Arial Narrow"/>
              </a:defRPr>
            </a:lvl1pPr>
          </a:lstStyle>
          <a:p>
            <a:pPr lvl="0"/>
            <a:r>
              <a:rPr lang="fr-FR" noProof="0"/>
              <a:t>Modifiez le style du titre</a:t>
            </a:r>
            <a:endParaRPr lang="fr-FR" noProof="0" dirty="0"/>
          </a:p>
        </p:txBody>
      </p:sp>
      <p:sp>
        <p:nvSpPr>
          <p:cNvPr id="4" name="Espace réservé du texte 3"/>
          <p:cNvSpPr>
            <a:spLocks noGrp="1"/>
          </p:cNvSpPr>
          <p:nvPr>
            <p:ph type="body" sz="quarter" idx="10"/>
          </p:nvPr>
        </p:nvSpPr>
        <p:spPr>
          <a:xfrm>
            <a:off x="396127" y="2571750"/>
            <a:ext cx="3671495" cy="1584176"/>
          </a:xfrm>
        </p:spPr>
        <p:txBody>
          <a:bodyPr/>
          <a:lstStyle>
            <a:lvl1pPr marL="0" indent="0">
              <a:spcBef>
                <a:spcPts val="500"/>
              </a:spcBef>
              <a:buNone/>
              <a:defRPr sz="1800">
                <a:solidFill>
                  <a:srgbClr val="FFFFFF"/>
                </a:solidFill>
                <a:latin typeface="Arial Narrow" charset="0"/>
                <a:ea typeface="Arial Narrow" charset="0"/>
                <a:cs typeface="Arial Narrow" charset="0"/>
              </a:defRPr>
            </a:lvl1pPr>
          </a:lstStyle>
          <a:p>
            <a:pPr lvl="0"/>
            <a:r>
              <a:rPr lang="fr-FR"/>
              <a:t>Cliquez pour modifier les styles du texte du masque</a:t>
            </a:r>
          </a:p>
        </p:txBody>
      </p:sp>
      <p:pic>
        <p:nvPicPr>
          <p:cNvPr id="7" name="Image 6">
            <a:extLst>
              <a:ext uri="{FF2B5EF4-FFF2-40B4-BE49-F238E27FC236}">
                <a16:creationId xmlns:a16="http://schemas.microsoft.com/office/drawing/2014/main" id="{D973A9C0-62B2-0F4C-9A64-D5CC63983E7E}"/>
              </a:ext>
            </a:extLst>
          </p:cNvPr>
          <p:cNvPicPr>
            <a:picLocks noChangeAspect="1"/>
          </p:cNvPicPr>
          <p:nvPr userDrawn="1"/>
        </p:nvPicPr>
        <p:blipFill>
          <a:blip r:embed="rId3"/>
          <a:srcRect/>
          <a:stretch/>
        </p:blipFill>
        <p:spPr>
          <a:xfrm>
            <a:off x="7668344" y="4657686"/>
            <a:ext cx="1320568" cy="303354"/>
          </a:xfrm>
          <a:prstGeom prst="rect">
            <a:avLst/>
          </a:prstGeom>
        </p:spPr>
      </p:pic>
      <p:sp>
        <p:nvSpPr>
          <p:cNvPr id="9" name="ZoneTexte 8">
            <a:extLst>
              <a:ext uri="{FF2B5EF4-FFF2-40B4-BE49-F238E27FC236}">
                <a16:creationId xmlns:a16="http://schemas.microsoft.com/office/drawing/2014/main" id="{B05405C9-E569-F445-BB88-1BB9AF3A1B78}"/>
              </a:ext>
            </a:extLst>
          </p:cNvPr>
          <p:cNvSpPr txBox="1"/>
          <p:nvPr userDrawn="1"/>
        </p:nvSpPr>
        <p:spPr>
          <a:xfrm>
            <a:off x="395536" y="4542653"/>
            <a:ext cx="3456062" cy="446276"/>
          </a:xfrm>
          <a:prstGeom prst="rect">
            <a:avLst/>
          </a:prstGeom>
          <a:noFill/>
        </p:spPr>
        <p:txBody>
          <a:bodyPr wrap="square" lIns="0" rIns="0" bIns="0" rtlCol="0" anchor="b" anchorCtr="0">
            <a:spAutoFit/>
          </a:bodyPr>
          <a:lstStyle/>
          <a:p>
            <a:pPr algn="l"/>
            <a:r>
              <a:rPr lang="fr-FR" sz="1300" dirty="0">
                <a:solidFill>
                  <a:schemeClr val="bg2"/>
                </a:solidFill>
                <a:latin typeface="Arial Narrow" charset="0"/>
                <a:ea typeface="Arial Narrow" charset="0"/>
                <a:cs typeface="Arial Narrow" charset="0"/>
              </a:rPr>
              <a:t>Journée Science – Innovation – Action</a:t>
            </a:r>
          </a:p>
          <a:p>
            <a:pPr algn="l"/>
            <a:r>
              <a:rPr lang="fr-FR" sz="1300" dirty="0">
                <a:solidFill>
                  <a:schemeClr val="bg2"/>
                </a:solidFill>
                <a:latin typeface="Arial Narrow" charset="0"/>
                <a:ea typeface="Arial Narrow" charset="0"/>
                <a:cs typeface="Arial Narrow" charset="0"/>
              </a:rPr>
              <a:t>31 mai 2023</a:t>
            </a:r>
          </a:p>
        </p:txBody>
      </p:sp>
    </p:spTree>
    <p:extLst>
      <p:ext uri="{BB962C8B-B14F-4D97-AF65-F5344CB8AC3E}">
        <p14:creationId xmlns:p14="http://schemas.microsoft.com/office/powerpoint/2010/main" val="8341252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Vide">
    <p:spTree>
      <p:nvGrpSpPr>
        <p:cNvPr id="1" name=""/>
        <p:cNvGrpSpPr/>
        <p:nvPr/>
      </p:nvGrpSpPr>
      <p:grpSpPr>
        <a:xfrm>
          <a:off x="0" y="0"/>
          <a:ext cx="0" cy="0"/>
          <a:chOff x="0" y="0"/>
          <a:chExt cx="0" cy="0"/>
        </a:xfrm>
      </p:grpSpPr>
      <p:sp>
        <p:nvSpPr>
          <p:cNvPr id="3" name="Espace réservé du pied de page 2">
            <a:extLst>
              <a:ext uri="{FF2B5EF4-FFF2-40B4-BE49-F238E27FC236}">
                <a16:creationId xmlns:a16="http://schemas.microsoft.com/office/drawing/2014/main" id="{4FE344B5-8271-4FBF-B0BE-B437798DD8BA}"/>
              </a:ext>
            </a:extLst>
          </p:cNvPr>
          <p:cNvSpPr>
            <a:spLocks noGrp="1"/>
          </p:cNvSpPr>
          <p:nvPr>
            <p:ph type="ftr" sz="quarter" idx="11"/>
          </p:nvPr>
        </p:nvSpPr>
        <p:spPr/>
        <p:txBody>
          <a:bodyPr/>
          <a:lstStyle/>
          <a:p>
            <a:r>
              <a:rPr lang="de-DE"/>
              <a:t>AP &amp; SD &amp; AB - CNESST - 2023-06-05</a:t>
            </a:r>
            <a:endParaRPr lang="fr-CA"/>
          </a:p>
        </p:txBody>
      </p:sp>
      <p:sp>
        <p:nvSpPr>
          <p:cNvPr id="4" name="Espace réservé du numéro de diapositive 3">
            <a:extLst>
              <a:ext uri="{FF2B5EF4-FFF2-40B4-BE49-F238E27FC236}">
                <a16:creationId xmlns:a16="http://schemas.microsoft.com/office/drawing/2014/main" id="{0CB9CEF0-CE51-4560-A8F8-D04B5869E46E}"/>
              </a:ext>
            </a:extLst>
          </p:cNvPr>
          <p:cNvSpPr>
            <a:spLocks noGrp="1"/>
          </p:cNvSpPr>
          <p:nvPr>
            <p:ph type="sldNum" sz="quarter" idx="12"/>
          </p:nvPr>
        </p:nvSpPr>
        <p:spPr/>
        <p:txBody>
          <a:bodyPr/>
          <a:lstStyle/>
          <a:p>
            <a:fld id="{661E6CD4-CDBD-4A37-BC56-817B1B01D43D}" type="slidenum">
              <a:rPr lang="fr-CA" smtClean="0"/>
              <a:t>‹#›</a:t>
            </a:fld>
            <a:endParaRPr lang="fr-CA"/>
          </a:p>
        </p:txBody>
      </p:sp>
    </p:spTree>
    <p:extLst>
      <p:ext uri="{BB962C8B-B14F-4D97-AF65-F5344CB8AC3E}">
        <p14:creationId xmlns:p14="http://schemas.microsoft.com/office/powerpoint/2010/main" val="36351026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apo Titre 5">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C64B5F9D-4995-D744-8E89-0E8851C4DE0F}"/>
              </a:ext>
            </a:extLst>
          </p:cNvPr>
          <p:cNvPicPr>
            <a:picLocks noChangeAspect="1"/>
          </p:cNvPicPr>
          <p:nvPr userDrawn="1"/>
        </p:nvPicPr>
        <p:blipFill>
          <a:blip r:embed="rId2"/>
          <a:srcRect/>
          <a:stretch/>
        </p:blipFill>
        <p:spPr>
          <a:xfrm>
            <a:off x="1" y="0"/>
            <a:ext cx="9143998" cy="4481512"/>
          </a:xfrm>
          <a:prstGeom prst="rect">
            <a:avLst/>
          </a:prstGeom>
        </p:spPr>
      </p:pic>
      <p:sp>
        <p:nvSpPr>
          <p:cNvPr id="4099" name="Rectangle 3"/>
          <p:cNvSpPr>
            <a:spLocks noGrp="1" noChangeArrowheads="1"/>
          </p:cNvSpPr>
          <p:nvPr>
            <p:ph type="ctrTitle"/>
          </p:nvPr>
        </p:nvSpPr>
        <p:spPr>
          <a:xfrm>
            <a:off x="1526971" y="573092"/>
            <a:ext cx="7293501" cy="810090"/>
          </a:xfrm>
        </p:spPr>
        <p:txBody>
          <a:bodyPr/>
          <a:lstStyle>
            <a:lvl1pPr algn="l">
              <a:defRPr sz="4000" b="1" i="0">
                <a:solidFill>
                  <a:srgbClr val="FFFFFF"/>
                </a:solidFill>
                <a:latin typeface="Arial Narrow"/>
                <a:cs typeface="Arial Narrow"/>
              </a:defRPr>
            </a:lvl1pPr>
          </a:lstStyle>
          <a:p>
            <a:pPr lvl="0"/>
            <a:r>
              <a:rPr lang="fr-FR" noProof="0"/>
              <a:t>Modifiez le style du titre</a:t>
            </a:r>
            <a:endParaRPr lang="fr-FR" noProof="0" dirty="0"/>
          </a:p>
        </p:txBody>
      </p:sp>
      <p:sp>
        <p:nvSpPr>
          <p:cNvPr id="7" name="Espace réservé du texte 6"/>
          <p:cNvSpPr>
            <a:spLocks noGrp="1"/>
          </p:cNvSpPr>
          <p:nvPr>
            <p:ph type="body" sz="quarter" idx="11"/>
          </p:nvPr>
        </p:nvSpPr>
        <p:spPr>
          <a:xfrm>
            <a:off x="1526626" y="1464536"/>
            <a:ext cx="7293529" cy="540544"/>
          </a:xfrm>
        </p:spPr>
        <p:txBody>
          <a:bodyPr/>
          <a:lstStyle>
            <a:lvl1pPr marL="0" indent="0">
              <a:spcBef>
                <a:spcPts val="500"/>
              </a:spcBef>
              <a:buNone/>
              <a:defRPr sz="1800">
                <a:solidFill>
                  <a:srgbClr val="FFFFFF"/>
                </a:solidFill>
                <a:latin typeface="Arial Narrow" charset="0"/>
                <a:ea typeface="Arial Narrow" charset="0"/>
                <a:cs typeface="Arial Narrow" charset="0"/>
              </a:defRPr>
            </a:lvl1pPr>
          </a:lstStyle>
          <a:p>
            <a:pPr lvl="0"/>
            <a:r>
              <a:rPr lang="fr-FR"/>
              <a:t>Cliquez pour modifier les styles du texte du masque</a:t>
            </a:r>
          </a:p>
        </p:txBody>
      </p:sp>
      <p:sp>
        <p:nvSpPr>
          <p:cNvPr id="6" name="ZoneTexte 5"/>
          <p:cNvSpPr txBox="1"/>
          <p:nvPr/>
        </p:nvSpPr>
        <p:spPr>
          <a:xfrm>
            <a:off x="251520" y="4515966"/>
            <a:ext cx="1728192" cy="446276"/>
          </a:xfrm>
          <a:prstGeom prst="rect">
            <a:avLst/>
          </a:prstGeom>
          <a:noFill/>
        </p:spPr>
        <p:txBody>
          <a:bodyPr wrap="square" lIns="0" rIns="0" bIns="0" rtlCol="0">
            <a:spAutoFit/>
          </a:bodyPr>
          <a:lstStyle/>
          <a:p>
            <a:pPr algn="l"/>
            <a:r>
              <a:rPr lang="fr-FR" sz="1300" dirty="0">
                <a:solidFill>
                  <a:srgbClr val="FFFFFF"/>
                </a:solidFill>
                <a:latin typeface="Arial Narrow" charset="0"/>
                <a:ea typeface="Arial Narrow" charset="0"/>
                <a:cs typeface="Arial Narrow" charset="0"/>
              </a:rPr>
              <a:t>NOM DE</a:t>
            </a:r>
            <a:br>
              <a:rPr lang="fr-FR" sz="1300" dirty="0">
                <a:solidFill>
                  <a:srgbClr val="FFFFFF"/>
                </a:solidFill>
                <a:latin typeface="Arial Narrow" charset="0"/>
                <a:ea typeface="Arial Narrow" charset="0"/>
                <a:cs typeface="Arial Narrow" charset="0"/>
              </a:rPr>
            </a:br>
            <a:r>
              <a:rPr lang="fr-FR" sz="1300" dirty="0">
                <a:solidFill>
                  <a:srgbClr val="FFFFFF"/>
                </a:solidFill>
                <a:latin typeface="Arial Narrow" charset="0"/>
                <a:ea typeface="Arial Narrow" charset="0"/>
                <a:cs typeface="Arial Narrow" charset="0"/>
              </a:rPr>
              <a:t>LA FACULTÉ</a:t>
            </a:r>
          </a:p>
        </p:txBody>
      </p:sp>
      <p:sp>
        <p:nvSpPr>
          <p:cNvPr id="8" name="Espace réservé de l’image 15">
            <a:extLst>
              <a:ext uri="{FF2B5EF4-FFF2-40B4-BE49-F238E27FC236}">
                <a16:creationId xmlns:a16="http://schemas.microsoft.com/office/drawing/2014/main" id="{71D2EFEB-EA39-B045-A2BA-B94388967196}"/>
              </a:ext>
            </a:extLst>
          </p:cNvPr>
          <p:cNvSpPr>
            <a:spLocks noGrp="1"/>
          </p:cNvSpPr>
          <p:nvPr>
            <p:ph type="pic" sz="quarter" idx="13"/>
          </p:nvPr>
        </p:nvSpPr>
        <p:spPr>
          <a:xfrm>
            <a:off x="5595" y="3321701"/>
            <a:ext cx="1334523" cy="1159811"/>
          </a:xfrm>
          <a:noFill/>
        </p:spPr>
        <p:txBody>
          <a:bodyPr/>
          <a:lstStyle/>
          <a:p>
            <a:r>
              <a:rPr lang="fr-FR"/>
              <a:t>Cliquez sur l'icône pour ajouter une image</a:t>
            </a:r>
            <a:endParaRPr lang="fr-FR" dirty="0"/>
          </a:p>
        </p:txBody>
      </p:sp>
      <p:sp>
        <p:nvSpPr>
          <p:cNvPr id="10" name="Espace réservé de l’image 15">
            <a:extLst>
              <a:ext uri="{FF2B5EF4-FFF2-40B4-BE49-F238E27FC236}">
                <a16:creationId xmlns:a16="http://schemas.microsoft.com/office/drawing/2014/main" id="{F974A666-B062-D640-81E4-684D6C446BED}"/>
              </a:ext>
            </a:extLst>
          </p:cNvPr>
          <p:cNvSpPr>
            <a:spLocks noGrp="1"/>
          </p:cNvSpPr>
          <p:nvPr>
            <p:ph type="pic" sz="quarter" idx="14"/>
          </p:nvPr>
        </p:nvSpPr>
        <p:spPr>
          <a:xfrm>
            <a:off x="5595" y="2003914"/>
            <a:ext cx="1334523" cy="1159811"/>
          </a:xfrm>
          <a:noFill/>
        </p:spPr>
        <p:txBody>
          <a:bodyPr/>
          <a:lstStyle/>
          <a:p>
            <a:r>
              <a:rPr lang="fr-FR"/>
              <a:t>Cliquez sur l'icône pour ajouter une image</a:t>
            </a:r>
            <a:endParaRPr lang="fr-FR" dirty="0"/>
          </a:p>
        </p:txBody>
      </p:sp>
      <p:sp>
        <p:nvSpPr>
          <p:cNvPr id="11" name="Espace réservé de l’image 13">
            <a:extLst>
              <a:ext uri="{FF2B5EF4-FFF2-40B4-BE49-F238E27FC236}">
                <a16:creationId xmlns:a16="http://schemas.microsoft.com/office/drawing/2014/main" id="{06EC5FAE-DC26-2946-B49E-4B9AA2163FDC}"/>
              </a:ext>
            </a:extLst>
          </p:cNvPr>
          <p:cNvSpPr>
            <a:spLocks noGrp="1"/>
          </p:cNvSpPr>
          <p:nvPr>
            <p:ph type="pic" sz="quarter" idx="12"/>
          </p:nvPr>
        </p:nvSpPr>
        <p:spPr>
          <a:xfrm>
            <a:off x="1526971" y="2813948"/>
            <a:ext cx="2304256" cy="1667564"/>
          </a:xfrm>
          <a:noFill/>
        </p:spPr>
        <p:txBody>
          <a:bodyPr/>
          <a:lstStyle/>
          <a:p>
            <a:r>
              <a:rPr lang="fr-FR"/>
              <a:t>Cliquez sur l'icône pour ajouter une image</a:t>
            </a:r>
            <a:endParaRPr lang="fr-FR" dirty="0"/>
          </a:p>
        </p:txBody>
      </p:sp>
      <p:sp>
        <p:nvSpPr>
          <p:cNvPr id="13" name="ZoneTexte 12">
            <a:extLst>
              <a:ext uri="{FF2B5EF4-FFF2-40B4-BE49-F238E27FC236}">
                <a16:creationId xmlns:a16="http://schemas.microsoft.com/office/drawing/2014/main" id="{99C23E61-744B-0644-8B11-3FE08B60FED1}"/>
              </a:ext>
            </a:extLst>
          </p:cNvPr>
          <p:cNvSpPr txBox="1"/>
          <p:nvPr userDrawn="1"/>
        </p:nvSpPr>
        <p:spPr>
          <a:xfrm>
            <a:off x="179512" y="4542653"/>
            <a:ext cx="3672086" cy="446276"/>
          </a:xfrm>
          <a:prstGeom prst="rect">
            <a:avLst/>
          </a:prstGeom>
          <a:noFill/>
        </p:spPr>
        <p:txBody>
          <a:bodyPr wrap="square" lIns="0" rIns="0" bIns="0" rtlCol="0" anchor="b" anchorCtr="0">
            <a:spAutoFit/>
          </a:bodyPr>
          <a:lstStyle/>
          <a:p>
            <a:pPr algn="l"/>
            <a:r>
              <a:rPr lang="fr-FR" sz="1300" dirty="0">
                <a:solidFill>
                  <a:schemeClr val="bg2"/>
                </a:solidFill>
                <a:latin typeface="Arial Narrow" charset="0"/>
                <a:ea typeface="Arial Narrow" charset="0"/>
                <a:cs typeface="Arial Narrow" charset="0"/>
              </a:rPr>
              <a:t>NOM DE LA CONFÉRENCE/CONGRÈS (à changer dans Affichage =&gt; masque des diapositives) </a:t>
            </a:r>
          </a:p>
        </p:txBody>
      </p:sp>
    </p:spTree>
    <p:extLst>
      <p:ext uri="{BB962C8B-B14F-4D97-AF65-F5344CB8AC3E}">
        <p14:creationId xmlns:p14="http://schemas.microsoft.com/office/powerpoint/2010/main" val="28017222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apo photo">
    <p:spTree>
      <p:nvGrpSpPr>
        <p:cNvPr id="1" name=""/>
        <p:cNvGrpSpPr/>
        <p:nvPr/>
      </p:nvGrpSpPr>
      <p:grpSpPr>
        <a:xfrm>
          <a:off x="0" y="0"/>
          <a:ext cx="0" cy="0"/>
          <a:chOff x="0" y="0"/>
          <a:chExt cx="0" cy="0"/>
        </a:xfrm>
      </p:grpSpPr>
      <p:sp>
        <p:nvSpPr>
          <p:cNvPr id="11" name="Espace réservé de l’image 13">
            <a:extLst>
              <a:ext uri="{FF2B5EF4-FFF2-40B4-BE49-F238E27FC236}">
                <a16:creationId xmlns:a16="http://schemas.microsoft.com/office/drawing/2014/main" id="{06EC5FAE-DC26-2946-B49E-4B9AA2163FDC}"/>
              </a:ext>
            </a:extLst>
          </p:cNvPr>
          <p:cNvSpPr>
            <a:spLocks noGrp="1"/>
          </p:cNvSpPr>
          <p:nvPr>
            <p:ph type="pic" sz="quarter" idx="12"/>
          </p:nvPr>
        </p:nvSpPr>
        <p:spPr>
          <a:xfrm>
            <a:off x="0" y="0"/>
            <a:ext cx="9144000" cy="5143500"/>
          </a:xfrm>
          <a:noFill/>
        </p:spPr>
        <p:txBody>
          <a:bodyPr/>
          <a:lstStyle/>
          <a:p>
            <a:r>
              <a:rPr lang="fr-FR"/>
              <a:t>Cliquez sur l'icône pour ajouter une image</a:t>
            </a:r>
            <a:endParaRPr lang="fr-FR" dirty="0"/>
          </a:p>
        </p:txBody>
      </p:sp>
      <p:sp>
        <p:nvSpPr>
          <p:cNvPr id="6" name="ZoneTexte 5"/>
          <p:cNvSpPr txBox="1"/>
          <p:nvPr/>
        </p:nvSpPr>
        <p:spPr>
          <a:xfrm>
            <a:off x="251520" y="4515966"/>
            <a:ext cx="1728192" cy="446276"/>
          </a:xfrm>
          <a:prstGeom prst="rect">
            <a:avLst/>
          </a:prstGeom>
          <a:noFill/>
        </p:spPr>
        <p:txBody>
          <a:bodyPr wrap="square" lIns="0" rIns="0" bIns="0" rtlCol="0">
            <a:spAutoFit/>
          </a:bodyPr>
          <a:lstStyle/>
          <a:p>
            <a:pPr algn="l"/>
            <a:r>
              <a:rPr lang="fr-FR" sz="1300" dirty="0">
                <a:solidFill>
                  <a:srgbClr val="FFFFFF"/>
                </a:solidFill>
                <a:latin typeface="Arial Narrow" charset="0"/>
                <a:ea typeface="Arial Narrow" charset="0"/>
                <a:cs typeface="Arial Narrow" charset="0"/>
              </a:rPr>
              <a:t>NOM DE</a:t>
            </a:r>
            <a:br>
              <a:rPr lang="fr-FR" sz="1300" dirty="0">
                <a:solidFill>
                  <a:srgbClr val="FFFFFF"/>
                </a:solidFill>
                <a:latin typeface="Arial Narrow" charset="0"/>
                <a:ea typeface="Arial Narrow" charset="0"/>
                <a:cs typeface="Arial Narrow" charset="0"/>
              </a:rPr>
            </a:br>
            <a:r>
              <a:rPr lang="fr-FR" sz="1300" dirty="0">
                <a:solidFill>
                  <a:srgbClr val="FFFFFF"/>
                </a:solidFill>
                <a:latin typeface="Arial Narrow" charset="0"/>
                <a:ea typeface="Arial Narrow" charset="0"/>
                <a:cs typeface="Arial Narrow" charset="0"/>
              </a:rPr>
              <a:t>LA FACULTÉ</a:t>
            </a:r>
          </a:p>
        </p:txBody>
      </p:sp>
      <p:sp>
        <p:nvSpPr>
          <p:cNvPr id="2" name="Rectangle 1">
            <a:extLst>
              <a:ext uri="{FF2B5EF4-FFF2-40B4-BE49-F238E27FC236}">
                <a16:creationId xmlns:a16="http://schemas.microsoft.com/office/drawing/2014/main" id="{1B25C298-0721-F847-BAFC-1EFC2F373F6D}"/>
              </a:ext>
            </a:extLst>
          </p:cNvPr>
          <p:cNvSpPr/>
          <p:nvPr userDrawn="1"/>
        </p:nvSpPr>
        <p:spPr bwMode="auto">
          <a:xfrm>
            <a:off x="7524328" y="4515966"/>
            <a:ext cx="1512168" cy="504056"/>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4099" name="Rectangle 3"/>
          <p:cNvSpPr>
            <a:spLocks noGrp="1" noChangeArrowheads="1"/>
          </p:cNvSpPr>
          <p:nvPr>
            <p:ph type="ctrTitle"/>
          </p:nvPr>
        </p:nvSpPr>
        <p:spPr>
          <a:xfrm>
            <a:off x="0" y="2166705"/>
            <a:ext cx="9143999" cy="810090"/>
          </a:xfrm>
        </p:spPr>
        <p:txBody>
          <a:bodyPr anchor="ctr" anchorCtr="0"/>
          <a:lstStyle>
            <a:lvl1pPr algn="ctr">
              <a:defRPr sz="4000" b="1" i="0">
                <a:solidFill>
                  <a:srgbClr val="FFFFFF"/>
                </a:solidFill>
                <a:latin typeface="Arial Narrow"/>
                <a:cs typeface="Arial Narrow"/>
              </a:defRPr>
            </a:lvl1pPr>
          </a:lstStyle>
          <a:p>
            <a:pPr lvl="0"/>
            <a:r>
              <a:rPr lang="fr-FR" noProof="0"/>
              <a:t>Modifiez le style du titre</a:t>
            </a:r>
            <a:endParaRPr lang="fr-FR" noProof="0" dirty="0"/>
          </a:p>
        </p:txBody>
      </p:sp>
    </p:spTree>
    <p:extLst>
      <p:ext uri="{BB962C8B-B14F-4D97-AF65-F5344CB8AC3E}">
        <p14:creationId xmlns:p14="http://schemas.microsoft.com/office/powerpoint/2010/main" val="35809928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 Texture 1">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711A052E-39FD-D748-8BD2-0F8C49CC432C}"/>
              </a:ext>
            </a:extLst>
          </p:cNvPr>
          <p:cNvPicPr>
            <a:picLocks noChangeAspect="1"/>
          </p:cNvPicPr>
          <p:nvPr userDrawn="1"/>
        </p:nvPicPr>
        <p:blipFill>
          <a:blip r:embed="rId2"/>
          <a:srcRect/>
          <a:stretch/>
        </p:blipFill>
        <p:spPr>
          <a:xfrm>
            <a:off x="0" y="0"/>
            <a:ext cx="9144000" cy="5143500"/>
          </a:xfrm>
          <a:prstGeom prst="rect">
            <a:avLst/>
          </a:prstGeom>
        </p:spPr>
      </p:pic>
      <p:sp>
        <p:nvSpPr>
          <p:cNvPr id="3" name="Rectangle 3">
            <a:extLst>
              <a:ext uri="{FF2B5EF4-FFF2-40B4-BE49-F238E27FC236}">
                <a16:creationId xmlns:a16="http://schemas.microsoft.com/office/drawing/2014/main" id="{EB1F931D-EF30-3C46-AC7E-A2FC3396CB5D}"/>
              </a:ext>
            </a:extLst>
          </p:cNvPr>
          <p:cNvSpPr>
            <a:spLocks noGrp="1" noChangeArrowheads="1"/>
          </p:cNvSpPr>
          <p:nvPr>
            <p:ph type="ctrTitle"/>
          </p:nvPr>
        </p:nvSpPr>
        <p:spPr>
          <a:xfrm>
            <a:off x="827585" y="2166705"/>
            <a:ext cx="7488832" cy="810090"/>
          </a:xfrm>
        </p:spPr>
        <p:txBody>
          <a:bodyPr anchor="ctr" anchorCtr="0"/>
          <a:lstStyle>
            <a:lvl1pPr algn="ctr">
              <a:defRPr sz="4000" b="1" i="0">
                <a:solidFill>
                  <a:srgbClr val="FFFFFF"/>
                </a:solidFill>
                <a:latin typeface="Arial Narrow"/>
                <a:cs typeface="Arial Narrow"/>
              </a:defRPr>
            </a:lvl1pPr>
          </a:lstStyle>
          <a:p>
            <a:pPr lvl="0"/>
            <a:r>
              <a:rPr lang="fr-FR" noProof="0"/>
              <a:t>Modifiez le style du titre</a:t>
            </a:r>
            <a:endParaRPr lang="fr-FR" noProof="0" dirty="0"/>
          </a:p>
        </p:txBody>
      </p:sp>
    </p:spTree>
    <p:extLst>
      <p:ext uri="{BB962C8B-B14F-4D97-AF65-F5344CB8AC3E}">
        <p14:creationId xmlns:p14="http://schemas.microsoft.com/office/powerpoint/2010/main" val="625340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apo Texture 2">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711A052E-39FD-D748-8BD2-0F8C49CC432C}"/>
              </a:ext>
            </a:extLst>
          </p:cNvPr>
          <p:cNvPicPr>
            <a:picLocks noChangeAspect="1"/>
          </p:cNvPicPr>
          <p:nvPr userDrawn="1"/>
        </p:nvPicPr>
        <p:blipFill>
          <a:blip r:embed="rId2"/>
          <a:srcRect/>
          <a:stretch/>
        </p:blipFill>
        <p:spPr>
          <a:xfrm>
            <a:off x="0" y="0"/>
            <a:ext cx="9144000" cy="5143500"/>
          </a:xfrm>
          <a:prstGeom prst="rect">
            <a:avLst/>
          </a:prstGeom>
        </p:spPr>
      </p:pic>
      <p:sp>
        <p:nvSpPr>
          <p:cNvPr id="4" name="Rectangle 3">
            <a:extLst>
              <a:ext uri="{FF2B5EF4-FFF2-40B4-BE49-F238E27FC236}">
                <a16:creationId xmlns:a16="http://schemas.microsoft.com/office/drawing/2014/main" id="{CD5DA325-F112-BF4E-8D08-A779F395D6D5}"/>
              </a:ext>
            </a:extLst>
          </p:cNvPr>
          <p:cNvSpPr>
            <a:spLocks noGrp="1" noChangeArrowheads="1"/>
          </p:cNvSpPr>
          <p:nvPr>
            <p:ph type="ctrTitle"/>
          </p:nvPr>
        </p:nvSpPr>
        <p:spPr>
          <a:xfrm>
            <a:off x="3491879" y="2166705"/>
            <a:ext cx="4824537" cy="810090"/>
          </a:xfrm>
        </p:spPr>
        <p:txBody>
          <a:bodyPr anchor="ctr" anchorCtr="0"/>
          <a:lstStyle>
            <a:lvl1pPr algn="l">
              <a:defRPr sz="4000" b="1" i="0">
                <a:solidFill>
                  <a:srgbClr val="FFFFFF"/>
                </a:solidFill>
                <a:latin typeface="Arial Narrow"/>
                <a:cs typeface="Arial Narrow"/>
              </a:defRPr>
            </a:lvl1pPr>
          </a:lstStyle>
          <a:p>
            <a:pPr lvl="0"/>
            <a:r>
              <a:rPr lang="fr-FR" noProof="0"/>
              <a:t>Modifiez le style du titre</a:t>
            </a:r>
            <a:endParaRPr lang="fr-FR" noProof="0" dirty="0"/>
          </a:p>
        </p:txBody>
      </p:sp>
    </p:spTree>
    <p:extLst>
      <p:ext uri="{BB962C8B-B14F-4D97-AF65-F5344CB8AC3E}">
        <p14:creationId xmlns:p14="http://schemas.microsoft.com/office/powerpoint/2010/main" val="28517330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apo Section">
    <p:spTree>
      <p:nvGrpSpPr>
        <p:cNvPr id="1" name=""/>
        <p:cNvGrpSpPr/>
        <p:nvPr/>
      </p:nvGrpSpPr>
      <p:grpSpPr>
        <a:xfrm>
          <a:off x="0" y="0"/>
          <a:ext cx="0" cy="0"/>
          <a:chOff x="0" y="0"/>
          <a:chExt cx="0" cy="0"/>
        </a:xfrm>
      </p:grpSpPr>
      <p:sp>
        <p:nvSpPr>
          <p:cNvPr id="9" name="Rectangle 8"/>
          <p:cNvSpPr/>
          <p:nvPr userDrawn="1"/>
        </p:nvSpPr>
        <p:spPr bwMode="auto">
          <a:xfrm>
            <a:off x="0" y="0"/>
            <a:ext cx="9144000" cy="627534"/>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4099" name="Rectangle 3"/>
          <p:cNvSpPr>
            <a:spLocks noGrp="1" noChangeArrowheads="1"/>
          </p:cNvSpPr>
          <p:nvPr>
            <p:ph type="ctrTitle"/>
          </p:nvPr>
        </p:nvSpPr>
        <p:spPr>
          <a:xfrm>
            <a:off x="2411760" y="555526"/>
            <a:ext cx="6408712" cy="1555702"/>
          </a:xfrm>
        </p:spPr>
        <p:txBody>
          <a:bodyPr/>
          <a:lstStyle>
            <a:lvl1pPr algn="l">
              <a:defRPr sz="4000" b="1" i="0">
                <a:solidFill>
                  <a:schemeClr val="tx2"/>
                </a:solidFill>
                <a:latin typeface="Arial Narrow"/>
                <a:cs typeface="Arial Narrow"/>
              </a:defRPr>
            </a:lvl1pPr>
          </a:lstStyle>
          <a:p>
            <a:pPr lvl="0"/>
            <a:r>
              <a:rPr lang="fr-FR" noProof="0"/>
              <a:t>Modifiez le style du titre</a:t>
            </a:r>
            <a:endParaRPr lang="fr-FR" noProof="0" dirty="0"/>
          </a:p>
        </p:txBody>
      </p:sp>
      <p:sp>
        <p:nvSpPr>
          <p:cNvPr id="7" name="Espace réservé du texte 6"/>
          <p:cNvSpPr>
            <a:spLocks noGrp="1"/>
          </p:cNvSpPr>
          <p:nvPr>
            <p:ph type="body" sz="quarter" idx="11"/>
          </p:nvPr>
        </p:nvSpPr>
        <p:spPr>
          <a:xfrm>
            <a:off x="2411418" y="2301478"/>
            <a:ext cx="6408737" cy="540544"/>
          </a:xfrm>
        </p:spPr>
        <p:txBody>
          <a:bodyPr/>
          <a:lstStyle>
            <a:lvl1pPr marL="0" indent="0">
              <a:spcBef>
                <a:spcPts val="500"/>
              </a:spcBef>
              <a:buNone/>
              <a:defRPr sz="1800">
                <a:latin typeface="Arial Narrow" charset="0"/>
                <a:ea typeface="Arial Narrow" charset="0"/>
                <a:cs typeface="Arial Narrow" charset="0"/>
              </a:defRPr>
            </a:lvl1pPr>
          </a:lstStyle>
          <a:p>
            <a:pPr lvl="0"/>
            <a:r>
              <a:rPr lang="fr-FR"/>
              <a:t>Cliquez pour modifier les styles du texte du masque</a:t>
            </a:r>
          </a:p>
        </p:txBody>
      </p:sp>
      <p:sp>
        <p:nvSpPr>
          <p:cNvPr id="6" name="ZoneTexte 5"/>
          <p:cNvSpPr txBox="1"/>
          <p:nvPr/>
        </p:nvSpPr>
        <p:spPr>
          <a:xfrm>
            <a:off x="251520" y="4515966"/>
            <a:ext cx="1728192" cy="446276"/>
          </a:xfrm>
          <a:prstGeom prst="rect">
            <a:avLst/>
          </a:prstGeom>
          <a:noFill/>
        </p:spPr>
        <p:txBody>
          <a:bodyPr wrap="square" lIns="0" rIns="0" bIns="0" rtlCol="0">
            <a:spAutoFit/>
          </a:bodyPr>
          <a:lstStyle/>
          <a:p>
            <a:pPr algn="l"/>
            <a:r>
              <a:rPr lang="fr-FR" sz="1300" dirty="0">
                <a:solidFill>
                  <a:srgbClr val="FFFFFF"/>
                </a:solidFill>
                <a:latin typeface="Arial Narrow" charset="0"/>
                <a:ea typeface="Arial Narrow" charset="0"/>
                <a:cs typeface="Arial Narrow" charset="0"/>
              </a:rPr>
              <a:t>NOM DE</a:t>
            </a:r>
            <a:br>
              <a:rPr lang="fr-FR" sz="1300" dirty="0">
                <a:solidFill>
                  <a:srgbClr val="FFFFFF"/>
                </a:solidFill>
                <a:latin typeface="Arial Narrow" charset="0"/>
                <a:ea typeface="Arial Narrow" charset="0"/>
                <a:cs typeface="Arial Narrow" charset="0"/>
              </a:rPr>
            </a:br>
            <a:r>
              <a:rPr lang="fr-FR" sz="1300" dirty="0">
                <a:solidFill>
                  <a:srgbClr val="FFFFFF"/>
                </a:solidFill>
                <a:latin typeface="Arial Narrow" charset="0"/>
                <a:ea typeface="Arial Narrow" charset="0"/>
                <a:cs typeface="Arial Narrow" charset="0"/>
              </a:rPr>
              <a:t>LA FACULTÉ</a:t>
            </a:r>
          </a:p>
        </p:txBody>
      </p:sp>
      <p:pic>
        <p:nvPicPr>
          <p:cNvPr id="3" name="Image 2">
            <a:extLst>
              <a:ext uri="{FF2B5EF4-FFF2-40B4-BE49-F238E27FC236}">
                <a16:creationId xmlns:a16="http://schemas.microsoft.com/office/drawing/2014/main" id="{C64B5F9D-4995-D744-8E89-0E8851C4DE0F}"/>
              </a:ext>
            </a:extLst>
          </p:cNvPr>
          <p:cNvPicPr>
            <a:picLocks noChangeAspect="1"/>
          </p:cNvPicPr>
          <p:nvPr userDrawn="1"/>
        </p:nvPicPr>
        <p:blipFill>
          <a:blip r:embed="rId2"/>
          <a:srcRect/>
          <a:stretch/>
        </p:blipFill>
        <p:spPr>
          <a:xfrm>
            <a:off x="0" y="0"/>
            <a:ext cx="2119312" cy="5143500"/>
          </a:xfrm>
          <a:prstGeom prst="rect">
            <a:avLst/>
          </a:prstGeom>
        </p:spPr>
      </p:pic>
      <p:sp>
        <p:nvSpPr>
          <p:cNvPr id="10" name="Espace réservé de l’image 13">
            <a:extLst>
              <a:ext uri="{FF2B5EF4-FFF2-40B4-BE49-F238E27FC236}">
                <a16:creationId xmlns:a16="http://schemas.microsoft.com/office/drawing/2014/main" id="{9BA42078-9637-5940-AD93-D4F935A2E177}"/>
              </a:ext>
            </a:extLst>
          </p:cNvPr>
          <p:cNvSpPr>
            <a:spLocks noGrp="1"/>
          </p:cNvSpPr>
          <p:nvPr>
            <p:ph type="pic" sz="quarter" idx="12"/>
          </p:nvPr>
        </p:nvSpPr>
        <p:spPr>
          <a:xfrm>
            <a:off x="-1" y="0"/>
            <a:ext cx="2119313" cy="1555702"/>
          </a:xfrm>
          <a:noFill/>
        </p:spPr>
        <p:txBody>
          <a:bodyPr/>
          <a:lstStyle/>
          <a:p>
            <a:r>
              <a:rPr lang="fr-FR"/>
              <a:t>Cliquez sur l'icône pour ajouter une image</a:t>
            </a:r>
            <a:endParaRPr lang="fr-FR" dirty="0"/>
          </a:p>
        </p:txBody>
      </p:sp>
    </p:spTree>
    <p:extLst>
      <p:ext uri="{BB962C8B-B14F-4D97-AF65-F5344CB8AC3E}">
        <p14:creationId xmlns:p14="http://schemas.microsoft.com/office/powerpoint/2010/main" val="8343395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apo avec puc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FR" dirty="0"/>
          </a:p>
        </p:txBody>
      </p:sp>
      <p:sp>
        <p:nvSpPr>
          <p:cNvPr id="6" name="Espace réservé du texte 1"/>
          <p:cNvSpPr>
            <a:spLocks noGrp="1"/>
          </p:cNvSpPr>
          <p:nvPr>
            <p:ph idx="1"/>
          </p:nvPr>
        </p:nvSpPr>
        <p:spPr>
          <a:xfrm>
            <a:off x="467544" y="1207717"/>
            <a:ext cx="8424614" cy="3236241"/>
          </a:xfrm>
          <a:prstGeom prst="rect">
            <a:avLst/>
          </a:prstGeom>
        </p:spPr>
        <p:txBody>
          <a:bodyPr rtlCol="0">
            <a:noAutofit/>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endParaRPr lang="fr-FR" noProof="0" dirty="0"/>
          </a:p>
        </p:txBody>
      </p:sp>
    </p:spTree>
    <p:extLst>
      <p:ext uri="{BB962C8B-B14F-4D97-AF65-F5344CB8AC3E}">
        <p14:creationId xmlns:p14="http://schemas.microsoft.com/office/powerpoint/2010/main" val="4894237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apo text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FR" dirty="0"/>
          </a:p>
        </p:txBody>
      </p:sp>
      <p:sp>
        <p:nvSpPr>
          <p:cNvPr id="6" name="Espace réservé du texte 1"/>
          <p:cNvSpPr>
            <a:spLocks noGrp="1"/>
          </p:cNvSpPr>
          <p:nvPr>
            <p:ph idx="1"/>
          </p:nvPr>
        </p:nvSpPr>
        <p:spPr>
          <a:xfrm>
            <a:off x="467544" y="1207717"/>
            <a:ext cx="8424614" cy="3236241"/>
          </a:xfrm>
          <a:prstGeom prst="rect">
            <a:avLst/>
          </a:prstGeom>
        </p:spPr>
        <p:txBody>
          <a:bodyPr rtlCol="0">
            <a:noAutofit/>
          </a:bodyPr>
          <a:lstStyle>
            <a:lvl1pPr marL="0" indent="0">
              <a:buNone/>
              <a:defRPr/>
            </a:lvl1p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endParaRPr lang="fr-FR" noProof="0" dirty="0"/>
          </a:p>
        </p:txBody>
      </p:sp>
    </p:spTree>
    <p:extLst>
      <p:ext uri="{BB962C8B-B14F-4D97-AF65-F5344CB8AC3E}">
        <p14:creationId xmlns:p14="http://schemas.microsoft.com/office/powerpoint/2010/main" val="8821780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jp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title"/>
          </p:nvPr>
        </p:nvSpPr>
        <p:spPr bwMode="auto">
          <a:xfrm>
            <a:off x="467544" y="638040"/>
            <a:ext cx="8496944" cy="5143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fr-FR" dirty="0"/>
              <a:t>Cliquez et modifiez le titre</a:t>
            </a:r>
          </a:p>
        </p:txBody>
      </p:sp>
      <p:sp>
        <p:nvSpPr>
          <p:cNvPr id="1028" name="Espace réservé du texte 1"/>
          <p:cNvSpPr>
            <a:spLocks noGrp="1"/>
          </p:cNvSpPr>
          <p:nvPr>
            <p:ph type="body" idx="1"/>
          </p:nvPr>
        </p:nvSpPr>
        <p:spPr bwMode="auto">
          <a:xfrm>
            <a:off x="467544" y="1207717"/>
            <a:ext cx="8496944" cy="3236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fr-FR" altLang="fr-FR" dirty="0"/>
              <a:t>Cliquez pour modifier les styles du texte du masque</a:t>
            </a:r>
          </a:p>
          <a:p>
            <a:pPr lvl="1"/>
            <a:r>
              <a:rPr lang="fr-FR" altLang="fr-FR" dirty="0"/>
              <a:t>Deuxième niveau</a:t>
            </a:r>
          </a:p>
          <a:p>
            <a:pPr lvl="2"/>
            <a:r>
              <a:rPr lang="fr-FR" altLang="fr-FR" dirty="0"/>
              <a:t>Troisième niveau</a:t>
            </a:r>
          </a:p>
          <a:p>
            <a:pPr lvl="3"/>
            <a:r>
              <a:rPr lang="fr-FR" altLang="fr-FR" dirty="0"/>
              <a:t>Quatrième niveau</a:t>
            </a:r>
          </a:p>
          <a:p>
            <a:pPr lvl="4"/>
            <a:r>
              <a:rPr lang="fr-FR" altLang="fr-FR" dirty="0"/>
              <a:t>Cinquième niveau</a:t>
            </a:r>
          </a:p>
        </p:txBody>
      </p:sp>
      <p:sp>
        <p:nvSpPr>
          <p:cNvPr id="9" name="ZoneTexte 8"/>
          <p:cNvSpPr txBox="1"/>
          <p:nvPr/>
        </p:nvSpPr>
        <p:spPr>
          <a:xfrm>
            <a:off x="5220072" y="143172"/>
            <a:ext cx="3672086" cy="292388"/>
          </a:xfrm>
          <a:prstGeom prst="rect">
            <a:avLst/>
          </a:prstGeom>
          <a:noFill/>
        </p:spPr>
        <p:txBody>
          <a:bodyPr wrap="square" lIns="0" rIns="0" rtlCol="0">
            <a:spAutoFit/>
          </a:bodyPr>
          <a:lstStyle/>
          <a:p>
            <a:pPr algn="r"/>
            <a:r>
              <a:rPr lang="fr-FR" sz="1300" dirty="0">
                <a:solidFill>
                  <a:srgbClr val="FFFFFF"/>
                </a:solidFill>
                <a:latin typeface="Arial Narrow" charset="0"/>
                <a:ea typeface="Arial Narrow" charset="0"/>
                <a:cs typeface="Arial Narrow" charset="0"/>
              </a:rPr>
              <a:t>NOM DE LA FACULTÉ</a:t>
            </a:r>
            <a:r>
              <a:rPr lang="fr-FR" sz="1300" baseline="0" dirty="0">
                <a:solidFill>
                  <a:srgbClr val="FFFFFF"/>
                </a:solidFill>
                <a:latin typeface="Arial Narrow" charset="0"/>
                <a:ea typeface="Arial Narrow" charset="0"/>
                <a:cs typeface="Arial Narrow" charset="0"/>
              </a:rPr>
              <a:t> ICI</a:t>
            </a:r>
            <a:endParaRPr lang="fr-FR" sz="1300" dirty="0">
              <a:solidFill>
                <a:srgbClr val="FFFFFF"/>
              </a:solidFill>
              <a:latin typeface="Arial Narrow" charset="0"/>
              <a:ea typeface="Arial Narrow" charset="0"/>
              <a:cs typeface="Arial Narrow" charset="0"/>
            </a:endParaRPr>
          </a:p>
        </p:txBody>
      </p:sp>
      <p:sp>
        <p:nvSpPr>
          <p:cNvPr id="11" name="ZoneTexte 10">
            <a:extLst>
              <a:ext uri="{FF2B5EF4-FFF2-40B4-BE49-F238E27FC236}">
                <a16:creationId xmlns:a16="http://schemas.microsoft.com/office/drawing/2014/main" id="{5F7562BE-E2F0-F749-B216-CBBC35892616}"/>
              </a:ext>
            </a:extLst>
          </p:cNvPr>
          <p:cNvSpPr txBox="1"/>
          <p:nvPr userDrawn="1"/>
        </p:nvSpPr>
        <p:spPr>
          <a:xfrm>
            <a:off x="5220072" y="143172"/>
            <a:ext cx="3672086" cy="292388"/>
          </a:xfrm>
          <a:prstGeom prst="rect">
            <a:avLst/>
          </a:prstGeom>
          <a:noFill/>
        </p:spPr>
        <p:txBody>
          <a:bodyPr wrap="square" lIns="0" rIns="0" rtlCol="0">
            <a:spAutoFit/>
          </a:bodyPr>
          <a:lstStyle/>
          <a:p>
            <a:pPr algn="r"/>
            <a:r>
              <a:rPr lang="fr-FR" sz="1300" dirty="0">
                <a:solidFill>
                  <a:srgbClr val="FFFFFF"/>
                </a:solidFill>
                <a:latin typeface="Arial Narrow" charset="0"/>
                <a:ea typeface="Arial Narrow" charset="0"/>
                <a:cs typeface="Arial Narrow" charset="0"/>
              </a:rPr>
              <a:t>NOM DE LA FACULTÉ</a:t>
            </a:r>
            <a:r>
              <a:rPr lang="fr-FR" sz="1300" baseline="0" dirty="0">
                <a:solidFill>
                  <a:srgbClr val="FFFFFF"/>
                </a:solidFill>
                <a:latin typeface="Arial Narrow" charset="0"/>
                <a:ea typeface="Arial Narrow" charset="0"/>
                <a:cs typeface="Arial Narrow" charset="0"/>
              </a:rPr>
              <a:t> ICI</a:t>
            </a:r>
            <a:endParaRPr lang="fr-FR" sz="1300" dirty="0">
              <a:solidFill>
                <a:srgbClr val="FFFFFF"/>
              </a:solidFill>
              <a:latin typeface="Arial Narrow" charset="0"/>
              <a:ea typeface="Arial Narrow" charset="0"/>
              <a:cs typeface="Arial Narrow" charset="0"/>
            </a:endParaRPr>
          </a:p>
        </p:txBody>
      </p:sp>
      <p:pic>
        <p:nvPicPr>
          <p:cNvPr id="12" name="Image 11">
            <a:extLst>
              <a:ext uri="{FF2B5EF4-FFF2-40B4-BE49-F238E27FC236}">
                <a16:creationId xmlns:a16="http://schemas.microsoft.com/office/drawing/2014/main" id="{9FCA06AE-901C-FF4C-83AF-128695F04997}"/>
              </a:ext>
            </a:extLst>
          </p:cNvPr>
          <p:cNvPicPr>
            <a:picLocks noChangeAspect="1"/>
          </p:cNvPicPr>
          <p:nvPr userDrawn="1"/>
        </p:nvPicPr>
        <p:blipFill>
          <a:blip r:embed="rId22"/>
          <a:srcRect/>
          <a:stretch/>
        </p:blipFill>
        <p:spPr>
          <a:xfrm>
            <a:off x="7668344" y="4657686"/>
            <a:ext cx="1320568" cy="303355"/>
          </a:xfrm>
          <a:prstGeom prst="rect">
            <a:avLst/>
          </a:prstGeom>
        </p:spPr>
      </p:pic>
      <p:pic>
        <p:nvPicPr>
          <p:cNvPr id="3" name="Image 2">
            <a:extLst>
              <a:ext uri="{FF2B5EF4-FFF2-40B4-BE49-F238E27FC236}">
                <a16:creationId xmlns:a16="http://schemas.microsoft.com/office/drawing/2014/main" id="{0378AC47-50F7-FB49-B5A2-3EE46B51E6F4}"/>
              </a:ext>
            </a:extLst>
          </p:cNvPr>
          <p:cNvPicPr>
            <a:picLocks noChangeAspect="1"/>
          </p:cNvPicPr>
          <p:nvPr userDrawn="1"/>
        </p:nvPicPr>
        <p:blipFill>
          <a:blip r:embed="rId23"/>
          <a:srcRect/>
          <a:stretch/>
        </p:blipFill>
        <p:spPr>
          <a:xfrm>
            <a:off x="4" y="0"/>
            <a:ext cx="9143989" cy="452437"/>
          </a:xfrm>
          <a:prstGeom prst="rect">
            <a:avLst/>
          </a:prstGeom>
        </p:spPr>
      </p:pic>
      <p:sp>
        <p:nvSpPr>
          <p:cNvPr id="8" name="ZoneTexte 7">
            <a:extLst>
              <a:ext uri="{FF2B5EF4-FFF2-40B4-BE49-F238E27FC236}">
                <a16:creationId xmlns:a16="http://schemas.microsoft.com/office/drawing/2014/main" id="{136C1189-1A59-A349-8FCB-908BB977186C}"/>
              </a:ext>
            </a:extLst>
          </p:cNvPr>
          <p:cNvSpPr txBox="1"/>
          <p:nvPr userDrawn="1"/>
        </p:nvSpPr>
        <p:spPr>
          <a:xfrm>
            <a:off x="5868144" y="165289"/>
            <a:ext cx="3096344" cy="246221"/>
          </a:xfrm>
          <a:prstGeom prst="rect">
            <a:avLst/>
          </a:prstGeom>
          <a:noFill/>
        </p:spPr>
        <p:txBody>
          <a:bodyPr wrap="square" lIns="0" rIns="0" bIns="0" rtlCol="0" anchor="b" anchorCtr="0">
            <a:spAutoFit/>
          </a:bodyPr>
          <a:lstStyle/>
          <a:p>
            <a:pPr algn="r"/>
            <a:fld id="{91AA9B08-EEBD-45CC-8E3B-43F02AA48CD5}" type="slidenum">
              <a:rPr lang="fr-FR" sz="1300" dirty="0">
                <a:solidFill>
                  <a:srgbClr val="FFFFFF"/>
                </a:solidFill>
                <a:latin typeface="Arial Narrow" charset="0"/>
                <a:ea typeface="Arial Narrow" charset="0"/>
                <a:cs typeface="Arial Narrow" charset="0"/>
              </a:rPr>
              <a:t>‹#›</a:t>
            </a:fld>
            <a:endParaRPr lang="fr-FR" sz="1300" dirty="0">
              <a:solidFill>
                <a:srgbClr val="FFFFFF"/>
              </a:solidFill>
              <a:latin typeface="Arial Narrow" charset="0"/>
              <a:ea typeface="Arial Narrow" charset="0"/>
              <a:cs typeface="Arial Narrow" charset="0"/>
            </a:endParaRPr>
          </a:p>
        </p:txBody>
      </p:sp>
    </p:spTree>
    <p:extLst>
      <p:ext uri="{BB962C8B-B14F-4D97-AF65-F5344CB8AC3E}">
        <p14:creationId xmlns:p14="http://schemas.microsoft.com/office/powerpoint/2010/main" val="234934727"/>
      </p:ext>
    </p:extLst>
  </p:cSld>
  <p:clrMap bg1="lt1" tx1="dk1" bg2="lt2" tx2="dk2" accent1="accent1" accent2="accent2" accent3="accent3" accent4="accent4" accent5="accent5" accent6="accent6" hlink="hlink" folHlink="folHlink"/>
  <p:sldLayoutIdLst>
    <p:sldLayoutId id="2147483861" r:id="rId1"/>
    <p:sldLayoutId id="2147483862" r:id="rId2"/>
    <p:sldLayoutId id="2147483867" r:id="rId3"/>
    <p:sldLayoutId id="2147483868" r:id="rId4"/>
    <p:sldLayoutId id="2147483869" r:id="rId5"/>
    <p:sldLayoutId id="2147483871" r:id="rId6"/>
    <p:sldLayoutId id="2147483865" r:id="rId7"/>
    <p:sldLayoutId id="2147483853" r:id="rId8"/>
    <p:sldLayoutId id="2147483854" r:id="rId9"/>
    <p:sldLayoutId id="2147483866" r:id="rId10"/>
    <p:sldLayoutId id="2147483858" r:id="rId11"/>
    <p:sldLayoutId id="2147483872" r:id="rId12"/>
    <p:sldLayoutId id="2147483873" r:id="rId13"/>
    <p:sldLayoutId id="2147483874" r:id="rId14"/>
    <p:sldLayoutId id="2147483875" r:id="rId15"/>
    <p:sldLayoutId id="2147483876" r:id="rId16"/>
    <p:sldLayoutId id="2147483877" r:id="rId17"/>
    <p:sldLayoutId id="2147483878" r:id="rId18"/>
    <p:sldLayoutId id="2147483879" r:id="rId19"/>
    <p:sldLayoutId id="2147483880" r:id="rId20"/>
  </p:sldLayoutIdLst>
  <p:txStyles>
    <p:titleStyle>
      <a:lvl1pPr algn="l" rtl="0" eaLnBrk="1" fontAlgn="base" hangingPunct="1">
        <a:spcBef>
          <a:spcPct val="0"/>
        </a:spcBef>
        <a:spcAft>
          <a:spcPct val="0"/>
        </a:spcAft>
        <a:defRPr sz="2900" b="1" cap="all">
          <a:solidFill>
            <a:schemeClr val="tx2"/>
          </a:solidFill>
          <a:latin typeface="Arial Narrow"/>
          <a:ea typeface="+mj-ea"/>
          <a:cs typeface="Arial Narrow"/>
        </a:defRPr>
      </a:lvl1pPr>
      <a:lvl2pPr algn="l" rtl="0" eaLnBrk="1" fontAlgn="base" hangingPunct="1">
        <a:spcBef>
          <a:spcPct val="0"/>
        </a:spcBef>
        <a:spcAft>
          <a:spcPct val="0"/>
        </a:spcAft>
        <a:defRPr sz="2800" b="1">
          <a:solidFill>
            <a:srgbClr val="000000"/>
          </a:solidFill>
          <a:latin typeface="Arial Narrow" charset="0"/>
          <a:ea typeface="ＭＳ Ｐゴシック" charset="0"/>
          <a:cs typeface="Arial Narrow" charset="0"/>
        </a:defRPr>
      </a:lvl2pPr>
      <a:lvl3pPr algn="l" rtl="0" eaLnBrk="1" fontAlgn="base" hangingPunct="1">
        <a:spcBef>
          <a:spcPct val="0"/>
        </a:spcBef>
        <a:spcAft>
          <a:spcPct val="0"/>
        </a:spcAft>
        <a:defRPr sz="2800" b="1">
          <a:solidFill>
            <a:srgbClr val="000000"/>
          </a:solidFill>
          <a:latin typeface="Arial Narrow" charset="0"/>
          <a:ea typeface="ＭＳ Ｐゴシック" charset="0"/>
          <a:cs typeface="Arial Narrow" charset="0"/>
        </a:defRPr>
      </a:lvl3pPr>
      <a:lvl4pPr algn="l" rtl="0" eaLnBrk="1" fontAlgn="base" hangingPunct="1">
        <a:spcBef>
          <a:spcPct val="0"/>
        </a:spcBef>
        <a:spcAft>
          <a:spcPct val="0"/>
        </a:spcAft>
        <a:defRPr sz="2800" b="1">
          <a:solidFill>
            <a:srgbClr val="000000"/>
          </a:solidFill>
          <a:latin typeface="Arial Narrow" charset="0"/>
          <a:ea typeface="ＭＳ Ｐゴシック" charset="0"/>
          <a:cs typeface="Arial Narrow" charset="0"/>
        </a:defRPr>
      </a:lvl4pPr>
      <a:lvl5pPr algn="l" rtl="0" eaLnBrk="1" fontAlgn="base" hangingPunct="1">
        <a:spcBef>
          <a:spcPct val="0"/>
        </a:spcBef>
        <a:spcAft>
          <a:spcPct val="0"/>
        </a:spcAft>
        <a:defRPr sz="2800" b="1">
          <a:solidFill>
            <a:srgbClr val="000000"/>
          </a:solidFill>
          <a:latin typeface="Arial Narrow" charset="0"/>
          <a:ea typeface="ＭＳ Ｐゴシック" charset="0"/>
          <a:cs typeface="Arial Narrow" charset="0"/>
        </a:defRPr>
      </a:lvl5pPr>
      <a:lvl6pPr marL="457189" algn="ctr" rtl="0" eaLnBrk="1" fontAlgn="base" hangingPunct="1">
        <a:spcBef>
          <a:spcPct val="0"/>
        </a:spcBef>
        <a:spcAft>
          <a:spcPct val="0"/>
        </a:spcAft>
        <a:defRPr sz="4000" b="1">
          <a:solidFill>
            <a:srgbClr val="004925"/>
          </a:solidFill>
          <a:latin typeface="Arial" charset="0"/>
          <a:ea typeface="ＭＳ Ｐゴシック" charset="0"/>
          <a:cs typeface="ＭＳ Ｐゴシック" charset="0"/>
        </a:defRPr>
      </a:lvl6pPr>
      <a:lvl7pPr marL="914377" algn="ctr" rtl="0" eaLnBrk="1" fontAlgn="base" hangingPunct="1">
        <a:spcBef>
          <a:spcPct val="0"/>
        </a:spcBef>
        <a:spcAft>
          <a:spcPct val="0"/>
        </a:spcAft>
        <a:defRPr sz="4000" b="1">
          <a:solidFill>
            <a:srgbClr val="004925"/>
          </a:solidFill>
          <a:latin typeface="Arial" charset="0"/>
          <a:ea typeface="ＭＳ Ｐゴシック" charset="0"/>
          <a:cs typeface="ＭＳ Ｐゴシック" charset="0"/>
        </a:defRPr>
      </a:lvl7pPr>
      <a:lvl8pPr marL="1371566" algn="ctr" rtl="0" eaLnBrk="1" fontAlgn="base" hangingPunct="1">
        <a:spcBef>
          <a:spcPct val="0"/>
        </a:spcBef>
        <a:spcAft>
          <a:spcPct val="0"/>
        </a:spcAft>
        <a:defRPr sz="4000" b="1">
          <a:solidFill>
            <a:srgbClr val="004925"/>
          </a:solidFill>
          <a:latin typeface="Arial" charset="0"/>
          <a:ea typeface="ＭＳ Ｐゴシック" charset="0"/>
          <a:cs typeface="ＭＳ Ｐゴシック" charset="0"/>
        </a:defRPr>
      </a:lvl8pPr>
      <a:lvl9pPr marL="1828754" algn="ctr" rtl="0" eaLnBrk="1" fontAlgn="base" hangingPunct="1">
        <a:spcBef>
          <a:spcPct val="0"/>
        </a:spcBef>
        <a:spcAft>
          <a:spcPct val="0"/>
        </a:spcAft>
        <a:defRPr sz="4000" b="1">
          <a:solidFill>
            <a:srgbClr val="004925"/>
          </a:solidFill>
          <a:latin typeface="Arial" charset="0"/>
          <a:ea typeface="ＭＳ Ｐゴシック" charset="0"/>
          <a:cs typeface="ＭＳ Ｐゴシック" charset="0"/>
        </a:defRPr>
      </a:lvl9pPr>
    </p:titleStyle>
    <p:bodyStyle>
      <a:lvl1pPr marL="228594" indent="-228594" algn="l" rtl="0" eaLnBrk="1" fontAlgn="base" hangingPunct="1">
        <a:spcBef>
          <a:spcPts val="1000"/>
        </a:spcBef>
        <a:spcAft>
          <a:spcPct val="0"/>
        </a:spcAft>
        <a:buClr>
          <a:srgbClr val="00B050"/>
        </a:buClr>
        <a:buChar char="•"/>
        <a:defRPr sz="2500">
          <a:solidFill>
            <a:schemeClr val="tx1"/>
          </a:solidFill>
          <a:latin typeface="+mn-lt"/>
          <a:ea typeface="+mn-ea"/>
          <a:cs typeface="+mn-cs"/>
        </a:defRPr>
      </a:lvl1pPr>
      <a:lvl2pPr marL="501638" indent="-273044" algn="l" rtl="0" eaLnBrk="1" fontAlgn="base" hangingPunct="1">
        <a:spcBef>
          <a:spcPts val="400"/>
        </a:spcBef>
        <a:spcAft>
          <a:spcPct val="0"/>
        </a:spcAft>
        <a:buFont typeface="Lucida Grande" charset="0"/>
        <a:buChar char="-"/>
        <a:defRPr sz="2500">
          <a:solidFill>
            <a:schemeClr val="tx1"/>
          </a:solidFill>
          <a:latin typeface="+mn-lt"/>
          <a:ea typeface="+mn-ea"/>
        </a:defRPr>
      </a:lvl2pPr>
      <a:lvl3pPr marL="685783" indent="-182558" algn="l" rtl="0" eaLnBrk="1" fontAlgn="base" hangingPunct="1">
        <a:spcBef>
          <a:spcPts val="400"/>
        </a:spcBef>
        <a:spcAft>
          <a:spcPct val="0"/>
        </a:spcAft>
        <a:buFont typeface="Wingdings" charset="2"/>
        <a:buChar char="§"/>
        <a:defRPr sz="2200">
          <a:solidFill>
            <a:schemeClr val="tx1"/>
          </a:solidFill>
          <a:latin typeface="+mn-lt"/>
          <a:ea typeface="ヒラギノ角ゴ Pro W3" charset="-128"/>
          <a:cs typeface="ヒラギノ角ゴ Pro W3" charset="-128"/>
        </a:defRPr>
      </a:lvl3pPr>
      <a:lvl4pPr marL="914377" indent="-200020" algn="l" rtl="0" eaLnBrk="1" fontAlgn="base" hangingPunct="1">
        <a:spcBef>
          <a:spcPts val="400"/>
        </a:spcBef>
        <a:spcAft>
          <a:spcPct val="0"/>
        </a:spcAft>
        <a:buSzPct val="65000"/>
        <a:buFont typeface="Wingdings" charset="2"/>
        <a:buChar char="v"/>
        <a:defRPr sz="2200">
          <a:solidFill>
            <a:schemeClr val="tx1"/>
          </a:solidFill>
          <a:latin typeface="+mn-lt"/>
          <a:ea typeface="ヒラギノ角ゴ Pro W3" charset="-128"/>
        </a:defRPr>
      </a:lvl4pPr>
      <a:lvl5pPr marL="1142971" indent="-200020" algn="l" rtl="0" eaLnBrk="1" fontAlgn="base" hangingPunct="1">
        <a:spcBef>
          <a:spcPts val="400"/>
        </a:spcBef>
        <a:spcAft>
          <a:spcPct val="0"/>
        </a:spcAft>
        <a:buChar char="»"/>
        <a:defRPr sz="2200">
          <a:solidFill>
            <a:schemeClr val="tx1"/>
          </a:solidFill>
          <a:latin typeface="+mn-lt"/>
          <a:ea typeface="ヒラギノ角ゴ Pro W3" charset="-128"/>
        </a:defRPr>
      </a:lvl5pPr>
      <a:lvl6pPr marL="2514537" indent="-228594" algn="l" rtl="0" eaLnBrk="1" fontAlgn="base" hangingPunct="1">
        <a:spcBef>
          <a:spcPct val="20000"/>
        </a:spcBef>
        <a:spcAft>
          <a:spcPct val="0"/>
        </a:spcAft>
        <a:buChar char="»"/>
        <a:defRPr sz="2000">
          <a:solidFill>
            <a:schemeClr val="tx1"/>
          </a:solidFill>
          <a:latin typeface="+mn-lt"/>
          <a:ea typeface="+mn-ea"/>
        </a:defRPr>
      </a:lvl6pPr>
      <a:lvl7pPr marL="2971726" indent="-228594" algn="l" rtl="0" eaLnBrk="1" fontAlgn="base" hangingPunct="1">
        <a:spcBef>
          <a:spcPct val="20000"/>
        </a:spcBef>
        <a:spcAft>
          <a:spcPct val="0"/>
        </a:spcAft>
        <a:buChar char="»"/>
        <a:defRPr sz="2000">
          <a:solidFill>
            <a:schemeClr val="tx1"/>
          </a:solidFill>
          <a:latin typeface="+mn-lt"/>
          <a:ea typeface="+mn-ea"/>
        </a:defRPr>
      </a:lvl7pPr>
      <a:lvl8pPr marL="3428914" indent="-228594" algn="l" rtl="0" eaLnBrk="1" fontAlgn="base" hangingPunct="1">
        <a:spcBef>
          <a:spcPct val="20000"/>
        </a:spcBef>
        <a:spcAft>
          <a:spcPct val="0"/>
        </a:spcAft>
        <a:buChar char="»"/>
        <a:defRPr sz="2000">
          <a:solidFill>
            <a:schemeClr val="tx1"/>
          </a:solidFill>
          <a:latin typeface="+mn-lt"/>
          <a:ea typeface="+mn-ea"/>
        </a:defRPr>
      </a:lvl8pPr>
      <a:lvl9pPr marL="3886103" indent="-228594" algn="l" rtl="0" eaLnBrk="1" fontAlgn="base" hangingPunct="1">
        <a:spcBef>
          <a:spcPct val="20000"/>
        </a:spcBef>
        <a:spcAft>
          <a:spcPct val="0"/>
        </a:spcAft>
        <a:buChar char="»"/>
        <a:defRPr sz="2000">
          <a:solidFill>
            <a:schemeClr val="tx1"/>
          </a:solidFill>
          <a:latin typeface="+mn-lt"/>
          <a:ea typeface="+mn-ea"/>
        </a:defRPr>
      </a:lvl9pPr>
    </p:bodyStyle>
    <p:otherStyle>
      <a:defPPr>
        <a:defRPr lang="fr-FR"/>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_rels/slide1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xml"/><Relationship Id="rId1" Type="http://schemas.openxmlformats.org/officeDocument/2006/relationships/slideLayout" Target="../slideLayouts/slideLayout19.xml"/><Relationship Id="rId4" Type="http://schemas.openxmlformats.org/officeDocument/2006/relationships/image" Target="../media/image37.jpeg"/></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1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8" Type="http://schemas.openxmlformats.org/officeDocument/2006/relationships/image" Target="../media/image38.jpeg"/><Relationship Id="rId13" Type="http://schemas.openxmlformats.org/officeDocument/2006/relationships/image" Target="../media/image43.png"/><Relationship Id="rId3" Type="http://schemas.openxmlformats.org/officeDocument/2006/relationships/diagramData" Target="../diagrams/data2.xml"/><Relationship Id="rId7" Type="http://schemas.microsoft.com/office/2007/relationships/diagramDrawing" Target="../diagrams/drawing2.xml"/><Relationship Id="rId12" Type="http://schemas.openxmlformats.org/officeDocument/2006/relationships/image" Target="../media/image42.svg"/><Relationship Id="rId2" Type="http://schemas.openxmlformats.org/officeDocument/2006/relationships/notesSlide" Target="../notesSlides/notesSlide6.xml"/><Relationship Id="rId1" Type="http://schemas.openxmlformats.org/officeDocument/2006/relationships/slideLayout" Target="../slideLayouts/slideLayout18.xml"/><Relationship Id="rId6" Type="http://schemas.openxmlformats.org/officeDocument/2006/relationships/diagramColors" Target="../diagrams/colors2.xml"/><Relationship Id="rId11" Type="http://schemas.openxmlformats.org/officeDocument/2006/relationships/image" Target="../media/image41.png"/><Relationship Id="rId5" Type="http://schemas.openxmlformats.org/officeDocument/2006/relationships/diagramQuickStyle" Target="../diagrams/quickStyle2.xml"/><Relationship Id="rId15" Type="http://schemas.openxmlformats.org/officeDocument/2006/relationships/image" Target="../media/image45.png"/><Relationship Id="rId10" Type="http://schemas.openxmlformats.org/officeDocument/2006/relationships/image" Target="../media/image40.svg"/><Relationship Id="rId4" Type="http://schemas.openxmlformats.org/officeDocument/2006/relationships/diagramLayout" Target="../diagrams/layout2.xml"/><Relationship Id="rId9" Type="http://schemas.openxmlformats.org/officeDocument/2006/relationships/image" Target="../media/image39.png"/><Relationship Id="rId14" Type="http://schemas.openxmlformats.org/officeDocument/2006/relationships/image" Target="../media/image44.svg"/></Relationships>
</file>

<file path=ppt/slides/_rels/slide1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7.xml"/><Relationship Id="rId1" Type="http://schemas.openxmlformats.org/officeDocument/2006/relationships/slideLayout" Target="../slideLayouts/slideLayout18.xml"/><Relationship Id="rId4" Type="http://schemas.openxmlformats.org/officeDocument/2006/relationships/image" Target="../media/image47.svg"/></Relationships>
</file>

<file path=ppt/slides/_rels/slide17.xml.rels><?xml version="1.0" encoding="UTF-8" standalone="yes"?>
<Relationships xmlns="http://schemas.openxmlformats.org/package/2006/relationships"><Relationship Id="rId8" Type="http://schemas.openxmlformats.org/officeDocument/2006/relationships/image" Target="../media/image48.png"/><Relationship Id="rId13" Type="http://schemas.openxmlformats.org/officeDocument/2006/relationships/image" Target="../media/image53.svg"/><Relationship Id="rId3" Type="http://schemas.openxmlformats.org/officeDocument/2006/relationships/diagramData" Target="../diagrams/data3.xml"/><Relationship Id="rId7" Type="http://schemas.microsoft.com/office/2007/relationships/diagramDrawing" Target="../diagrams/drawing3.xml"/><Relationship Id="rId12" Type="http://schemas.openxmlformats.org/officeDocument/2006/relationships/image" Target="../media/image52.png"/><Relationship Id="rId17" Type="http://schemas.openxmlformats.org/officeDocument/2006/relationships/image" Target="../media/image57.svg"/><Relationship Id="rId2" Type="http://schemas.openxmlformats.org/officeDocument/2006/relationships/notesSlide" Target="../notesSlides/notesSlide8.xml"/><Relationship Id="rId16" Type="http://schemas.openxmlformats.org/officeDocument/2006/relationships/image" Target="../media/image56.png"/><Relationship Id="rId1" Type="http://schemas.openxmlformats.org/officeDocument/2006/relationships/slideLayout" Target="../slideLayouts/slideLayout18.xml"/><Relationship Id="rId6" Type="http://schemas.openxmlformats.org/officeDocument/2006/relationships/diagramColors" Target="../diagrams/colors3.xml"/><Relationship Id="rId11" Type="http://schemas.openxmlformats.org/officeDocument/2006/relationships/image" Target="../media/image51.svg"/><Relationship Id="rId5" Type="http://schemas.openxmlformats.org/officeDocument/2006/relationships/diagramQuickStyle" Target="../diagrams/quickStyle3.xml"/><Relationship Id="rId15" Type="http://schemas.openxmlformats.org/officeDocument/2006/relationships/image" Target="../media/image55.svg"/><Relationship Id="rId10" Type="http://schemas.openxmlformats.org/officeDocument/2006/relationships/image" Target="../media/image50.png"/><Relationship Id="rId4" Type="http://schemas.openxmlformats.org/officeDocument/2006/relationships/diagramLayout" Target="../diagrams/layout3.xml"/><Relationship Id="rId9" Type="http://schemas.openxmlformats.org/officeDocument/2006/relationships/image" Target="../media/image49.svg"/><Relationship Id="rId14" Type="http://schemas.openxmlformats.org/officeDocument/2006/relationships/image" Target="../media/image5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Layout" Target="../slideLayouts/slideLayout9.xml"/><Relationship Id="rId5" Type="http://schemas.openxmlformats.org/officeDocument/2006/relationships/image" Target="../media/image19.svg"/><Relationship Id="rId4" Type="http://schemas.openxmlformats.org/officeDocument/2006/relationships/image" Target="../media/image18.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8.xml"/><Relationship Id="rId5" Type="http://schemas.openxmlformats.org/officeDocument/2006/relationships/image" Target="../media/image61.JPEG"/><Relationship Id="rId4" Type="http://schemas.openxmlformats.org/officeDocument/2006/relationships/image" Target="../media/image6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hyperlink" Target="https://www.quebec.ca/nouvelles/actualites/details/une-quinzaine-de-cliniques-deployees-pour-quon-prenne-en-charge-les-symptomes-de-la-covid-longue-et-de-la-maladie-de-lyme-40507" TargetMode="Externa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8" Type="http://schemas.openxmlformats.org/officeDocument/2006/relationships/image" Target="../media/image63.svg"/><Relationship Id="rId13" Type="http://schemas.openxmlformats.org/officeDocument/2006/relationships/image" Target="../media/image68.png"/><Relationship Id="rId3" Type="http://schemas.openxmlformats.org/officeDocument/2006/relationships/diagramLayout" Target="../diagrams/layout4.xml"/><Relationship Id="rId7" Type="http://schemas.openxmlformats.org/officeDocument/2006/relationships/image" Target="../media/image62.png"/><Relationship Id="rId12" Type="http://schemas.openxmlformats.org/officeDocument/2006/relationships/image" Target="../media/image67.svg"/><Relationship Id="rId2" Type="http://schemas.openxmlformats.org/officeDocument/2006/relationships/diagramData" Target="../diagrams/data4.xml"/><Relationship Id="rId1" Type="http://schemas.openxmlformats.org/officeDocument/2006/relationships/slideLayout" Target="../slideLayouts/slideLayout18.xml"/><Relationship Id="rId6" Type="http://schemas.microsoft.com/office/2007/relationships/diagramDrawing" Target="../diagrams/drawing4.xml"/><Relationship Id="rId11" Type="http://schemas.openxmlformats.org/officeDocument/2006/relationships/image" Target="../media/image66.png"/><Relationship Id="rId5" Type="http://schemas.openxmlformats.org/officeDocument/2006/relationships/diagramColors" Target="../diagrams/colors4.xml"/><Relationship Id="rId10" Type="http://schemas.openxmlformats.org/officeDocument/2006/relationships/image" Target="../media/image65.svg"/><Relationship Id="rId4" Type="http://schemas.openxmlformats.org/officeDocument/2006/relationships/diagramQuickStyle" Target="../diagrams/quickStyle4.xml"/><Relationship Id="rId9" Type="http://schemas.openxmlformats.org/officeDocument/2006/relationships/image" Target="../media/image64.png"/><Relationship Id="rId14" Type="http://schemas.openxmlformats.org/officeDocument/2006/relationships/image" Target="../media/image69.svg"/></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8.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9.xml"/><Relationship Id="rId1" Type="http://schemas.openxmlformats.org/officeDocument/2006/relationships/slideLayout" Target="../slideLayouts/slideLayout18.xml"/><Relationship Id="rId5" Type="http://schemas.openxmlformats.org/officeDocument/2006/relationships/image" Target="../media/image71.png"/><Relationship Id="rId4" Type="http://schemas.openxmlformats.org/officeDocument/2006/relationships/hyperlink" Target="https://www.santemonteregie.qc.ca/ouest/covid-longue" TargetMode="External"/></Relationships>
</file>

<file path=ppt/slides/_rels/slide29.xml.rels><?xml version="1.0" encoding="UTF-8" standalone="yes"?>
<Relationships xmlns="http://schemas.openxmlformats.org/package/2006/relationships"><Relationship Id="rId8" Type="http://schemas.openxmlformats.org/officeDocument/2006/relationships/image" Target="../media/image76.png"/><Relationship Id="rId13" Type="http://schemas.openxmlformats.org/officeDocument/2006/relationships/image" Target="../media/image81.png"/><Relationship Id="rId3" Type="http://schemas.openxmlformats.org/officeDocument/2006/relationships/image" Target="../media/image70.png"/><Relationship Id="rId7" Type="http://schemas.openxmlformats.org/officeDocument/2006/relationships/image" Target="../media/image75.png"/><Relationship Id="rId12" Type="http://schemas.openxmlformats.org/officeDocument/2006/relationships/image" Target="../media/image80.png"/><Relationship Id="rId2" Type="http://schemas.openxmlformats.org/officeDocument/2006/relationships/notesSlide" Target="../notesSlides/notesSlide10.xml"/><Relationship Id="rId1" Type="http://schemas.openxmlformats.org/officeDocument/2006/relationships/slideLayout" Target="../slideLayouts/slideLayout18.xml"/><Relationship Id="rId6" Type="http://schemas.openxmlformats.org/officeDocument/2006/relationships/image" Target="../media/image74.png"/><Relationship Id="rId11" Type="http://schemas.openxmlformats.org/officeDocument/2006/relationships/image" Target="../media/image79.png"/><Relationship Id="rId5" Type="http://schemas.openxmlformats.org/officeDocument/2006/relationships/image" Target="../media/image73.png"/><Relationship Id="rId10" Type="http://schemas.openxmlformats.org/officeDocument/2006/relationships/image" Target="../media/image78.png"/><Relationship Id="rId4" Type="http://schemas.openxmlformats.org/officeDocument/2006/relationships/image" Target="../media/image72.png"/><Relationship Id="rId9" Type="http://schemas.openxmlformats.org/officeDocument/2006/relationships/image" Target="../media/image77.png"/><Relationship Id="rId14" Type="http://schemas.openxmlformats.org/officeDocument/2006/relationships/image" Target="../media/image82.png"/></Relationships>
</file>

<file path=ppt/slides/_rels/slide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slideLayout" Target="../slideLayouts/slideLayout9.xml"/><Relationship Id="rId1" Type="http://schemas.openxmlformats.org/officeDocument/2006/relationships/video" Target="https://www.youtube.com/embed/ruY0AwqLJNY?feature=oembed"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11.xml"/><Relationship Id="rId1" Type="http://schemas.openxmlformats.org/officeDocument/2006/relationships/slideLayout" Target="../slideLayouts/slideLayout18.xml"/><Relationship Id="rId5" Type="http://schemas.openxmlformats.org/officeDocument/2006/relationships/image" Target="../media/image70.png"/><Relationship Id="rId4" Type="http://schemas.openxmlformats.org/officeDocument/2006/relationships/hyperlink" Target="https://www.inesss.qc.ca/covid-19/affections-post-covid-19-covid-longue.html"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hyperlink" Target="https://science.gc.ca/site/science/sites/default/files/attachments/2023/Condition-Post-Covid_Rapport-2022.pdf" TargetMode="External"/><Relationship Id="rId2" Type="http://schemas.openxmlformats.org/officeDocument/2006/relationships/image" Target="../media/image84.pn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hyperlink" Target="https://www.longcovidweb.ca/" TargetMode="External"/><Relationship Id="rId2" Type="http://schemas.openxmlformats.org/officeDocument/2006/relationships/image" Target="../media/image85.png"/><Relationship Id="rId1" Type="http://schemas.openxmlformats.org/officeDocument/2006/relationships/slideLayout" Target="../slideLayouts/slideLayout15.xml"/><Relationship Id="rId4" Type="http://schemas.openxmlformats.org/officeDocument/2006/relationships/image" Target="../media/image86.png"/></Relationships>
</file>

<file path=ppt/slides/_rels/slide34.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image" Target="../media/image26.png"/></Relationships>
</file>

<file path=ppt/slides/_rels/slide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6.xml"/><Relationship Id="rId5" Type="http://schemas.openxmlformats.org/officeDocument/2006/relationships/image" Target="../media/image34.png"/><Relationship Id="rId4" Type="http://schemas.openxmlformats.org/officeDocument/2006/relationships/image" Target="../media/image3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D4FD003-3779-3920-9A66-0792F40F26D9}"/>
              </a:ext>
            </a:extLst>
          </p:cNvPr>
          <p:cNvSpPr>
            <a:spLocks noGrp="1"/>
          </p:cNvSpPr>
          <p:nvPr>
            <p:ph type="ctrTitle"/>
          </p:nvPr>
        </p:nvSpPr>
        <p:spPr>
          <a:xfrm>
            <a:off x="395536" y="195486"/>
            <a:ext cx="6120680" cy="1746194"/>
          </a:xfrm>
        </p:spPr>
        <p:txBody>
          <a:bodyPr/>
          <a:lstStyle/>
          <a:p>
            <a:r>
              <a:rPr lang="fr-FR" b="0" dirty="0"/>
              <a:t>La COVID Longue : Modèle de soins et expérience patient</a:t>
            </a:r>
            <a:endParaRPr lang="fr-CA" b="0" dirty="0"/>
          </a:p>
        </p:txBody>
      </p:sp>
      <p:sp>
        <p:nvSpPr>
          <p:cNvPr id="3" name="Espace réservé du texte 2">
            <a:extLst>
              <a:ext uri="{FF2B5EF4-FFF2-40B4-BE49-F238E27FC236}">
                <a16:creationId xmlns:a16="http://schemas.microsoft.com/office/drawing/2014/main" id="{0E766456-21EB-C643-56D6-292BF137A716}"/>
              </a:ext>
            </a:extLst>
          </p:cNvPr>
          <p:cNvSpPr>
            <a:spLocks noGrp="1"/>
          </p:cNvSpPr>
          <p:nvPr>
            <p:ph type="body" sz="quarter" idx="10"/>
          </p:nvPr>
        </p:nvSpPr>
        <p:spPr>
          <a:xfrm>
            <a:off x="395536" y="2229713"/>
            <a:ext cx="3743825" cy="1944216"/>
          </a:xfrm>
        </p:spPr>
        <p:txBody>
          <a:bodyPr/>
          <a:lstStyle/>
          <a:p>
            <a:r>
              <a:rPr lang="fr-FR" dirty="0"/>
              <a:t>Simon </a:t>
            </a:r>
            <a:r>
              <a:rPr lang="fr-FR" dirty="0" err="1"/>
              <a:t>Décary</a:t>
            </a:r>
            <a:r>
              <a:rPr lang="fr-FR" dirty="0"/>
              <a:t>, </a:t>
            </a:r>
            <a:r>
              <a:rPr lang="fr-FR" dirty="0" err="1"/>
              <a:t>pht</a:t>
            </a:r>
            <a:r>
              <a:rPr lang="fr-FR" dirty="0"/>
              <a:t>, </a:t>
            </a:r>
            <a:r>
              <a:rPr lang="fr-FR" dirty="0" err="1"/>
              <a:t>Ph.D</a:t>
            </a:r>
            <a:r>
              <a:rPr lang="fr-FR" dirty="0"/>
              <a:t>. </a:t>
            </a:r>
          </a:p>
          <a:p>
            <a:r>
              <a:rPr lang="fr-FR" dirty="0"/>
              <a:t>Professeur adjoint Université de Sherbrooke</a:t>
            </a:r>
          </a:p>
          <a:p>
            <a:r>
              <a:rPr lang="fr-FR" dirty="0"/>
              <a:t>Co-directeur – Long COVID Web</a:t>
            </a:r>
          </a:p>
          <a:p>
            <a:endParaRPr lang="fr-FR" sz="500" dirty="0"/>
          </a:p>
          <a:p>
            <a:r>
              <a:rPr lang="fr-FR" kern="0" dirty="0" err="1"/>
              <a:t>Annik</a:t>
            </a:r>
            <a:r>
              <a:rPr lang="fr-FR" kern="0" dirty="0"/>
              <a:t> Jobin, </a:t>
            </a:r>
            <a:r>
              <a:rPr lang="fr-FR" kern="0" dirty="0" err="1"/>
              <a:t>M.Sc</a:t>
            </a:r>
            <a:r>
              <a:rPr lang="fr-FR" kern="0" dirty="0"/>
              <a:t>.</a:t>
            </a:r>
          </a:p>
          <a:p>
            <a:r>
              <a:rPr lang="fr-FR" dirty="0"/>
              <a:t>C</a:t>
            </a:r>
            <a:r>
              <a:rPr lang="fr-FR" kern="0" dirty="0"/>
              <a:t>onseillère cadre à l’innovation</a:t>
            </a:r>
          </a:p>
          <a:p>
            <a:r>
              <a:rPr lang="fr-FR" dirty="0"/>
              <a:t>CISSS-Montérégie Ouest</a:t>
            </a:r>
            <a:endParaRPr lang="fr-FR" kern="0" dirty="0"/>
          </a:p>
          <a:p>
            <a:endParaRPr lang="fr-FR" dirty="0"/>
          </a:p>
          <a:p>
            <a:endParaRPr lang="fr-CA" dirty="0"/>
          </a:p>
        </p:txBody>
      </p:sp>
      <p:pic>
        <p:nvPicPr>
          <p:cNvPr id="4" name="Picture 2">
            <a:extLst>
              <a:ext uri="{FF2B5EF4-FFF2-40B4-BE49-F238E27FC236}">
                <a16:creationId xmlns:a16="http://schemas.microsoft.com/office/drawing/2014/main" id="{BA5456C3-06AB-E492-A8F7-6DE42DFCE8E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4536115"/>
            <a:ext cx="3672408" cy="55591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a:extLst>
              <a:ext uri="{FF2B5EF4-FFF2-40B4-BE49-F238E27FC236}">
                <a16:creationId xmlns:a16="http://schemas.microsoft.com/office/drawing/2014/main" id="{CF555B37-CDCB-72A3-8F1C-EF8C037CDA7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04000" y="4536114"/>
            <a:ext cx="992336" cy="55591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73786019-EF55-8BE9-E430-523CA40857F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12446" y="2792577"/>
            <a:ext cx="1635427" cy="55591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2FB89B1A-D05A-E69A-9F90-0098DDD90A8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38896" y="3652663"/>
            <a:ext cx="1922543" cy="55591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A picture containing text, room, gambling house&#10;&#10;Description automatically generated">
            <a:extLst>
              <a:ext uri="{FF2B5EF4-FFF2-40B4-BE49-F238E27FC236}">
                <a16:creationId xmlns:a16="http://schemas.microsoft.com/office/drawing/2014/main" id="{0E66FAC5-717E-80E1-6D07-38887930256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166443" y="3563094"/>
            <a:ext cx="891785" cy="88086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2535474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a:extLst>
              <a:ext uri="{FF2B5EF4-FFF2-40B4-BE49-F238E27FC236}">
                <a16:creationId xmlns:a16="http://schemas.microsoft.com/office/drawing/2014/main" id="{DFC6A8E3-9C4E-7546-4F23-2F81E4455D3C}"/>
              </a:ext>
            </a:extLst>
          </p:cNvPr>
          <p:cNvSpPr>
            <a:spLocks noGrp="1"/>
          </p:cNvSpPr>
          <p:nvPr>
            <p:ph type="ftr" sz="quarter" idx="11"/>
          </p:nvPr>
        </p:nvSpPr>
        <p:spPr/>
        <p:txBody>
          <a:bodyPr/>
          <a:lstStyle>
            <a:defPPr>
              <a:defRPr lang="fr-FR"/>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endParaRPr lang="fr-CA" dirty="0"/>
          </a:p>
        </p:txBody>
      </p:sp>
      <p:sp>
        <p:nvSpPr>
          <p:cNvPr id="5" name="Espace réservé du numéro de diapositive 4">
            <a:extLst>
              <a:ext uri="{FF2B5EF4-FFF2-40B4-BE49-F238E27FC236}">
                <a16:creationId xmlns:a16="http://schemas.microsoft.com/office/drawing/2014/main" id="{C11A7AA6-110C-00F9-0D77-D5AE1CF75E26}"/>
              </a:ext>
            </a:extLst>
          </p:cNvPr>
          <p:cNvSpPr>
            <a:spLocks noGrp="1"/>
          </p:cNvSpPr>
          <p:nvPr>
            <p:ph type="sldNum" sz="quarter" idx="12"/>
          </p:nvPr>
        </p:nvSpPr>
        <p:spPr/>
        <p:txBody>
          <a:bodyPr/>
          <a:lstStyle>
            <a:defPPr>
              <a:defRPr lang="fr-FR"/>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endParaRPr lang="fr-CA" dirty="0"/>
          </a:p>
        </p:txBody>
      </p:sp>
      <p:pic>
        <p:nvPicPr>
          <p:cNvPr id="6" name="Picture 1">
            <a:extLst>
              <a:ext uri="{FF2B5EF4-FFF2-40B4-BE49-F238E27FC236}">
                <a16:creationId xmlns:a16="http://schemas.microsoft.com/office/drawing/2014/main" id="{8CFF174B-DAD6-E9E6-CE82-28BCA62378B7}"/>
              </a:ext>
            </a:extLst>
          </p:cNvPr>
          <p:cNvPicPr>
            <a:picLocks noChangeAspect="1"/>
          </p:cNvPicPr>
          <p:nvPr/>
        </p:nvPicPr>
        <p:blipFill>
          <a:blip r:embed="rId3"/>
          <a:stretch>
            <a:fillRect/>
          </a:stretch>
        </p:blipFill>
        <p:spPr>
          <a:xfrm>
            <a:off x="243225" y="1121902"/>
            <a:ext cx="5039617" cy="3585990"/>
          </a:xfrm>
          <a:prstGeom prst="rect">
            <a:avLst/>
          </a:prstGeom>
        </p:spPr>
      </p:pic>
      <p:sp>
        <p:nvSpPr>
          <p:cNvPr id="7" name="Bulle narrative : rectangle à coins arrondis 6">
            <a:extLst>
              <a:ext uri="{FF2B5EF4-FFF2-40B4-BE49-F238E27FC236}">
                <a16:creationId xmlns:a16="http://schemas.microsoft.com/office/drawing/2014/main" id="{B770C38D-A35F-B63E-AD1B-DCF52EF2EB61}"/>
              </a:ext>
            </a:extLst>
          </p:cNvPr>
          <p:cNvSpPr/>
          <p:nvPr/>
        </p:nvSpPr>
        <p:spPr>
          <a:xfrm>
            <a:off x="5282842" y="2208509"/>
            <a:ext cx="3668035" cy="2289875"/>
          </a:xfrm>
          <a:prstGeom prst="wedgeRoundRectCallout">
            <a:avLst>
              <a:gd name="adj1" fmla="val -80302"/>
              <a:gd name="adj2" fmla="val -75461"/>
              <a:gd name="adj3" fmla="val 16667"/>
            </a:avLst>
          </a:prstGeom>
          <a:noFill/>
          <a:ln w="38100">
            <a:solidFill>
              <a:srgbClr val="C41A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2500" lnSpcReduction="10000"/>
          </a:bodyPr>
          <a:lst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sz="1650" dirty="0">
                <a:solidFill>
                  <a:srgbClr val="F16E33"/>
                </a:solidFill>
                <a:latin typeface="Georgia" panose="02040502050405020303" pitchFamily="18" charset="0"/>
              </a:rPr>
              <a:t>The average level of disability among long COVID cases, estimated as the ratio of overall long COVID severity‐weighted prevalence to prevalence, was 0.231 (0.134–0.370)—equivalent to the GBD DWs for severe neck pain, Crohn’s disease, or long‐term consequences of moderately severe traumatic brain injury</a:t>
            </a:r>
          </a:p>
        </p:txBody>
      </p:sp>
      <p:sp>
        <p:nvSpPr>
          <p:cNvPr id="8" name="Bulle narrative : rectangle à coins arrondis 7">
            <a:extLst>
              <a:ext uri="{FF2B5EF4-FFF2-40B4-BE49-F238E27FC236}">
                <a16:creationId xmlns:a16="http://schemas.microsoft.com/office/drawing/2014/main" id="{AC898810-98D4-DF46-37AC-6ABBA2F6BAB4}"/>
              </a:ext>
            </a:extLst>
          </p:cNvPr>
          <p:cNvSpPr/>
          <p:nvPr/>
        </p:nvSpPr>
        <p:spPr>
          <a:xfrm>
            <a:off x="5742121" y="586408"/>
            <a:ext cx="3158654" cy="1436465"/>
          </a:xfrm>
          <a:prstGeom prst="wedgeRoundRectCallout">
            <a:avLst>
              <a:gd name="adj1" fmla="val -96503"/>
              <a:gd name="adj2" fmla="val 19580"/>
              <a:gd name="adj3" fmla="val 16667"/>
            </a:avLst>
          </a:prstGeom>
          <a:noFill/>
          <a:ln w="38100">
            <a:solidFill>
              <a:srgbClr val="C41A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5000" lnSpcReduction="10000"/>
          </a:bodyPr>
          <a:lst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sz="1800" dirty="0">
                <a:solidFill>
                  <a:srgbClr val="F16E33"/>
                </a:solidFill>
                <a:latin typeface="Georgia" panose="02040502050405020303" pitchFamily="18" charset="0"/>
              </a:rPr>
              <a:t>Globally, in 2020 and 2021, 144.7 million (95% uncertainty interval [UI] 54.8–312.9) people suffered from any of the three symptom clusters of long COVID. </a:t>
            </a:r>
          </a:p>
        </p:txBody>
      </p:sp>
      <p:sp>
        <p:nvSpPr>
          <p:cNvPr id="9" name="ZoneTexte 8">
            <a:extLst>
              <a:ext uri="{FF2B5EF4-FFF2-40B4-BE49-F238E27FC236}">
                <a16:creationId xmlns:a16="http://schemas.microsoft.com/office/drawing/2014/main" id="{8500DB39-D9E9-DF96-C0E7-BD5F44CAD5A6}"/>
              </a:ext>
            </a:extLst>
          </p:cNvPr>
          <p:cNvSpPr txBox="1"/>
          <p:nvPr/>
        </p:nvSpPr>
        <p:spPr>
          <a:xfrm>
            <a:off x="5742121" y="4644830"/>
            <a:ext cx="1165059" cy="248209"/>
          </a:xfrm>
          <a:prstGeom prst="rect">
            <a:avLst/>
          </a:prstGeom>
          <a:noFill/>
        </p:spPr>
        <p:txBody>
          <a:bodyPr wrap="square" rtlCol="0">
            <a:spAutoFit/>
          </a:bodyPr>
          <a:lst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fr-CA" sz="1013" dirty="0"/>
              <a:t>Référence : </a:t>
            </a:r>
            <a:r>
              <a:rPr lang="fr-CA" sz="1013" dirty="0">
                <a:hlinkClick r:id="" action="ppaction://noaction"/>
              </a:rPr>
              <a:t>ici</a:t>
            </a:r>
            <a:r>
              <a:rPr lang="fr-CA" sz="1013" dirty="0"/>
              <a:t>.</a:t>
            </a:r>
          </a:p>
        </p:txBody>
      </p:sp>
      <p:sp>
        <p:nvSpPr>
          <p:cNvPr id="10" name="ZoneTexte 9">
            <a:extLst>
              <a:ext uri="{FF2B5EF4-FFF2-40B4-BE49-F238E27FC236}">
                <a16:creationId xmlns:a16="http://schemas.microsoft.com/office/drawing/2014/main" id="{DA02C448-C63C-D355-22DF-92BAE2E9A34A}"/>
              </a:ext>
            </a:extLst>
          </p:cNvPr>
          <p:cNvSpPr txBox="1"/>
          <p:nvPr/>
        </p:nvSpPr>
        <p:spPr>
          <a:xfrm>
            <a:off x="3210216" y="4652318"/>
            <a:ext cx="2072625" cy="230832"/>
          </a:xfrm>
          <a:prstGeom prst="rect">
            <a:avLst/>
          </a:prstGeom>
          <a:noFill/>
        </p:spPr>
        <p:txBody>
          <a:bodyPr wrap="square" rtlCol="0">
            <a:spAutoFit/>
          </a:bodyPr>
          <a:lst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fr-CA" sz="900" dirty="0"/>
              <a:t>27 mai 2022 – Pré-impression</a:t>
            </a:r>
          </a:p>
        </p:txBody>
      </p:sp>
      <p:sp>
        <p:nvSpPr>
          <p:cNvPr id="11" name="Titre 10">
            <a:extLst>
              <a:ext uri="{FF2B5EF4-FFF2-40B4-BE49-F238E27FC236}">
                <a16:creationId xmlns:a16="http://schemas.microsoft.com/office/drawing/2014/main" id="{85BAAD71-A076-E375-F983-609AEB74DD2F}"/>
              </a:ext>
            </a:extLst>
          </p:cNvPr>
          <p:cNvSpPr>
            <a:spLocks noGrp="1"/>
          </p:cNvSpPr>
          <p:nvPr>
            <p:ph type="title"/>
          </p:nvPr>
        </p:nvSpPr>
        <p:spPr/>
        <p:txBody>
          <a:bodyPr/>
          <a:lstStyle/>
          <a:p>
            <a:r>
              <a:rPr lang="fr-CA" dirty="0"/>
              <a:t>Fardeau du handicap</a:t>
            </a:r>
          </a:p>
        </p:txBody>
      </p:sp>
    </p:spTree>
    <p:extLst>
      <p:ext uri="{BB962C8B-B14F-4D97-AF65-F5344CB8AC3E}">
        <p14:creationId xmlns:p14="http://schemas.microsoft.com/office/powerpoint/2010/main" val="37510702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EEE0820-73B9-A229-8FE3-B70A244CEFEE}"/>
              </a:ext>
            </a:extLst>
          </p:cNvPr>
          <p:cNvSpPr>
            <a:spLocks noGrp="1"/>
          </p:cNvSpPr>
          <p:nvPr>
            <p:ph type="ctrTitle"/>
          </p:nvPr>
        </p:nvSpPr>
        <p:spPr>
          <a:xfrm>
            <a:off x="2051720" y="2166705"/>
            <a:ext cx="6624737" cy="810090"/>
          </a:xfrm>
        </p:spPr>
        <p:txBody>
          <a:bodyPr/>
          <a:lstStyle/>
          <a:p>
            <a:r>
              <a:rPr lang="fr-FR" dirty="0"/>
              <a:t>Face à ce fardeau, une équipe du CISSS-Montérégie Ouest a pris action…</a:t>
            </a:r>
            <a:endParaRPr lang="fr-CA" dirty="0"/>
          </a:p>
        </p:txBody>
      </p:sp>
    </p:spTree>
    <p:extLst>
      <p:ext uri="{BB962C8B-B14F-4D97-AF65-F5344CB8AC3E}">
        <p14:creationId xmlns:p14="http://schemas.microsoft.com/office/powerpoint/2010/main" val="38847036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0B1FC9F-2E64-F67B-ABD8-B72B2CFEA576}"/>
              </a:ext>
            </a:extLst>
          </p:cNvPr>
          <p:cNvSpPr>
            <a:spLocks noGrp="1"/>
          </p:cNvSpPr>
          <p:nvPr>
            <p:ph type="ctrTitle"/>
          </p:nvPr>
        </p:nvSpPr>
        <p:spPr/>
        <p:txBody>
          <a:bodyPr/>
          <a:lstStyle/>
          <a:p>
            <a:r>
              <a:rPr lang="fr-CA" dirty="0"/>
              <a:t>Version 1.0 (2021)</a:t>
            </a:r>
            <a:br>
              <a:rPr lang="fr-CA" dirty="0"/>
            </a:br>
            <a:r>
              <a:rPr lang="fr-CA" sz="2500" dirty="0"/>
              <a:t>Projet initial financé avec des sommes COVID pour 1 an</a:t>
            </a:r>
            <a:br>
              <a:rPr lang="fr-CA" dirty="0"/>
            </a:br>
            <a:endParaRPr lang="fr-CA" dirty="0"/>
          </a:p>
        </p:txBody>
      </p:sp>
    </p:spTree>
    <p:extLst>
      <p:ext uri="{BB962C8B-B14F-4D97-AF65-F5344CB8AC3E}">
        <p14:creationId xmlns:p14="http://schemas.microsoft.com/office/powerpoint/2010/main" val="7641321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7">
            <a:extLst>
              <a:ext uri="{FF2B5EF4-FFF2-40B4-BE49-F238E27FC236}">
                <a16:creationId xmlns:a16="http://schemas.microsoft.com/office/drawing/2014/main" id="{4BD9321E-8FA0-DB4B-92A0-9FB33E520BD5}"/>
              </a:ext>
            </a:extLst>
          </p:cNvPr>
          <p:cNvPicPr>
            <a:picLocks noChangeAspect="1"/>
          </p:cNvPicPr>
          <p:nvPr/>
        </p:nvPicPr>
        <p:blipFill>
          <a:blip r:embed="rId3"/>
          <a:stretch>
            <a:fillRect/>
          </a:stretch>
        </p:blipFill>
        <p:spPr>
          <a:xfrm>
            <a:off x="881362" y="501987"/>
            <a:ext cx="1899518" cy="345367"/>
          </a:xfrm>
          <a:prstGeom prst="rect">
            <a:avLst/>
          </a:prstGeom>
        </p:spPr>
      </p:pic>
      <p:pic>
        <p:nvPicPr>
          <p:cNvPr id="2" name="Espace réservé du contenu 4">
            <a:extLst>
              <a:ext uri="{FF2B5EF4-FFF2-40B4-BE49-F238E27FC236}">
                <a16:creationId xmlns:a16="http://schemas.microsoft.com/office/drawing/2014/main" id="{F515F6A9-8CDE-7849-926B-F2485A26978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62334" y="542118"/>
            <a:ext cx="2819329" cy="1874855"/>
          </a:xfrm>
          <a:prstGeom prst="rect">
            <a:avLst/>
          </a:prstGeom>
        </p:spPr>
      </p:pic>
      <p:sp>
        <p:nvSpPr>
          <p:cNvPr id="15" name="ZoneTexte 8">
            <a:extLst>
              <a:ext uri="{FF2B5EF4-FFF2-40B4-BE49-F238E27FC236}">
                <a16:creationId xmlns:a16="http://schemas.microsoft.com/office/drawing/2014/main" id="{B7F0EB60-7430-12C2-5AD2-986A75360C10}"/>
              </a:ext>
            </a:extLst>
          </p:cNvPr>
          <p:cNvSpPr txBox="1"/>
          <p:nvPr/>
        </p:nvSpPr>
        <p:spPr>
          <a:xfrm>
            <a:off x="2110542" y="3652775"/>
            <a:ext cx="4922914" cy="1295239"/>
          </a:xfrm>
          <a:prstGeom prst="rect">
            <a:avLst/>
          </a:prstGeom>
        </p:spPr>
        <p:txBody>
          <a:bodyPr vert="horz" lIns="68580" tIns="34290" rIns="68580" bIns="34290" rtlCol="0" anchor="ctr">
            <a:normAutofit/>
          </a:bodyPr>
          <a:lstStyle/>
          <a:p>
            <a:pPr algn="ctr">
              <a:lnSpc>
                <a:spcPct val="90000"/>
              </a:lnSpc>
              <a:spcAft>
                <a:spcPts val="450"/>
              </a:spcAft>
            </a:pPr>
            <a:r>
              <a:rPr lang="en-US" sz="1500" dirty="0">
                <a:solidFill>
                  <a:srgbClr val="000000"/>
                </a:solidFill>
              </a:rPr>
              <a:t>Une collaboration entre le Centre de recherche du CHUS - </a:t>
            </a:r>
            <a:r>
              <a:rPr lang="en-US" sz="1500" dirty="0" err="1">
                <a:solidFill>
                  <a:srgbClr val="000000"/>
                </a:solidFill>
              </a:rPr>
              <a:t>Laboratoire</a:t>
            </a:r>
            <a:r>
              <a:rPr lang="en-US" sz="1500" dirty="0">
                <a:solidFill>
                  <a:srgbClr val="000000"/>
                </a:solidFill>
              </a:rPr>
              <a:t> de recherche sur la </a:t>
            </a:r>
            <a:r>
              <a:rPr lang="en-US" sz="1500" dirty="0" err="1">
                <a:solidFill>
                  <a:srgbClr val="000000"/>
                </a:solidFill>
              </a:rPr>
              <a:t>réadaptation</a:t>
            </a:r>
            <a:r>
              <a:rPr lang="en-US" sz="1500" dirty="0">
                <a:solidFill>
                  <a:srgbClr val="000000"/>
                </a:solidFill>
              </a:rPr>
              <a:t> </a:t>
            </a:r>
            <a:r>
              <a:rPr lang="en-US" sz="1500" dirty="0" err="1">
                <a:solidFill>
                  <a:srgbClr val="000000"/>
                </a:solidFill>
              </a:rPr>
              <a:t>axée</a:t>
            </a:r>
            <a:r>
              <a:rPr lang="en-US" sz="1500" dirty="0">
                <a:solidFill>
                  <a:srgbClr val="000000"/>
                </a:solidFill>
              </a:rPr>
              <a:t> sur le patient et le CISSS de la </a:t>
            </a:r>
            <a:r>
              <a:rPr lang="en-US" sz="1500" dirty="0" err="1">
                <a:solidFill>
                  <a:srgbClr val="000000"/>
                </a:solidFill>
              </a:rPr>
              <a:t>Montérégie</a:t>
            </a:r>
            <a:r>
              <a:rPr lang="en-US" sz="1500" dirty="0">
                <a:solidFill>
                  <a:srgbClr val="000000"/>
                </a:solidFill>
              </a:rPr>
              <a:t>-Ouest</a:t>
            </a:r>
          </a:p>
          <a:p>
            <a:pPr algn="ctr">
              <a:lnSpc>
                <a:spcPct val="90000"/>
              </a:lnSpc>
              <a:spcAft>
                <a:spcPts val="450"/>
              </a:spcAft>
            </a:pPr>
            <a:endParaRPr lang="en-US" sz="1500" dirty="0">
              <a:solidFill>
                <a:srgbClr val="000000"/>
              </a:solidFill>
            </a:endParaRPr>
          </a:p>
        </p:txBody>
      </p:sp>
      <p:sp>
        <p:nvSpPr>
          <p:cNvPr id="17" name="ZoneTexte 9">
            <a:extLst>
              <a:ext uri="{FF2B5EF4-FFF2-40B4-BE49-F238E27FC236}">
                <a16:creationId xmlns:a16="http://schemas.microsoft.com/office/drawing/2014/main" id="{ACFEC82F-1DCC-4256-5120-ADEB89ECB7CB}"/>
              </a:ext>
            </a:extLst>
          </p:cNvPr>
          <p:cNvSpPr txBox="1"/>
          <p:nvPr/>
        </p:nvSpPr>
        <p:spPr>
          <a:xfrm>
            <a:off x="1296807" y="2705583"/>
            <a:ext cx="6550385" cy="923330"/>
          </a:xfrm>
          <a:prstGeom prst="rect">
            <a:avLst/>
          </a:prstGeom>
          <a:noFill/>
        </p:spPr>
        <p:txBody>
          <a:bodyPr wrap="square" rtlCol="0">
            <a:spAutoFit/>
          </a:bodyPr>
          <a:lstStyle/>
          <a:p>
            <a:pPr algn="ctr">
              <a:spcAft>
                <a:spcPts val="450"/>
              </a:spcAft>
            </a:pPr>
            <a:r>
              <a:rPr lang="fr-CA" sz="1800" dirty="0">
                <a:solidFill>
                  <a:schemeClr val="bg2"/>
                </a:solidFill>
              </a:rPr>
              <a:t>La </a:t>
            </a:r>
            <a:r>
              <a:rPr lang="fr-CA" sz="1800" dirty="0" err="1">
                <a:solidFill>
                  <a:schemeClr val="bg2"/>
                </a:solidFill>
              </a:rPr>
              <a:t>téléréadaptation</a:t>
            </a:r>
            <a:r>
              <a:rPr lang="fr-CA" sz="1800" dirty="0">
                <a:solidFill>
                  <a:schemeClr val="bg2"/>
                </a:solidFill>
              </a:rPr>
              <a:t> en première ligne pour les personnes ayant des symptômes persistants liés à la COVID-19 (étude TELEPORT) </a:t>
            </a:r>
          </a:p>
        </p:txBody>
      </p:sp>
    </p:spTree>
    <p:extLst>
      <p:ext uri="{BB962C8B-B14F-4D97-AF65-F5344CB8AC3E}">
        <p14:creationId xmlns:p14="http://schemas.microsoft.com/office/powerpoint/2010/main" val="6982151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27898B-DF37-CCEB-6262-BFBB3E817878}"/>
              </a:ext>
            </a:extLst>
          </p:cNvPr>
          <p:cNvSpPr>
            <a:spLocks noGrp="1"/>
          </p:cNvSpPr>
          <p:nvPr>
            <p:ph type="title"/>
          </p:nvPr>
        </p:nvSpPr>
        <p:spPr/>
        <p:txBody>
          <a:bodyPr/>
          <a:lstStyle/>
          <a:p>
            <a:r>
              <a:rPr lang="en-US" dirty="0"/>
              <a:t>Première communication</a:t>
            </a:r>
          </a:p>
        </p:txBody>
      </p:sp>
      <p:sp>
        <p:nvSpPr>
          <p:cNvPr id="3" name="Content Placeholder 2">
            <a:extLst>
              <a:ext uri="{FF2B5EF4-FFF2-40B4-BE49-F238E27FC236}">
                <a16:creationId xmlns:a16="http://schemas.microsoft.com/office/drawing/2014/main" id="{C083EF0E-5626-4264-CA6E-AFC58E1B2450}"/>
              </a:ext>
            </a:extLst>
          </p:cNvPr>
          <p:cNvSpPr>
            <a:spLocks noGrp="1"/>
          </p:cNvSpPr>
          <p:nvPr>
            <p:ph idx="1"/>
          </p:nvPr>
        </p:nvSpPr>
        <p:spPr/>
        <p:txBody>
          <a:bodyPr/>
          <a:lstStyle/>
          <a:p>
            <a:r>
              <a:rPr lang="en-US"/>
              <a:t>Primum non </a:t>
            </a:r>
            <a:r>
              <a:rPr lang="en-US" err="1"/>
              <a:t>nocere</a:t>
            </a:r>
            <a:r>
              <a:rPr lang="en-US"/>
              <a:t>: </a:t>
            </a:r>
            <a:br>
              <a:rPr lang="en-US"/>
            </a:br>
            <a:r>
              <a:rPr lang="en-US"/>
              <a:t>le début </a:t>
            </a:r>
            <a:r>
              <a:rPr lang="en-US" err="1"/>
              <a:t>d’une</a:t>
            </a:r>
            <a:r>
              <a:rPr lang="en-US"/>
              <a:t> collaboration</a:t>
            </a:r>
          </a:p>
          <a:p>
            <a:r>
              <a:rPr lang="en-US"/>
              <a:t>Partage de </a:t>
            </a:r>
            <a:r>
              <a:rPr lang="en-US" err="1"/>
              <a:t>données</a:t>
            </a:r>
            <a:r>
              <a:rPr lang="en-US"/>
              <a:t> </a:t>
            </a:r>
            <a:r>
              <a:rPr lang="en-US" err="1"/>
              <a:t>réciproque</a:t>
            </a:r>
            <a:endParaRPr lang="en-US"/>
          </a:p>
          <a:p>
            <a:r>
              <a:rPr lang="en-US"/>
              <a:t>Urgence </a:t>
            </a:r>
            <a:r>
              <a:rPr lang="en-US" err="1"/>
              <a:t>d’agir</a:t>
            </a:r>
            <a:endParaRPr lang="en-US"/>
          </a:p>
        </p:txBody>
      </p:sp>
      <p:graphicFrame>
        <p:nvGraphicFramePr>
          <p:cNvPr id="4" name="Diagram 3">
            <a:extLst>
              <a:ext uri="{FF2B5EF4-FFF2-40B4-BE49-F238E27FC236}">
                <a16:creationId xmlns:a16="http://schemas.microsoft.com/office/drawing/2014/main" id="{B4917791-0A5B-1FEE-A255-BA6BCDB4679E}"/>
              </a:ext>
            </a:extLst>
          </p:cNvPr>
          <p:cNvGraphicFramePr/>
          <p:nvPr>
            <p:extLst>
              <p:ext uri="{D42A27DB-BD31-4B8C-83A1-F6EECF244321}">
                <p14:modId xmlns:p14="http://schemas.microsoft.com/office/powerpoint/2010/main" val="2782785038"/>
              </p:ext>
            </p:extLst>
          </p:nvPr>
        </p:nvGraphicFramePr>
        <p:xfrm>
          <a:off x="3672321" y="1563638"/>
          <a:ext cx="5471679" cy="28003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8079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endParaRPr lang="fr-CA" dirty="0"/>
          </a:p>
        </p:txBody>
      </p:sp>
      <p:graphicFrame>
        <p:nvGraphicFramePr>
          <p:cNvPr id="7" name="Diagram 6">
            <a:extLst>
              <a:ext uri="{FF2B5EF4-FFF2-40B4-BE49-F238E27FC236}">
                <a16:creationId xmlns:a16="http://schemas.microsoft.com/office/drawing/2014/main" id="{C108FB98-5C76-3147-BE37-783938A91CE4}"/>
              </a:ext>
            </a:extLst>
          </p:cNvPr>
          <p:cNvGraphicFramePr/>
          <p:nvPr>
            <p:extLst>
              <p:ext uri="{D42A27DB-BD31-4B8C-83A1-F6EECF244321}">
                <p14:modId xmlns:p14="http://schemas.microsoft.com/office/powerpoint/2010/main" val="1331402450"/>
              </p:ext>
            </p:extLst>
          </p:nvPr>
        </p:nvGraphicFramePr>
        <p:xfrm>
          <a:off x="261991" y="339502"/>
          <a:ext cx="8553236" cy="47727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26" name="Picture 2">
            <a:extLst>
              <a:ext uri="{FF2B5EF4-FFF2-40B4-BE49-F238E27FC236}">
                <a16:creationId xmlns:a16="http://schemas.microsoft.com/office/drawing/2014/main" id="{11EECC85-4172-934C-BC55-0CDB81762E04}"/>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298005" y="928955"/>
            <a:ext cx="2234630" cy="452334"/>
          </a:xfrm>
          <a:prstGeom prst="rect">
            <a:avLst/>
          </a:prstGeom>
          <a:noFill/>
          <a:extLst>
            <a:ext uri="{909E8E84-426E-40DD-AFC4-6F175D3DCCD1}">
              <a14:hiddenFill xmlns:a14="http://schemas.microsoft.com/office/drawing/2010/main">
                <a:solidFill>
                  <a:srgbClr val="FFFFFF"/>
                </a:solidFill>
              </a14:hiddenFill>
            </a:ext>
          </a:extLst>
        </p:spPr>
      </p:pic>
      <p:pic>
        <p:nvPicPr>
          <p:cNvPr id="18" name="Graphic 17" descr="Users with solid fill">
            <a:extLst>
              <a:ext uri="{FF2B5EF4-FFF2-40B4-BE49-F238E27FC236}">
                <a16:creationId xmlns:a16="http://schemas.microsoft.com/office/drawing/2014/main" id="{BFC6D9C6-DBC1-1B4E-9A7F-61F6965CE40C}"/>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229100" y="1793050"/>
            <a:ext cx="685800" cy="685800"/>
          </a:xfrm>
          <a:prstGeom prst="rect">
            <a:avLst/>
          </a:prstGeom>
        </p:spPr>
      </p:pic>
      <p:pic>
        <p:nvPicPr>
          <p:cNvPr id="20" name="Graphic 19" descr="Cheers with solid fill">
            <a:extLst>
              <a:ext uri="{FF2B5EF4-FFF2-40B4-BE49-F238E27FC236}">
                <a16:creationId xmlns:a16="http://schemas.microsoft.com/office/drawing/2014/main" id="{C84AD954-BBEB-3845-B108-8A82942AA9AD}"/>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4662353" y="3529454"/>
            <a:ext cx="685800" cy="685800"/>
          </a:xfrm>
          <a:prstGeom prst="rect">
            <a:avLst/>
          </a:prstGeom>
        </p:spPr>
      </p:pic>
      <p:pic>
        <p:nvPicPr>
          <p:cNvPr id="22" name="Graphic 21" descr="Meeting with solid fill">
            <a:extLst>
              <a:ext uri="{FF2B5EF4-FFF2-40B4-BE49-F238E27FC236}">
                <a16:creationId xmlns:a16="http://schemas.microsoft.com/office/drawing/2014/main" id="{6CCA4D65-BD84-CA4E-87DD-A6955CEC8927}"/>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3543300" y="2996471"/>
            <a:ext cx="685800" cy="685800"/>
          </a:xfrm>
          <a:prstGeom prst="rect">
            <a:avLst/>
          </a:prstGeom>
        </p:spPr>
      </p:pic>
      <p:pic>
        <p:nvPicPr>
          <p:cNvPr id="1028" name="Picture 4">
            <a:extLst>
              <a:ext uri="{FF2B5EF4-FFF2-40B4-BE49-F238E27FC236}">
                <a16:creationId xmlns:a16="http://schemas.microsoft.com/office/drawing/2014/main" id="{036C785F-817C-8D4D-86E3-45C757379A4D}"/>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286838" y="1463901"/>
            <a:ext cx="1888786" cy="9336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04659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EBCBC7-9C1E-7E41-95FC-0DC9E975BF51}"/>
              </a:ext>
            </a:extLst>
          </p:cNvPr>
          <p:cNvSpPr>
            <a:spLocks noGrp="1"/>
          </p:cNvSpPr>
          <p:nvPr>
            <p:ph type="title"/>
          </p:nvPr>
        </p:nvSpPr>
        <p:spPr>
          <a:xfrm>
            <a:off x="486697" y="585123"/>
            <a:ext cx="6939116" cy="762491"/>
          </a:xfrm>
        </p:spPr>
        <p:txBody>
          <a:bodyPr>
            <a:normAutofit/>
          </a:bodyPr>
          <a:lstStyle/>
          <a:p>
            <a:pPr lvl="0"/>
            <a:r>
              <a:rPr lang="fr-CA" sz="2400" dirty="0"/>
              <a:t>Créer une équipe interdisciplinaire dans ​</a:t>
            </a:r>
            <a:br>
              <a:rPr lang="fr-CA" sz="2400" dirty="0"/>
            </a:br>
            <a:r>
              <a:rPr lang="fr-CA" sz="2400" dirty="0"/>
              <a:t>un écosystème apprenant​</a:t>
            </a:r>
            <a:endParaRPr lang="fr-FR" sz="2400" dirty="0"/>
          </a:p>
        </p:txBody>
      </p:sp>
      <p:sp>
        <p:nvSpPr>
          <p:cNvPr id="15" name="Rounded Rectangle 7">
            <a:extLst>
              <a:ext uri="{FF2B5EF4-FFF2-40B4-BE49-F238E27FC236}">
                <a16:creationId xmlns:a16="http://schemas.microsoft.com/office/drawing/2014/main" id="{DF603035-4F76-1446-BA81-9B53358826E4}"/>
              </a:ext>
            </a:extLst>
          </p:cNvPr>
          <p:cNvSpPr/>
          <p:nvPr/>
        </p:nvSpPr>
        <p:spPr>
          <a:xfrm>
            <a:off x="786314" y="1897549"/>
            <a:ext cx="1069761" cy="412466"/>
          </a:xfrm>
          <a:prstGeom prst="roundRect">
            <a:avLst/>
          </a:prstGeom>
          <a:ln>
            <a:solidFill>
              <a:schemeClr val="accent5"/>
            </a:solidFill>
          </a:ln>
        </p:spPr>
        <p:style>
          <a:lnRef idx="0">
            <a:schemeClr val="accent1"/>
          </a:lnRef>
          <a:fillRef idx="3">
            <a:schemeClr val="accent1"/>
          </a:fillRef>
          <a:effectRef idx="3">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algn="ctr"/>
            <a:r>
              <a:rPr lang="fr-CA" sz="750" b="1" dirty="0">
                <a:solidFill>
                  <a:schemeClr val="tx1"/>
                </a:solidFill>
                <a:ea typeface="Calibri" panose="020F0502020204030204" pitchFamily="34" charset="0"/>
                <a:cs typeface="Times New Roman" panose="02020603050405020304" pitchFamily="18" charset="0"/>
              </a:rPr>
              <a:t>Identification des besoins reliés à la COVID longue</a:t>
            </a:r>
            <a:endParaRPr lang="en-CA" sz="900" b="1" dirty="0">
              <a:solidFill>
                <a:schemeClr val="tx1"/>
              </a:solidFill>
              <a:ea typeface="Calibri" panose="020F0502020204030204" pitchFamily="34" charset="0"/>
              <a:cs typeface="Times New Roman" panose="02020603050405020304" pitchFamily="18" charset="0"/>
            </a:endParaRPr>
          </a:p>
        </p:txBody>
      </p:sp>
      <p:sp>
        <p:nvSpPr>
          <p:cNvPr id="17" name="Rounded Rectangle 8">
            <a:extLst>
              <a:ext uri="{FF2B5EF4-FFF2-40B4-BE49-F238E27FC236}">
                <a16:creationId xmlns:a16="http://schemas.microsoft.com/office/drawing/2014/main" id="{302E0634-6E45-014A-800E-F76337B478C1}"/>
              </a:ext>
            </a:extLst>
          </p:cNvPr>
          <p:cNvSpPr/>
          <p:nvPr/>
        </p:nvSpPr>
        <p:spPr>
          <a:xfrm>
            <a:off x="788894" y="3014164"/>
            <a:ext cx="1069761" cy="412466"/>
          </a:xfrm>
          <a:prstGeom prst="roundRect">
            <a:avLst/>
          </a:prstGeom>
          <a:ln/>
        </p:spPr>
        <p:style>
          <a:lnRef idx="0">
            <a:schemeClr val="accent3"/>
          </a:lnRef>
          <a:fillRef idx="3">
            <a:schemeClr val="accent3"/>
          </a:fillRef>
          <a:effectRef idx="3">
            <a:schemeClr val="accent3"/>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algn="ctr"/>
            <a:r>
              <a:rPr lang="fr-CA" sz="750" b="1" dirty="0">
                <a:solidFill>
                  <a:schemeClr val="tx1"/>
                </a:solidFill>
                <a:ea typeface="Calibri" panose="020F0502020204030204" pitchFamily="34" charset="0"/>
                <a:cs typeface="Times New Roman" panose="02020603050405020304" pitchFamily="18" charset="0"/>
              </a:rPr>
              <a:t>Analyse de la demande</a:t>
            </a:r>
            <a:endParaRPr lang="en-CA" sz="900" b="1" dirty="0">
              <a:solidFill>
                <a:schemeClr val="tx1"/>
              </a:solidFill>
              <a:ea typeface="Calibri" panose="020F0502020204030204" pitchFamily="34" charset="0"/>
              <a:cs typeface="Times New Roman" panose="02020603050405020304" pitchFamily="18" charset="0"/>
            </a:endParaRPr>
          </a:p>
        </p:txBody>
      </p:sp>
      <p:sp>
        <p:nvSpPr>
          <p:cNvPr id="18" name="Rounded Rectangle 16">
            <a:extLst>
              <a:ext uri="{FF2B5EF4-FFF2-40B4-BE49-F238E27FC236}">
                <a16:creationId xmlns:a16="http://schemas.microsoft.com/office/drawing/2014/main" id="{AFB02DF4-B0AE-C14A-8713-0152A94756BD}"/>
              </a:ext>
            </a:extLst>
          </p:cNvPr>
          <p:cNvSpPr/>
          <p:nvPr/>
        </p:nvSpPr>
        <p:spPr>
          <a:xfrm>
            <a:off x="781553" y="2449595"/>
            <a:ext cx="1069761" cy="412466"/>
          </a:xfrm>
          <a:prstGeom prst="roundRect">
            <a:avLst/>
          </a:prstGeom>
          <a:ln/>
        </p:spPr>
        <p:style>
          <a:lnRef idx="0">
            <a:schemeClr val="accent5"/>
          </a:lnRef>
          <a:fillRef idx="3">
            <a:schemeClr val="accent5"/>
          </a:fillRef>
          <a:effectRef idx="3">
            <a:schemeClr val="accent5"/>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algn="ctr"/>
            <a:r>
              <a:rPr lang="fr-CA" sz="750" b="1" dirty="0">
                <a:solidFill>
                  <a:schemeClr val="tx1"/>
                </a:solidFill>
                <a:ea typeface="Calibri" panose="020F0502020204030204" pitchFamily="34" charset="0"/>
                <a:cs typeface="Times New Roman" panose="02020603050405020304" pitchFamily="18" charset="0"/>
              </a:rPr>
              <a:t>Demande de services</a:t>
            </a:r>
            <a:endParaRPr lang="en-CA" sz="900" b="1" dirty="0">
              <a:solidFill>
                <a:schemeClr val="tx1"/>
              </a:solidFill>
              <a:ea typeface="Calibri" panose="020F0502020204030204" pitchFamily="34" charset="0"/>
              <a:cs typeface="Times New Roman" panose="02020603050405020304" pitchFamily="18" charset="0"/>
            </a:endParaRPr>
          </a:p>
        </p:txBody>
      </p:sp>
      <p:sp>
        <p:nvSpPr>
          <p:cNvPr id="19" name="Rounded Rectangle 73">
            <a:extLst>
              <a:ext uri="{FF2B5EF4-FFF2-40B4-BE49-F238E27FC236}">
                <a16:creationId xmlns:a16="http://schemas.microsoft.com/office/drawing/2014/main" id="{C52F9574-6552-2146-B654-861FAA3CCF3B}"/>
              </a:ext>
            </a:extLst>
          </p:cNvPr>
          <p:cNvSpPr/>
          <p:nvPr/>
        </p:nvSpPr>
        <p:spPr>
          <a:xfrm>
            <a:off x="2062079" y="3703423"/>
            <a:ext cx="1069761" cy="412466"/>
          </a:xfrm>
          <a:prstGeom prst="roundRect">
            <a:avLst/>
          </a:prstGeom>
          <a:ln/>
        </p:spPr>
        <p:style>
          <a:lnRef idx="0">
            <a:schemeClr val="accent4"/>
          </a:lnRef>
          <a:fillRef idx="3">
            <a:schemeClr val="accent4"/>
          </a:fillRef>
          <a:effectRef idx="3">
            <a:schemeClr val="accent4"/>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algn="ctr"/>
            <a:r>
              <a:rPr lang="fr-CA" sz="750" b="1" dirty="0">
                <a:solidFill>
                  <a:schemeClr val="tx1"/>
                </a:solidFill>
                <a:ea typeface="Calibri" panose="020F0502020204030204" pitchFamily="34" charset="0"/>
                <a:cs typeface="Times New Roman" panose="02020603050405020304" pitchFamily="18" charset="0"/>
              </a:rPr>
              <a:t>Orientation vers les bons services</a:t>
            </a:r>
            <a:endParaRPr lang="en-CA" sz="900" b="1" dirty="0">
              <a:solidFill>
                <a:schemeClr val="tx1"/>
              </a:solidFill>
              <a:ea typeface="Calibri" panose="020F0502020204030204" pitchFamily="34" charset="0"/>
              <a:cs typeface="Times New Roman" panose="02020603050405020304" pitchFamily="18" charset="0"/>
            </a:endParaRPr>
          </a:p>
        </p:txBody>
      </p:sp>
      <p:sp>
        <p:nvSpPr>
          <p:cNvPr id="33" name="Rounded Rectangle 73">
            <a:extLst>
              <a:ext uri="{FF2B5EF4-FFF2-40B4-BE49-F238E27FC236}">
                <a16:creationId xmlns:a16="http://schemas.microsoft.com/office/drawing/2014/main" id="{7D004B71-8511-F44B-A782-6D2F09872B55}"/>
              </a:ext>
            </a:extLst>
          </p:cNvPr>
          <p:cNvSpPr/>
          <p:nvPr/>
        </p:nvSpPr>
        <p:spPr>
          <a:xfrm>
            <a:off x="783428" y="3703423"/>
            <a:ext cx="1069761" cy="412466"/>
          </a:xfrm>
          <a:prstGeom prst="roundRect">
            <a:avLst/>
          </a:prstGeom>
          <a:ln/>
        </p:spPr>
        <p:style>
          <a:lnRef idx="0">
            <a:schemeClr val="accent2"/>
          </a:lnRef>
          <a:fillRef idx="3">
            <a:schemeClr val="accent2"/>
          </a:fillRef>
          <a:effectRef idx="3">
            <a:schemeClr val="accent2"/>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algn="ctr"/>
            <a:r>
              <a:rPr lang="fr-CA" sz="750" b="1" dirty="0">
                <a:solidFill>
                  <a:schemeClr val="tx1"/>
                </a:solidFill>
                <a:ea typeface="Calibri" panose="020F0502020204030204" pitchFamily="34" charset="0"/>
                <a:cs typeface="Times New Roman" panose="02020603050405020304" pitchFamily="18" charset="0"/>
              </a:rPr>
              <a:t>Suivi en interdisciplinarité</a:t>
            </a:r>
            <a:endParaRPr lang="en-CA" sz="900" b="1" dirty="0">
              <a:solidFill>
                <a:schemeClr val="tx1"/>
              </a:solidFill>
              <a:ea typeface="Calibri" panose="020F0502020204030204" pitchFamily="34" charset="0"/>
              <a:cs typeface="Times New Roman" panose="02020603050405020304" pitchFamily="18" charset="0"/>
            </a:endParaRPr>
          </a:p>
        </p:txBody>
      </p:sp>
      <p:sp>
        <p:nvSpPr>
          <p:cNvPr id="37" name="Rounded Rectangle 73">
            <a:extLst>
              <a:ext uri="{FF2B5EF4-FFF2-40B4-BE49-F238E27FC236}">
                <a16:creationId xmlns:a16="http://schemas.microsoft.com/office/drawing/2014/main" id="{43F022E6-EB14-D743-95C5-347123C05961}"/>
              </a:ext>
            </a:extLst>
          </p:cNvPr>
          <p:cNvSpPr/>
          <p:nvPr/>
        </p:nvSpPr>
        <p:spPr>
          <a:xfrm>
            <a:off x="793458" y="4312375"/>
            <a:ext cx="1069761" cy="412466"/>
          </a:xfrm>
          <a:prstGeom prst="roundRect">
            <a:avLst/>
          </a:prstGeom>
          <a:ln/>
        </p:spPr>
        <p:style>
          <a:lnRef idx="0">
            <a:schemeClr val="accent6"/>
          </a:lnRef>
          <a:fillRef idx="3">
            <a:schemeClr val="accent6"/>
          </a:fillRef>
          <a:effectRef idx="3">
            <a:schemeClr val="accent6"/>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algn="ctr"/>
            <a:r>
              <a:rPr lang="fr-CA" sz="750" b="1" dirty="0">
                <a:solidFill>
                  <a:schemeClr val="tx1"/>
                </a:solidFill>
                <a:ea typeface="Calibri" panose="020F0502020204030204" pitchFamily="34" charset="0"/>
                <a:cs typeface="Times New Roman" panose="02020603050405020304" pitchFamily="18" charset="0"/>
              </a:rPr>
              <a:t>Fin de l’épisode de service</a:t>
            </a:r>
            <a:endParaRPr lang="en-CA" sz="900" b="1" dirty="0">
              <a:solidFill>
                <a:schemeClr val="tx1"/>
              </a:solidFill>
              <a:ea typeface="Calibri" panose="020F0502020204030204" pitchFamily="34" charset="0"/>
              <a:cs typeface="Times New Roman" panose="02020603050405020304" pitchFamily="18" charset="0"/>
            </a:endParaRPr>
          </a:p>
        </p:txBody>
      </p:sp>
      <p:cxnSp>
        <p:nvCxnSpPr>
          <p:cNvPr id="41" name="Elbow Connector 70">
            <a:extLst>
              <a:ext uri="{FF2B5EF4-FFF2-40B4-BE49-F238E27FC236}">
                <a16:creationId xmlns:a16="http://schemas.microsoft.com/office/drawing/2014/main" id="{96BA0E22-D334-184E-9999-9666991EF11F}"/>
              </a:ext>
            </a:extLst>
          </p:cNvPr>
          <p:cNvCxnSpPr>
            <a:cxnSpLocks/>
            <a:stCxn id="15" idx="2"/>
            <a:endCxn id="18" idx="0"/>
          </p:cNvCxnSpPr>
          <p:nvPr/>
        </p:nvCxnSpPr>
        <p:spPr>
          <a:xfrm rot="5400000">
            <a:off x="1249025" y="2377424"/>
            <a:ext cx="139580" cy="4762"/>
          </a:xfrm>
          <a:prstGeom prst="bentConnector3">
            <a:avLst>
              <a:gd name="adj1" fmla="val 50000"/>
            </a:avLst>
          </a:prstGeom>
          <a:ln>
            <a:tailEnd type="triangle"/>
          </a:ln>
        </p:spPr>
        <p:style>
          <a:lnRef idx="3">
            <a:schemeClr val="dk1"/>
          </a:lnRef>
          <a:fillRef idx="0">
            <a:schemeClr val="dk1"/>
          </a:fillRef>
          <a:effectRef idx="2">
            <a:schemeClr val="dk1"/>
          </a:effectRef>
          <a:fontRef idx="minor">
            <a:schemeClr val="tx1"/>
          </a:fontRef>
        </p:style>
      </p:cxnSp>
      <p:cxnSp>
        <p:nvCxnSpPr>
          <p:cNvPr id="42" name="Elbow Connector 70">
            <a:extLst>
              <a:ext uri="{FF2B5EF4-FFF2-40B4-BE49-F238E27FC236}">
                <a16:creationId xmlns:a16="http://schemas.microsoft.com/office/drawing/2014/main" id="{00044002-8D1A-8D48-99F1-5904F80D5AD6}"/>
              </a:ext>
            </a:extLst>
          </p:cNvPr>
          <p:cNvCxnSpPr>
            <a:cxnSpLocks/>
            <a:stCxn id="18" idx="2"/>
            <a:endCxn id="17" idx="0"/>
          </p:cNvCxnSpPr>
          <p:nvPr/>
        </p:nvCxnSpPr>
        <p:spPr>
          <a:xfrm rot="16200000" flipH="1">
            <a:off x="1244053" y="2934441"/>
            <a:ext cx="152102" cy="7342"/>
          </a:xfrm>
          <a:prstGeom prst="bentConnector3">
            <a:avLst>
              <a:gd name="adj1" fmla="val 50000"/>
            </a:avLst>
          </a:prstGeom>
          <a:ln>
            <a:tailEnd type="triangle"/>
          </a:ln>
        </p:spPr>
        <p:style>
          <a:lnRef idx="3">
            <a:schemeClr val="dk1"/>
          </a:lnRef>
          <a:fillRef idx="0">
            <a:schemeClr val="dk1"/>
          </a:fillRef>
          <a:effectRef idx="2">
            <a:schemeClr val="dk1"/>
          </a:effectRef>
          <a:fontRef idx="minor">
            <a:schemeClr val="tx1"/>
          </a:fontRef>
        </p:style>
      </p:cxnSp>
      <p:cxnSp>
        <p:nvCxnSpPr>
          <p:cNvPr id="46" name="Elbow Connector 70">
            <a:extLst>
              <a:ext uri="{FF2B5EF4-FFF2-40B4-BE49-F238E27FC236}">
                <a16:creationId xmlns:a16="http://schemas.microsoft.com/office/drawing/2014/main" id="{4812EBF4-59AE-6349-A22E-0CCD769F087C}"/>
              </a:ext>
            </a:extLst>
          </p:cNvPr>
          <p:cNvCxnSpPr>
            <a:cxnSpLocks/>
            <a:stCxn id="17" idx="1"/>
            <a:endCxn id="15" idx="1"/>
          </p:cNvCxnSpPr>
          <p:nvPr/>
        </p:nvCxnSpPr>
        <p:spPr>
          <a:xfrm rot="10800000">
            <a:off x="786314" y="2103782"/>
            <a:ext cx="2580" cy="1116615"/>
          </a:xfrm>
          <a:prstGeom prst="bentConnector3">
            <a:avLst>
              <a:gd name="adj1" fmla="val 6745349"/>
            </a:avLst>
          </a:prstGeom>
          <a:ln>
            <a:tailEnd type="triangle"/>
          </a:ln>
        </p:spPr>
        <p:style>
          <a:lnRef idx="3">
            <a:schemeClr val="dk1"/>
          </a:lnRef>
          <a:fillRef idx="0">
            <a:schemeClr val="dk1"/>
          </a:fillRef>
          <a:effectRef idx="2">
            <a:schemeClr val="dk1"/>
          </a:effectRef>
          <a:fontRef idx="minor">
            <a:schemeClr val="tx1"/>
          </a:fontRef>
        </p:style>
      </p:cxnSp>
      <p:sp>
        <p:nvSpPr>
          <p:cNvPr id="49" name="Rounded Rectangle 4">
            <a:extLst>
              <a:ext uri="{FF2B5EF4-FFF2-40B4-BE49-F238E27FC236}">
                <a16:creationId xmlns:a16="http://schemas.microsoft.com/office/drawing/2014/main" id="{CEC0972E-B16D-EF4D-B65F-EDA84C7AF77D}"/>
              </a:ext>
            </a:extLst>
          </p:cNvPr>
          <p:cNvSpPr/>
          <p:nvPr/>
        </p:nvSpPr>
        <p:spPr>
          <a:xfrm>
            <a:off x="3392410" y="1563638"/>
            <a:ext cx="5363392" cy="2799636"/>
          </a:xfrm>
          <a:prstGeom prst="ellipse">
            <a:avLst/>
          </a:prstGeom>
          <a:solidFill>
            <a:srgbClr val="FFFFFF"/>
          </a:solidFill>
          <a:ln w="38100">
            <a:solidFill>
              <a:schemeClr val="accent2"/>
            </a:solidFill>
          </a:ln>
          <a:effectLst>
            <a:outerShdw blurRad="50800" dist="38100" dir="2700000" algn="tl" rotWithShape="0">
              <a:prstClr val="black">
                <a:alpha val="40000"/>
              </a:prstClr>
            </a:outerShdw>
          </a:effectLst>
        </p:spPr>
        <p:style>
          <a:lnRef idx="2">
            <a:schemeClr val="accent1"/>
          </a:lnRef>
          <a:fillRef idx="1003">
            <a:schemeClr val="lt1"/>
          </a:fillRef>
          <a:effectRef idx="0">
            <a:schemeClr val="accent1"/>
          </a:effectRef>
          <a:fontRef idx="minor">
            <a:schemeClr val="dk1"/>
          </a:fontRef>
        </p:style>
        <p:txBody>
          <a:bodyPr rot="0" spcFirstLastPara="0" vert="horz" wrap="square" lIns="68580" tIns="34290" rIns="68580" bIns="34290" numCol="1" spcCol="0" rtlCol="0" fromWordArt="0" anchor="t" anchorCtr="0" forceAA="0" compatLnSpc="1">
            <a:prstTxWarp prst="textNoShape">
              <a:avLst/>
            </a:prstTxWarp>
            <a:noAutofit/>
          </a:bodyPr>
          <a:lstStyle/>
          <a:p>
            <a:pPr algn="ctr"/>
            <a:r>
              <a:rPr lang="fr-CA" sz="750" b="1" dirty="0">
                <a:ea typeface="Calibri" panose="020F0502020204030204" pitchFamily="34" charset="0"/>
                <a:cs typeface="Times New Roman" panose="02020603050405020304" pitchFamily="18" charset="0"/>
              </a:rPr>
              <a:t>                                                                           Communauté de pratique</a:t>
            </a:r>
            <a:endParaRPr lang="en-CA" sz="900" b="1" dirty="0">
              <a:ea typeface="Calibri" panose="020F0502020204030204" pitchFamily="34" charset="0"/>
              <a:cs typeface="Times New Roman" panose="02020603050405020304" pitchFamily="18" charset="0"/>
            </a:endParaRPr>
          </a:p>
        </p:txBody>
      </p:sp>
      <p:sp>
        <p:nvSpPr>
          <p:cNvPr id="50" name="Rounded Rectangle 4">
            <a:extLst>
              <a:ext uri="{FF2B5EF4-FFF2-40B4-BE49-F238E27FC236}">
                <a16:creationId xmlns:a16="http://schemas.microsoft.com/office/drawing/2014/main" id="{58E31081-7521-6F4D-8AD3-F9E023D871A3}"/>
              </a:ext>
            </a:extLst>
          </p:cNvPr>
          <p:cNvSpPr/>
          <p:nvPr/>
        </p:nvSpPr>
        <p:spPr>
          <a:xfrm>
            <a:off x="7058617" y="2132357"/>
            <a:ext cx="1217886" cy="412466"/>
          </a:xfrm>
          <a:prstGeom prst="ellipse">
            <a:avLst/>
          </a:prstGeom>
          <a:solidFill>
            <a:srgbClr val="FFFFFF"/>
          </a:solidFill>
          <a:ln w="38100">
            <a:solidFill>
              <a:schemeClr val="accent2"/>
            </a:solidFill>
          </a:ln>
          <a:effectLst>
            <a:outerShdw blurRad="50800" dist="38100" dir="2700000" algn="tl" rotWithShape="0">
              <a:prstClr val="black">
                <a:alpha val="40000"/>
              </a:prstClr>
            </a:outerShdw>
          </a:effectLst>
        </p:spPr>
        <p:style>
          <a:lnRef idx="2">
            <a:schemeClr val="accent1"/>
          </a:lnRef>
          <a:fillRef idx="1003">
            <a:schemeClr val="lt1"/>
          </a:fillRef>
          <a:effectRef idx="0">
            <a:schemeClr val="accent1"/>
          </a:effectRef>
          <a:fontRef idx="minor">
            <a:schemeClr val="dk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algn="ctr"/>
            <a:r>
              <a:rPr lang="fr-CA" sz="750" b="1">
                <a:ea typeface="Calibri" panose="020F0502020204030204" pitchFamily="34" charset="0"/>
                <a:cs typeface="Times New Roman" panose="02020603050405020304" pitchFamily="18" charset="0"/>
              </a:rPr>
              <a:t>Professionnels du privé </a:t>
            </a:r>
            <a:br>
              <a:rPr lang="fr-CA" sz="750" b="1">
                <a:ea typeface="Calibri" panose="020F0502020204030204" pitchFamily="34" charset="0"/>
                <a:cs typeface="Times New Roman" panose="02020603050405020304" pitchFamily="18" charset="0"/>
              </a:rPr>
            </a:br>
            <a:r>
              <a:rPr lang="fr-CA" sz="750" b="1">
                <a:ea typeface="Calibri" panose="020F0502020204030204" pitchFamily="34" charset="0"/>
                <a:cs typeface="Times New Roman" panose="02020603050405020304" pitchFamily="18" charset="0"/>
              </a:rPr>
              <a:t>(</a:t>
            </a:r>
            <a:r>
              <a:rPr lang="fr-CA" sz="750" b="1" err="1">
                <a:ea typeface="Calibri" panose="020F0502020204030204" pitchFamily="34" charset="0"/>
                <a:cs typeface="Times New Roman" panose="02020603050405020304" pitchFamily="18" charset="0"/>
              </a:rPr>
              <a:t>pht</a:t>
            </a:r>
            <a:r>
              <a:rPr lang="fr-CA" sz="750" b="1">
                <a:ea typeface="Calibri" panose="020F0502020204030204" pitchFamily="34" charset="0"/>
                <a:cs typeface="Times New Roman" panose="02020603050405020304" pitchFamily="18" charset="0"/>
              </a:rPr>
              <a:t>, erg)</a:t>
            </a:r>
            <a:endParaRPr lang="en-CA" sz="900" b="1">
              <a:ea typeface="Calibri" panose="020F0502020204030204" pitchFamily="34" charset="0"/>
              <a:cs typeface="Times New Roman" panose="02020603050405020304" pitchFamily="18" charset="0"/>
            </a:endParaRPr>
          </a:p>
        </p:txBody>
      </p:sp>
      <p:sp>
        <p:nvSpPr>
          <p:cNvPr id="51" name="Rounded Rectangle 4">
            <a:extLst>
              <a:ext uri="{FF2B5EF4-FFF2-40B4-BE49-F238E27FC236}">
                <a16:creationId xmlns:a16="http://schemas.microsoft.com/office/drawing/2014/main" id="{FBE3A0FF-1131-6648-87A6-95312FD68CD5}"/>
              </a:ext>
            </a:extLst>
          </p:cNvPr>
          <p:cNvSpPr/>
          <p:nvPr/>
        </p:nvSpPr>
        <p:spPr>
          <a:xfrm>
            <a:off x="3591228" y="1869527"/>
            <a:ext cx="3301444" cy="1925752"/>
          </a:xfrm>
          <a:prstGeom prst="ellipse">
            <a:avLst/>
          </a:prstGeom>
          <a:solidFill>
            <a:schemeClr val="accent1">
              <a:lumMod val="40000"/>
              <a:lumOff val="60000"/>
            </a:schemeClr>
          </a:solidFill>
          <a:ln w="38100">
            <a:solidFill>
              <a:schemeClr val="accent2"/>
            </a:solidFill>
          </a:ln>
          <a:effectLst>
            <a:outerShdw blurRad="50800" dist="38100" dir="2700000" algn="tl" rotWithShape="0">
              <a:prstClr val="black">
                <a:alpha val="40000"/>
              </a:prstClr>
            </a:outerShdw>
          </a:effectLst>
        </p:spPr>
        <p:style>
          <a:lnRef idx="2">
            <a:schemeClr val="accent1"/>
          </a:lnRef>
          <a:fillRef idx="1003">
            <a:schemeClr val="lt1"/>
          </a:fillRef>
          <a:effectRef idx="0">
            <a:schemeClr val="accent1"/>
          </a:effectRef>
          <a:fontRef idx="minor">
            <a:schemeClr val="dk1"/>
          </a:fontRef>
        </p:style>
        <p:txBody>
          <a:bodyPr rot="0" spcFirstLastPara="0" vert="horz" wrap="square" lIns="68580" tIns="34290" rIns="68580" bIns="34290" numCol="1" spcCol="0" rtlCol="0" fromWordArt="0" anchor="ctr" anchorCtr="0" forceAA="0" compatLnSpc="1">
            <a:prstTxWarp prst="textNoShape">
              <a:avLst/>
            </a:prstTxWarp>
            <a:noAutofit/>
          </a:bodyPr>
          <a:lstStyle/>
          <a:p>
            <a:r>
              <a:rPr lang="fr-CA" sz="750" b="1">
                <a:ea typeface="Calibri" panose="020F0502020204030204" pitchFamily="34" charset="0"/>
                <a:cs typeface="Times New Roman" panose="02020603050405020304" pitchFamily="18" charset="0"/>
              </a:rPr>
              <a:t>Professionnels du CISSSMO                                       </a:t>
            </a:r>
            <a:endParaRPr lang="en-CA" sz="900" b="1">
              <a:ea typeface="Calibri" panose="020F0502020204030204" pitchFamily="34" charset="0"/>
              <a:cs typeface="Times New Roman" panose="02020603050405020304" pitchFamily="18" charset="0"/>
            </a:endParaRPr>
          </a:p>
        </p:txBody>
      </p:sp>
      <p:sp>
        <p:nvSpPr>
          <p:cNvPr id="52" name="Rounded Rectangle 4">
            <a:extLst>
              <a:ext uri="{FF2B5EF4-FFF2-40B4-BE49-F238E27FC236}">
                <a16:creationId xmlns:a16="http://schemas.microsoft.com/office/drawing/2014/main" id="{C1FA0489-1BBD-A242-82FC-2F85994A6473}"/>
              </a:ext>
            </a:extLst>
          </p:cNvPr>
          <p:cNvSpPr/>
          <p:nvPr/>
        </p:nvSpPr>
        <p:spPr>
          <a:xfrm>
            <a:off x="5351009" y="2807818"/>
            <a:ext cx="1133144" cy="412466"/>
          </a:xfrm>
          <a:prstGeom prst="ellipse">
            <a:avLst/>
          </a:prstGeom>
          <a:solidFill>
            <a:srgbClr val="FFFFFF"/>
          </a:solidFill>
          <a:ln w="38100">
            <a:solidFill>
              <a:schemeClr val="accent2"/>
            </a:solidFill>
          </a:ln>
          <a:effectLst>
            <a:outerShdw blurRad="50800" dist="38100" dir="2700000" algn="tl" rotWithShape="0">
              <a:prstClr val="black">
                <a:alpha val="40000"/>
              </a:prstClr>
            </a:outerShdw>
          </a:effectLst>
        </p:spPr>
        <p:style>
          <a:lnRef idx="2">
            <a:schemeClr val="accent1"/>
          </a:lnRef>
          <a:fillRef idx="1003">
            <a:schemeClr val="lt1"/>
          </a:fillRef>
          <a:effectRef idx="0">
            <a:schemeClr val="accent1"/>
          </a:effectRef>
          <a:fontRef idx="minor">
            <a:schemeClr val="dk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algn="ctr"/>
            <a:r>
              <a:rPr lang="fr-CA" sz="600" b="1">
                <a:ea typeface="Calibri" panose="020F0502020204030204" pitchFamily="34" charset="0"/>
                <a:cs typeface="Times New Roman" panose="02020603050405020304" pitchFamily="18" charset="0"/>
              </a:rPr>
              <a:t>Coordonnateurs cliniques</a:t>
            </a:r>
            <a:endParaRPr lang="en-CA" sz="600" b="1">
              <a:ea typeface="Calibri" panose="020F0502020204030204" pitchFamily="34" charset="0"/>
              <a:cs typeface="Times New Roman" panose="02020603050405020304" pitchFamily="18" charset="0"/>
            </a:endParaRPr>
          </a:p>
        </p:txBody>
      </p:sp>
      <p:sp>
        <p:nvSpPr>
          <p:cNvPr id="53" name="Rounded Rectangle 4">
            <a:extLst>
              <a:ext uri="{FF2B5EF4-FFF2-40B4-BE49-F238E27FC236}">
                <a16:creationId xmlns:a16="http://schemas.microsoft.com/office/drawing/2014/main" id="{5E368B42-6A72-414C-A320-D5B7C1EDC7F8}"/>
              </a:ext>
            </a:extLst>
          </p:cNvPr>
          <p:cNvSpPr/>
          <p:nvPr/>
        </p:nvSpPr>
        <p:spPr>
          <a:xfrm>
            <a:off x="4055431" y="3126494"/>
            <a:ext cx="1133144" cy="412466"/>
          </a:xfrm>
          <a:prstGeom prst="ellipse">
            <a:avLst/>
          </a:prstGeom>
          <a:solidFill>
            <a:srgbClr val="FFFFFF"/>
          </a:solidFill>
          <a:ln w="38100">
            <a:solidFill>
              <a:schemeClr val="accent2"/>
            </a:solidFill>
          </a:ln>
          <a:effectLst>
            <a:outerShdw blurRad="50800" dist="38100" dir="2700000" algn="tl" rotWithShape="0">
              <a:prstClr val="black">
                <a:alpha val="40000"/>
              </a:prstClr>
            </a:outerShdw>
          </a:effectLst>
        </p:spPr>
        <p:style>
          <a:lnRef idx="2">
            <a:schemeClr val="accent1"/>
          </a:lnRef>
          <a:fillRef idx="1003">
            <a:schemeClr val="lt1"/>
          </a:fillRef>
          <a:effectRef idx="0">
            <a:schemeClr val="accent1"/>
          </a:effectRef>
          <a:fontRef idx="minor">
            <a:schemeClr val="dk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algn="ctr"/>
            <a:r>
              <a:rPr lang="fr-CA" sz="750" b="1">
                <a:ea typeface="Calibri" panose="020F0502020204030204" pitchFamily="34" charset="0"/>
                <a:cs typeface="Times New Roman" panose="02020603050405020304" pitchFamily="18" charset="0"/>
              </a:rPr>
              <a:t>Bureau de santé</a:t>
            </a:r>
            <a:endParaRPr lang="en-CA" sz="900" b="1">
              <a:ea typeface="Calibri" panose="020F0502020204030204" pitchFamily="34" charset="0"/>
              <a:cs typeface="Times New Roman" panose="02020603050405020304" pitchFamily="18" charset="0"/>
            </a:endParaRPr>
          </a:p>
        </p:txBody>
      </p:sp>
      <p:sp>
        <p:nvSpPr>
          <p:cNvPr id="54" name="Rounded Rectangle 4">
            <a:extLst>
              <a:ext uri="{FF2B5EF4-FFF2-40B4-BE49-F238E27FC236}">
                <a16:creationId xmlns:a16="http://schemas.microsoft.com/office/drawing/2014/main" id="{5EDC1CEC-5507-FA4F-BAE9-8D398F7F1813}"/>
              </a:ext>
            </a:extLst>
          </p:cNvPr>
          <p:cNvSpPr/>
          <p:nvPr/>
        </p:nvSpPr>
        <p:spPr>
          <a:xfrm>
            <a:off x="5208342" y="3582026"/>
            <a:ext cx="1133144" cy="412466"/>
          </a:xfrm>
          <a:prstGeom prst="ellipse">
            <a:avLst/>
          </a:prstGeom>
          <a:solidFill>
            <a:srgbClr val="FFFFFF"/>
          </a:solidFill>
          <a:ln w="38100">
            <a:solidFill>
              <a:schemeClr val="accent2"/>
            </a:solidFill>
          </a:ln>
          <a:effectLst>
            <a:outerShdw blurRad="50800" dist="38100" dir="2700000" algn="tl" rotWithShape="0">
              <a:prstClr val="black">
                <a:alpha val="40000"/>
              </a:prstClr>
            </a:outerShdw>
          </a:effectLst>
        </p:spPr>
        <p:style>
          <a:lnRef idx="2">
            <a:schemeClr val="accent1"/>
          </a:lnRef>
          <a:fillRef idx="1003">
            <a:schemeClr val="lt1"/>
          </a:fillRef>
          <a:effectRef idx="0">
            <a:schemeClr val="accent1"/>
          </a:effectRef>
          <a:fontRef idx="minor">
            <a:schemeClr val="dk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algn="ctr"/>
            <a:r>
              <a:rPr lang="fr-CA" sz="750" b="1">
                <a:ea typeface="Calibri" panose="020F0502020204030204" pitchFamily="34" charset="0"/>
                <a:cs typeface="Times New Roman" panose="02020603050405020304" pitchFamily="18" charset="0"/>
              </a:rPr>
              <a:t>Médecins et IPS</a:t>
            </a:r>
            <a:endParaRPr lang="en-CA" sz="900" b="1">
              <a:ea typeface="Calibri" panose="020F0502020204030204" pitchFamily="34" charset="0"/>
              <a:cs typeface="Times New Roman" panose="02020603050405020304" pitchFamily="18" charset="0"/>
            </a:endParaRPr>
          </a:p>
        </p:txBody>
      </p:sp>
      <p:sp>
        <p:nvSpPr>
          <p:cNvPr id="55" name="Rounded Rectangle 4">
            <a:extLst>
              <a:ext uri="{FF2B5EF4-FFF2-40B4-BE49-F238E27FC236}">
                <a16:creationId xmlns:a16="http://schemas.microsoft.com/office/drawing/2014/main" id="{E85B9FDA-9E5C-2D44-B5F6-F05123C6157F}"/>
              </a:ext>
            </a:extLst>
          </p:cNvPr>
          <p:cNvSpPr/>
          <p:nvPr/>
        </p:nvSpPr>
        <p:spPr>
          <a:xfrm>
            <a:off x="7122661" y="3045946"/>
            <a:ext cx="1133144" cy="412466"/>
          </a:xfrm>
          <a:prstGeom prst="ellipse">
            <a:avLst/>
          </a:prstGeom>
          <a:solidFill>
            <a:srgbClr val="FFFFFF"/>
          </a:solidFill>
          <a:ln w="38100">
            <a:solidFill>
              <a:schemeClr val="accent2"/>
            </a:solidFill>
          </a:ln>
          <a:effectLst>
            <a:outerShdw blurRad="50800" dist="38100" dir="2700000" algn="tl" rotWithShape="0">
              <a:prstClr val="black">
                <a:alpha val="40000"/>
              </a:prstClr>
            </a:outerShdw>
          </a:effectLst>
        </p:spPr>
        <p:style>
          <a:lnRef idx="2">
            <a:schemeClr val="accent1"/>
          </a:lnRef>
          <a:fillRef idx="1003">
            <a:schemeClr val="lt1"/>
          </a:fillRef>
          <a:effectRef idx="0">
            <a:schemeClr val="accent1"/>
          </a:effectRef>
          <a:fontRef idx="minor">
            <a:schemeClr val="dk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algn="ctr"/>
            <a:r>
              <a:rPr lang="fr-CA" sz="750" b="1">
                <a:ea typeface="Calibri" panose="020F0502020204030204" pitchFamily="34" charset="0"/>
                <a:cs typeface="Times New Roman" panose="02020603050405020304" pitchFamily="18" charset="0"/>
              </a:rPr>
              <a:t>Université de Sherbrooke</a:t>
            </a:r>
            <a:endParaRPr lang="en-CA" sz="900" b="1">
              <a:ea typeface="Calibri" panose="020F0502020204030204" pitchFamily="34" charset="0"/>
              <a:cs typeface="Times New Roman" panose="02020603050405020304" pitchFamily="18" charset="0"/>
            </a:endParaRPr>
          </a:p>
        </p:txBody>
      </p:sp>
      <p:cxnSp>
        <p:nvCxnSpPr>
          <p:cNvPr id="56" name="Connecteur droit avec flèche 93">
            <a:extLst>
              <a:ext uri="{FF2B5EF4-FFF2-40B4-BE49-F238E27FC236}">
                <a16:creationId xmlns:a16="http://schemas.microsoft.com/office/drawing/2014/main" id="{CA2FFF89-9152-634C-821F-366FFC4D3F89}"/>
              </a:ext>
            </a:extLst>
          </p:cNvPr>
          <p:cNvCxnSpPr>
            <a:stCxn id="52" idx="6"/>
            <a:endCxn id="55" idx="2"/>
          </p:cNvCxnSpPr>
          <p:nvPr/>
        </p:nvCxnSpPr>
        <p:spPr>
          <a:xfrm>
            <a:off x="6484153" y="3014051"/>
            <a:ext cx="638508" cy="238128"/>
          </a:xfrm>
          <a:prstGeom prst="straightConnector1">
            <a:avLst/>
          </a:prstGeom>
          <a:ln>
            <a:headEnd type="arrow" w="med" len="med"/>
            <a:tailEnd type="arrow" w="med" len="med"/>
          </a:ln>
        </p:spPr>
        <p:style>
          <a:lnRef idx="3">
            <a:schemeClr val="dk1"/>
          </a:lnRef>
          <a:fillRef idx="0">
            <a:schemeClr val="dk1"/>
          </a:fillRef>
          <a:effectRef idx="2">
            <a:schemeClr val="dk1"/>
          </a:effectRef>
          <a:fontRef idx="minor">
            <a:schemeClr val="tx1"/>
          </a:fontRef>
        </p:style>
      </p:cxnSp>
      <p:cxnSp>
        <p:nvCxnSpPr>
          <p:cNvPr id="57" name="Connecteur droit avec flèche 94">
            <a:extLst>
              <a:ext uri="{FF2B5EF4-FFF2-40B4-BE49-F238E27FC236}">
                <a16:creationId xmlns:a16="http://schemas.microsoft.com/office/drawing/2014/main" id="{6D5CEF15-1927-3C4B-B3B9-8FD1099586B0}"/>
              </a:ext>
            </a:extLst>
          </p:cNvPr>
          <p:cNvCxnSpPr>
            <a:cxnSpLocks/>
            <a:stCxn id="52" idx="7"/>
            <a:endCxn id="50" idx="3"/>
          </p:cNvCxnSpPr>
          <p:nvPr/>
        </p:nvCxnSpPr>
        <p:spPr>
          <a:xfrm flipV="1">
            <a:off x="6318208" y="2484419"/>
            <a:ext cx="918764" cy="383803"/>
          </a:xfrm>
          <a:prstGeom prst="straightConnector1">
            <a:avLst/>
          </a:prstGeom>
          <a:ln>
            <a:headEnd type="arrow" w="med" len="med"/>
            <a:tailEnd type="arrow" w="med" len="med"/>
          </a:ln>
        </p:spPr>
        <p:style>
          <a:lnRef idx="3">
            <a:schemeClr val="dk1"/>
          </a:lnRef>
          <a:fillRef idx="0">
            <a:schemeClr val="dk1"/>
          </a:fillRef>
          <a:effectRef idx="2">
            <a:schemeClr val="dk1"/>
          </a:effectRef>
          <a:fontRef idx="minor">
            <a:schemeClr val="tx1"/>
          </a:fontRef>
        </p:style>
      </p:cxnSp>
      <p:cxnSp>
        <p:nvCxnSpPr>
          <p:cNvPr id="58" name="Connecteur droit avec flèche 96">
            <a:extLst>
              <a:ext uri="{FF2B5EF4-FFF2-40B4-BE49-F238E27FC236}">
                <a16:creationId xmlns:a16="http://schemas.microsoft.com/office/drawing/2014/main" id="{A9CD8204-335A-F048-9A83-22651A4CE96E}"/>
              </a:ext>
            </a:extLst>
          </p:cNvPr>
          <p:cNvCxnSpPr>
            <a:stCxn id="53" idx="0"/>
            <a:endCxn id="52" idx="2"/>
          </p:cNvCxnSpPr>
          <p:nvPr/>
        </p:nvCxnSpPr>
        <p:spPr>
          <a:xfrm flipV="1">
            <a:off x="4622003" y="3014051"/>
            <a:ext cx="729006" cy="112443"/>
          </a:xfrm>
          <a:prstGeom prst="straightConnector1">
            <a:avLst/>
          </a:prstGeom>
          <a:ln>
            <a:headEnd type="arrow" w="med" len="med"/>
            <a:tailEnd type="arrow" w="med" len="med"/>
          </a:ln>
        </p:spPr>
        <p:style>
          <a:lnRef idx="3">
            <a:schemeClr val="dk1"/>
          </a:lnRef>
          <a:fillRef idx="0">
            <a:schemeClr val="dk1"/>
          </a:fillRef>
          <a:effectRef idx="2">
            <a:schemeClr val="dk1"/>
          </a:effectRef>
          <a:fontRef idx="minor">
            <a:schemeClr val="tx1"/>
          </a:fontRef>
        </p:style>
      </p:cxnSp>
      <p:cxnSp>
        <p:nvCxnSpPr>
          <p:cNvPr id="59" name="Connecteur droit avec flèche 97">
            <a:extLst>
              <a:ext uri="{FF2B5EF4-FFF2-40B4-BE49-F238E27FC236}">
                <a16:creationId xmlns:a16="http://schemas.microsoft.com/office/drawing/2014/main" id="{C870DC24-1CE3-B842-8EA0-A8F91DF122C6}"/>
              </a:ext>
            </a:extLst>
          </p:cNvPr>
          <p:cNvCxnSpPr>
            <a:stCxn id="65" idx="5"/>
            <a:endCxn id="52" idx="1"/>
          </p:cNvCxnSpPr>
          <p:nvPr/>
        </p:nvCxnSpPr>
        <p:spPr>
          <a:xfrm>
            <a:off x="4895735" y="2521575"/>
            <a:ext cx="621219" cy="346647"/>
          </a:xfrm>
          <a:prstGeom prst="straightConnector1">
            <a:avLst/>
          </a:prstGeom>
          <a:ln>
            <a:headEnd type="arrow" w="med" len="med"/>
            <a:tailEnd type="arrow" w="med" len="med"/>
          </a:ln>
        </p:spPr>
        <p:style>
          <a:lnRef idx="3">
            <a:schemeClr val="dk1"/>
          </a:lnRef>
          <a:fillRef idx="0">
            <a:schemeClr val="dk1"/>
          </a:fillRef>
          <a:effectRef idx="2">
            <a:schemeClr val="dk1"/>
          </a:effectRef>
          <a:fontRef idx="minor">
            <a:schemeClr val="tx1"/>
          </a:fontRef>
        </p:style>
      </p:cxnSp>
      <p:cxnSp>
        <p:nvCxnSpPr>
          <p:cNvPr id="60" name="Connecteur droit avec flèche 98">
            <a:extLst>
              <a:ext uri="{FF2B5EF4-FFF2-40B4-BE49-F238E27FC236}">
                <a16:creationId xmlns:a16="http://schemas.microsoft.com/office/drawing/2014/main" id="{98152141-6B8D-5442-9267-AF539C7AF8DD}"/>
              </a:ext>
            </a:extLst>
          </p:cNvPr>
          <p:cNvCxnSpPr>
            <a:stCxn id="53" idx="4"/>
            <a:endCxn id="54" idx="2"/>
          </p:cNvCxnSpPr>
          <p:nvPr/>
        </p:nvCxnSpPr>
        <p:spPr>
          <a:xfrm>
            <a:off x="4622004" y="3538961"/>
            <a:ext cx="586339" cy="249299"/>
          </a:xfrm>
          <a:prstGeom prst="straightConnector1">
            <a:avLst/>
          </a:prstGeom>
          <a:ln>
            <a:headEnd type="arrow" w="med" len="med"/>
            <a:tailEnd type="arrow" w="med" len="med"/>
          </a:ln>
        </p:spPr>
        <p:style>
          <a:lnRef idx="3">
            <a:schemeClr val="dk1"/>
          </a:lnRef>
          <a:fillRef idx="0">
            <a:schemeClr val="dk1"/>
          </a:fillRef>
          <a:effectRef idx="2">
            <a:schemeClr val="dk1"/>
          </a:effectRef>
          <a:fontRef idx="minor">
            <a:schemeClr val="tx1"/>
          </a:fontRef>
        </p:style>
      </p:cxnSp>
      <p:cxnSp>
        <p:nvCxnSpPr>
          <p:cNvPr id="61" name="Connecteur droit avec flèche 99">
            <a:extLst>
              <a:ext uri="{FF2B5EF4-FFF2-40B4-BE49-F238E27FC236}">
                <a16:creationId xmlns:a16="http://schemas.microsoft.com/office/drawing/2014/main" id="{31B53E50-ED17-3E4E-8595-1782E607BBFE}"/>
              </a:ext>
            </a:extLst>
          </p:cNvPr>
          <p:cNvCxnSpPr>
            <a:endCxn id="55" idx="0"/>
          </p:cNvCxnSpPr>
          <p:nvPr/>
        </p:nvCxnSpPr>
        <p:spPr>
          <a:xfrm>
            <a:off x="6074518" y="2350793"/>
            <a:ext cx="1614715" cy="695153"/>
          </a:xfrm>
          <a:prstGeom prst="straightConnector1">
            <a:avLst/>
          </a:prstGeom>
          <a:ln>
            <a:headEnd type="arrow" w="med" len="med"/>
            <a:tailEnd type="arrow" w="med" len="med"/>
          </a:ln>
        </p:spPr>
        <p:style>
          <a:lnRef idx="3">
            <a:schemeClr val="dk1"/>
          </a:lnRef>
          <a:fillRef idx="0">
            <a:schemeClr val="dk1"/>
          </a:fillRef>
          <a:effectRef idx="2">
            <a:schemeClr val="dk1"/>
          </a:effectRef>
          <a:fontRef idx="minor">
            <a:schemeClr val="tx1"/>
          </a:fontRef>
        </p:style>
      </p:cxnSp>
      <p:cxnSp>
        <p:nvCxnSpPr>
          <p:cNvPr id="62" name="Connecteur droit avec flèche 100">
            <a:extLst>
              <a:ext uri="{FF2B5EF4-FFF2-40B4-BE49-F238E27FC236}">
                <a16:creationId xmlns:a16="http://schemas.microsoft.com/office/drawing/2014/main" id="{B988926D-AB34-3B4A-BA1F-A702F4D01D4F}"/>
              </a:ext>
            </a:extLst>
          </p:cNvPr>
          <p:cNvCxnSpPr>
            <a:cxnSpLocks/>
            <a:stCxn id="50" idx="4"/>
            <a:endCxn id="55" idx="7"/>
          </p:cNvCxnSpPr>
          <p:nvPr/>
        </p:nvCxnSpPr>
        <p:spPr>
          <a:xfrm>
            <a:off x="7667560" y="2544823"/>
            <a:ext cx="422300" cy="561527"/>
          </a:xfrm>
          <a:prstGeom prst="straightConnector1">
            <a:avLst/>
          </a:prstGeom>
          <a:ln>
            <a:headEnd type="arrow" w="med" len="med"/>
            <a:tailEnd type="arrow" w="med" len="med"/>
          </a:ln>
        </p:spPr>
        <p:style>
          <a:lnRef idx="3">
            <a:schemeClr val="dk1"/>
          </a:lnRef>
          <a:fillRef idx="0">
            <a:schemeClr val="dk1"/>
          </a:fillRef>
          <a:effectRef idx="2">
            <a:schemeClr val="dk1"/>
          </a:effectRef>
          <a:fontRef idx="minor">
            <a:schemeClr val="tx1"/>
          </a:fontRef>
        </p:style>
      </p:cxnSp>
      <p:cxnSp>
        <p:nvCxnSpPr>
          <p:cNvPr id="63" name="Connecteur droit avec flèche 101">
            <a:extLst>
              <a:ext uri="{FF2B5EF4-FFF2-40B4-BE49-F238E27FC236}">
                <a16:creationId xmlns:a16="http://schemas.microsoft.com/office/drawing/2014/main" id="{A9B62D61-9BF3-814B-9F09-939929E43273}"/>
              </a:ext>
            </a:extLst>
          </p:cNvPr>
          <p:cNvCxnSpPr>
            <a:stCxn id="54" idx="6"/>
            <a:endCxn id="55" idx="3"/>
          </p:cNvCxnSpPr>
          <p:nvPr/>
        </p:nvCxnSpPr>
        <p:spPr>
          <a:xfrm flipV="1">
            <a:off x="6341486" y="3398007"/>
            <a:ext cx="947120" cy="390252"/>
          </a:xfrm>
          <a:prstGeom prst="straightConnector1">
            <a:avLst/>
          </a:prstGeom>
          <a:ln>
            <a:headEnd type="arrow" w="med" len="med"/>
            <a:tailEnd type="arrow" w="med" len="med"/>
          </a:ln>
        </p:spPr>
        <p:style>
          <a:lnRef idx="3">
            <a:schemeClr val="dk1"/>
          </a:lnRef>
          <a:fillRef idx="0">
            <a:schemeClr val="dk1"/>
          </a:fillRef>
          <a:effectRef idx="2">
            <a:schemeClr val="dk1"/>
          </a:effectRef>
          <a:fontRef idx="minor">
            <a:schemeClr val="tx1"/>
          </a:fontRef>
        </p:style>
      </p:cxnSp>
      <p:sp>
        <p:nvSpPr>
          <p:cNvPr id="64" name="Rounded Rectangle 4">
            <a:extLst>
              <a:ext uri="{FF2B5EF4-FFF2-40B4-BE49-F238E27FC236}">
                <a16:creationId xmlns:a16="http://schemas.microsoft.com/office/drawing/2014/main" id="{C74D13C5-9660-3942-A9B6-D52A057E1011}"/>
              </a:ext>
            </a:extLst>
          </p:cNvPr>
          <p:cNvSpPr/>
          <p:nvPr/>
        </p:nvSpPr>
        <p:spPr>
          <a:xfrm>
            <a:off x="5079289" y="1979464"/>
            <a:ext cx="1133144" cy="412466"/>
          </a:xfrm>
          <a:prstGeom prst="ellipse">
            <a:avLst/>
          </a:prstGeom>
          <a:solidFill>
            <a:srgbClr val="FFFFFF"/>
          </a:solidFill>
          <a:ln w="38100">
            <a:solidFill>
              <a:schemeClr val="accent2"/>
            </a:solidFill>
          </a:ln>
          <a:effectLst>
            <a:outerShdw blurRad="50800" dist="38100" dir="2700000" algn="tl" rotWithShape="0">
              <a:prstClr val="black">
                <a:alpha val="40000"/>
              </a:prstClr>
            </a:outerShdw>
          </a:effectLst>
        </p:spPr>
        <p:style>
          <a:lnRef idx="2">
            <a:schemeClr val="accent1"/>
          </a:lnRef>
          <a:fillRef idx="1003">
            <a:schemeClr val="lt1"/>
          </a:fillRef>
          <a:effectRef idx="0">
            <a:schemeClr val="accent1"/>
          </a:effectRef>
          <a:fontRef idx="minor">
            <a:schemeClr val="dk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algn="ctr"/>
            <a:r>
              <a:rPr lang="fr-CA" sz="750" b="1">
                <a:ea typeface="Calibri" panose="020F0502020204030204" pitchFamily="34" charset="0"/>
                <a:cs typeface="Times New Roman" panose="02020603050405020304" pitchFamily="18" charset="0"/>
              </a:rPr>
              <a:t>Travailleur social</a:t>
            </a:r>
            <a:endParaRPr lang="en-CA" sz="900" b="1">
              <a:ea typeface="Calibri" panose="020F0502020204030204" pitchFamily="34" charset="0"/>
              <a:cs typeface="Times New Roman" panose="02020603050405020304" pitchFamily="18" charset="0"/>
            </a:endParaRPr>
          </a:p>
        </p:txBody>
      </p:sp>
      <p:sp>
        <p:nvSpPr>
          <p:cNvPr id="65" name="Rounded Rectangle 4">
            <a:extLst>
              <a:ext uri="{FF2B5EF4-FFF2-40B4-BE49-F238E27FC236}">
                <a16:creationId xmlns:a16="http://schemas.microsoft.com/office/drawing/2014/main" id="{E4681986-2A5B-4E4E-81B6-28EAC6FEBFF0}"/>
              </a:ext>
            </a:extLst>
          </p:cNvPr>
          <p:cNvSpPr/>
          <p:nvPr/>
        </p:nvSpPr>
        <p:spPr>
          <a:xfrm>
            <a:off x="3814090" y="2117221"/>
            <a:ext cx="1267226" cy="473730"/>
          </a:xfrm>
          <a:prstGeom prst="ellipse">
            <a:avLst/>
          </a:prstGeom>
          <a:solidFill>
            <a:srgbClr val="FFFFFF"/>
          </a:solidFill>
          <a:ln w="38100">
            <a:solidFill>
              <a:schemeClr val="accent2"/>
            </a:solidFill>
          </a:ln>
          <a:effectLst>
            <a:outerShdw blurRad="50800" dist="38100" dir="2700000" algn="tl" rotWithShape="0">
              <a:prstClr val="black">
                <a:alpha val="40000"/>
              </a:prstClr>
            </a:outerShdw>
          </a:effectLst>
        </p:spPr>
        <p:style>
          <a:lnRef idx="2">
            <a:schemeClr val="accent1"/>
          </a:lnRef>
          <a:fillRef idx="1003">
            <a:schemeClr val="lt1"/>
          </a:fillRef>
          <a:effectRef idx="0">
            <a:schemeClr val="accent1"/>
          </a:effectRef>
          <a:fontRef idx="minor">
            <a:schemeClr val="dk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algn="ctr"/>
            <a:r>
              <a:rPr lang="fr-CA" sz="750" b="1">
                <a:ea typeface="Calibri" panose="020F0502020204030204" pitchFamily="34" charset="0"/>
                <a:cs typeface="Times New Roman" panose="02020603050405020304" pitchFamily="18" charset="0"/>
              </a:rPr>
              <a:t>Professionnels </a:t>
            </a:r>
            <a:br>
              <a:rPr lang="fr-CA" sz="750" b="1">
                <a:ea typeface="Calibri" panose="020F0502020204030204" pitchFamily="34" charset="0"/>
                <a:cs typeface="Times New Roman" panose="02020603050405020304" pitchFamily="18" charset="0"/>
              </a:rPr>
            </a:br>
            <a:r>
              <a:rPr lang="fr-CA" sz="750" b="1">
                <a:ea typeface="Calibri" panose="020F0502020204030204" pitchFamily="34" charset="0"/>
                <a:cs typeface="Times New Roman" panose="02020603050405020304" pitchFamily="18" charset="0"/>
              </a:rPr>
              <a:t>(banque d’heures)</a:t>
            </a:r>
            <a:endParaRPr lang="en-CA" sz="900" b="1">
              <a:ea typeface="Calibri" panose="020F0502020204030204" pitchFamily="34" charset="0"/>
              <a:cs typeface="Times New Roman" panose="02020603050405020304" pitchFamily="18" charset="0"/>
            </a:endParaRPr>
          </a:p>
        </p:txBody>
      </p:sp>
      <p:cxnSp>
        <p:nvCxnSpPr>
          <p:cNvPr id="66" name="Connecteur droit avec flèche 105">
            <a:extLst>
              <a:ext uri="{FF2B5EF4-FFF2-40B4-BE49-F238E27FC236}">
                <a16:creationId xmlns:a16="http://schemas.microsoft.com/office/drawing/2014/main" id="{A28C66B5-55BA-994D-8783-0144A246C7EF}"/>
              </a:ext>
            </a:extLst>
          </p:cNvPr>
          <p:cNvCxnSpPr>
            <a:stCxn id="65" idx="6"/>
            <a:endCxn id="55" idx="1"/>
          </p:cNvCxnSpPr>
          <p:nvPr/>
        </p:nvCxnSpPr>
        <p:spPr>
          <a:xfrm>
            <a:off x="5081316" y="2354086"/>
            <a:ext cx="2207290" cy="752264"/>
          </a:xfrm>
          <a:prstGeom prst="straightConnector1">
            <a:avLst/>
          </a:prstGeom>
          <a:ln>
            <a:headEnd type="arrow" w="med" len="med"/>
            <a:tailEnd type="arrow" w="med" len="med"/>
          </a:ln>
        </p:spPr>
        <p:style>
          <a:lnRef idx="3">
            <a:schemeClr val="dk1"/>
          </a:lnRef>
          <a:fillRef idx="0">
            <a:schemeClr val="dk1"/>
          </a:fillRef>
          <a:effectRef idx="2">
            <a:schemeClr val="dk1"/>
          </a:effectRef>
          <a:fontRef idx="minor">
            <a:schemeClr val="tx1"/>
          </a:fontRef>
        </p:style>
      </p:cxnSp>
      <p:sp>
        <p:nvSpPr>
          <p:cNvPr id="67" name="Rounded Rectangle 4">
            <a:extLst>
              <a:ext uri="{FF2B5EF4-FFF2-40B4-BE49-F238E27FC236}">
                <a16:creationId xmlns:a16="http://schemas.microsoft.com/office/drawing/2014/main" id="{2253DA1D-9A3B-C148-B006-1EE26B5EB3B2}"/>
              </a:ext>
            </a:extLst>
          </p:cNvPr>
          <p:cNvSpPr/>
          <p:nvPr/>
        </p:nvSpPr>
        <p:spPr>
          <a:xfrm>
            <a:off x="7083896" y="3867894"/>
            <a:ext cx="1133144" cy="412466"/>
          </a:xfrm>
          <a:prstGeom prst="ellipse">
            <a:avLst/>
          </a:prstGeom>
          <a:solidFill>
            <a:srgbClr val="FFFFFF"/>
          </a:solidFill>
          <a:ln w="38100">
            <a:solidFill>
              <a:schemeClr val="accent2"/>
            </a:solidFill>
          </a:ln>
          <a:effectLst>
            <a:outerShdw blurRad="50800" dist="38100" dir="2700000" algn="tl" rotWithShape="0">
              <a:prstClr val="black">
                <a:alpha val="40000"/>
              </a:prstClr>
            </a:outerShdw>
          </a:effectLst>
        </p:spPr>
        <p:style>
          <a:lnRef idx="2">
            <a:schemeClr val="accent1"/>
          </a:lnRef>
          <a:fillRef idx="1003">
            <a:schemeClr val="lt1"/>
          </a:fillRef>
          <a:effectRef idx="0">
            <a:schemeClr val="accent1"/>
          </a:effectRef>
          <a:fontRef idx="minor">
            <a:schemeClr val="dk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algn="ctr"/>
            <a:r>
              <a:rPr lang="en-CA" sz="750" b="1" dirty="0">
                <a:ea typeface="Calibri" panose="020F0502020204030204" pitchFamily="34" charset="0"/>
                <a:cs typeface="Times New Roman" panose="02020603050405020304" pitchFamily="18" charset="0"/>
              </a:rPr>
              <a:t>Clinique </a:t>
            </a:r>
            <a:r>
              <a:rPr lang="en-CA" sz="750" b="1" dirty="0" err="1">
                <a:ea typeface="Calibri" panose="020F0502020204030204" pitchFamily="34" charset="0"/>
                <a:cs typeface="Times New Roman" panose="02020603050405020304" pitchFamily="18" charset="0"/>
              </a:rPr>
              <a:t>médicale</a:t>
            </a:r>
            <a:r>
              <a:rPr lang="en-CA" sz="750" b="1" dirty="0">
                <a:ea typeface="Calibri" panose="020F0502020204030204" pitchFamily="34" charset="0"/>
                <a:cs typeface="Times New Roman" panose="02020603050405020304" pitchFamily="18" charset="0"/>
              </a:rPr>
              <a:t> </a:t>
            </a:r>
            <a:r>
              <a:rPr lang="en-CA" sz="750" b="1" dirty="0" err="1">
                <a:ea typeface="Calibri" panose="020F0502020204030204" pitchFamily="34" charset="0"/>
                <a:cs typeface="Times New Roman" panose="02020603050405020304" pitchFamily="18" charset="0"/>
              </a:rPr>
              <a:t>spécialisée</a:t>
            </a:r>
            <a:endParaRPr lang="en-CA" sz="750" b="1" dirty="0">
              <a:ea typeface="Calibri" panose="020F0502020204030204" pitchFamily="34" charset="0"/>
              <a:cs typeface="Times New Roman" panose="02020603050405020304" pitchFamily="18" charset="0"/>
            </a:endParaRPr>
          </a:p>
        </p:txBody>
      </p:sp>
      <p:cxnSp>
        <p:nvCxnSpPr>
          <p:cNvPr id="68" name="Connecteur droit avec flèche 108">
            <a:extLst>
              <a:ext uri="{FF2B5EF4-FFF2-40B4-BE49-F238E27FC236}">
                <a16:creationId xmlns:a16="http://schemas.microsoft.com/office/drawing/2014/main" id="{EAAFB52A-902B-AE4A-A522-880C8F7A72C1}"/>
              </a:ext>
            </a:extLst>
          </p:cNvPr>
          <p:cNvCxnSpPr>
            <a:cxnSpLocks/>
            <a:stCxn id="54" idx="5"/>
          </p:cNvCxnSpPr>
          <p:nvPr/>
        </p:nvCxnSpPr>
        <p:spPr>
          <a:xfrm>
            <a:off x="6175541" y="3934088"/>
            <a:ext cx="908356" cy="120872"/>
          </a:xfrm>
          <a:prstGeom prst="straightConnector1">
            <a:avLst/>
          </a:prstGeom>
          <a:ln>
            <a:headEnd type="arrow" w="med" len="med"/>
            <a:tailEnd type="arrow" w="med" len="med"/>
          </a:ln>
        </p:spPr>
        <p:style>
          <a:lnRef idx="3">
            <a:schemeClr val="dk1"/>
          </a:lnRef>
          <a:fillRef idx="0">
            <a:schemeClr val="dk1"/>
          </a:fillRef>
          <a:effectRef idx="2">
            <a:schemeClr val="dk1"/>
          </a:effectRef>
          <a:fontRef idx="minor">
            <a:schemeClr val="tx1"/>
          </a:fontRef>
        </p:style>
      </p:cxnSp>
      <p:cxnSp>
        <p:nvCxnSpPr>
          <p:cNvPr id="69" name="Connecteur droit avec flèche 109">
            <a:extLst>
              <a:ext uri="{FF2B5EF4-FFF2-40B4-BE49-F238E27FC236}">
                <a16:creationId xmlns:a16="http://schemas.microsoft.com/office/drawing/2014/main" id="{859A3954-E84B-A242-8C49-88054565C2A7}"/>
              </a:ext>
            </a:extLst>
          </p:cNvPr>
          <p:cNvCxnSpPr>
            <a:cxnSpLocks/>
            <a:stCxn id="52" idx="5"/>
          </p:cNvCxnSpPr>
          <p:nvPr/>
        </p:nvCxnSpPr>
        <p:spPr>
          <a:xfrm>
            <a:off x="6318208" y="3159880"/>
            <a:ext cx="931634" cy="749251"/>
          </a:xfrm>
          <a:prstGeom prst="straightConnector1">
            <a:avLst/>
          </a:prstGeom>
          <a:ln>
            <a:headEnd type="arrow" w="med" len="med"/>
            <a:tailEnd type="arrow" w="med" len="med"/>
          </a:ln>
        </p:spPr>
        <p:style>
          <a:lnRef idx="3">
            <a:schemeClr val="dk1"/>
          </a:lnRef>
          <a:fillRef idx="0">
            <a:schemeClr val="dk1"/>
          </a:fillRef>
          <a:effectRef idx="2">
            <a:schemeClr val="dk1"/>
          </a:effectRef>
          <a:fontRef idx="minor">
            <a:schemeClr val="tx1"/>
          </a:fontRef>
        </p:style>
      </p:cxnSp>
      <p:cxnSp>
        <p:nvCxnSpPr>
          <p:cNvPr id="70" name="Connecteur droit avec flèche 99">
            <a:extLst>
              <a:ext uri="{FF2B5EF4-FFF2-40B4-BE49-F238E27FC236}">
                <a16:creationId xmlns:a16="http://schemas.microsoft.com/office/drawing/2014/main" id="{CD82F85E-E84F-4949-80FE-B3742025DBF8}"/>
              </a:ext>
            </a:extLst>
          </p:cNvPr>
          <p:cNvCxnSpPr>
            <a:cxnSpLocks/>
            <a:stCxn id="64" idx="4"/>
            <a:endCxn id="52" idx="0"/>
          </p:cNvCxnSpPr>
          <p:nvPr/>
        </p:nvCxnSpPr>
        <p:spPr>
          <a:xfrm>
            <a:off x="5645860" y="2391930"/>
            <a:ext cx="271721" cy="415888"/>
          </a:xfrm>
          <a:prstGeom prst="straightConnector1">
            <a:avLst/>
          </a:prstGeom>
          <a:ln>
            <a:headEnd type="arrow" w="med" len="med"/>
            <a:tailEnd type="arrow" w="med" len="med"/>
          </a:ln>
        </p:spPr>
        <p:style>
          <a:lnRef idx="3">
            <a:schemeClr val="dk1"/>
          </a:lnRef>
          <a:fillRef idx="0">
            <a:schemeClr val="dk1"/>
          </a:fillRef>
          <a:effectRef idx="2">
            <a:schemeClr val="dk1"/>
          </a:effectRef>
          <a:fontRef idx="minor">
            <a:schemeClr val="tx1"/>
          </a:fontRef>
        </p:style>
      </p:cxnSp>
      <p:cxnSp>
        <p:nvCxnSpPr>
          <p:cNvPr id="112" name="Elbow Connector 70">
            <a:extLst>
              <a:ext uri="{FF2B5EF4-FFF2-40B4-BE49-F238E27FC236}">
                <a16:creationId xmlns:a16="http://schemas.microsoft.com/office/drawing/2014/main" id="{B4D0BCD8-1EFC-8542-935A-F24E036793BE}"/>
              </a:ext>
            </a:extLst>
          </p:cNvPr>
          <p:cNvCxnSpPr>
            <a:cxnSpLocks/>
            <a:stCxn id="17" idx="2"/>
            <a:endCxn id="33" idx="0"/>
          </p:cNvCxnSpPr>
          <p:nvPr/>
        </p:nvCxnSpPr>
        <p:spPr>
          <a:xfrm rot="5400000">
            <a:off x="1182645" y="3562293"/>
            <a:ext cx="276794" cy="5467"/>
          </a:xfrm>
          <a:prstGeom prst="bentConnector3">
            <a:avLst>
              <a:gd name="adj1" fmla="val 50000"/>
            </a:avLst>
          </a:prstGeom>
          <a:ln>
            <a:tailEnd type="triangle"/>
          </a:ln>
        </p:spPr>
        <p:style>
          <a:lnRef idx="3">
            <a:schemeClr val="dk1"/>
          </a:lnRef>
          <a:fillRef idx="0">
            <a:schemeClr val="dk1"/>
          </a:fillRef>
          <a:effectRef idx="2">
            <a:schemeClr val="dk1"/>
          </a:effectRef>
          <a:fontRef idx="minor">
            <a:schemeClr val="tx1"/>
          </a:fontRef>
        </p:style>
      </p:cxnSp>
      <p:cxnSp>
        <p:nvCxnSpPr>
          <p:cNvPr id="115" name="Elbow Connector 70">
            <a:extLst>
              <a:ext uri="{FF2B5EF4-FFF2-40B4-BE49-F238E27FC236}">
                <a16:creationId xmlns:a16="http://schemas.microsoft.com/office/drawing/2014/main" id="{5BD59DAC-ED90-A747-867C-6096BDAEF309}"/>
              </a:ext>
            </a:extLst>
          </p:cNvPr>
          <p:cNvCxnSpPr>
            <a:cxnSpLocks/>
            <a:stCxn id="17" idx="3"/>
            <a:endCxn id="19" idx="0"/>
          </p:cNvCxnSpPr>
          <p:nvPr/>
        </p:nvCxnSpPr>
        <p:spPr>
          <a:xfrm>
            <a:off x="1858656" y="3220397"/>
            <a:ext cx="738304" cy="483026"/>
          </a:xfrm>
          <a:prstGeom prst="bentConnector2">
            <a:avLst/>
          </a:prstGeom>
          <a:ln>
            <a:tailEnd type="triangle"/>
          </a:ln>
        </p:spPr>
        <p:style>
          <a:lnRef idx="3">
            <a:schemeClr val="dk1"/>
          </a:lnRef>
          <a:fillRef idx="0">
            <a:schemeClr val="dk1"/>
          </a:fillRef>
          <a:effectRef idx="2">
            <a:schemeClr val="dk1"/>
          </a:effectRef>
          <a:fontRef idx="minor">
            <a:schemeClr val="tx1"/>
          </a:fontRef>
        </p:style>
      </p:cxnSp>
      <p:cxnSp>
        <p:nvCxnSpPr>
          <p:cNvPr id="123" name="Elbow Connector 70">
            <a:extLst>
              <a:ext uri="{FF2B5EF4-FFF2-40B4-BE49-F238E27FC236}">
                <a16:creationId xmlns:a16="http://schemas.microsoft.com/office/drawing/2014/main" id="{F6A9AD96-EE9B-4F46-A415-C1C7935E2DA0}"/>
              </a:ext>
            </a:extLst>
          </p:cNvPr>
          <p:cNvCxnSpPr>
            <a:cxnSpLocks/>
            <a:stCxn id="33" idx="2"/>
            <a:endCxn id="37" idx="0"/>
          </p:cNvCxnSpPr>
          <p:nvPr/>
        </p:nvCxnSpPr>
        <p:spPr>
          <a:xfrm rot="16200000" flipH="1">
            <a:off x="1225081" y="4209116"/>
            <a:ext cx="196486" cy="10031"/>
          </a:xfrm>
          <a:prstGeom prst="bentConnector3">
            <a:avLst>
              <a:gd name="adj1" fmla="val 50000"/>
            </a:avLst>
          </a:prstGeom>
          <a:ln>
            <a:tailEnd type="triangle"/>
          </a:ln>
        </p:spPr>
        <p:style>
          <a:lnRef idx="3">
            <a:schemeClr val="dk1"/>
          </a:lnRef>
          <a:fillRef idx="0">
            <a:schemeClr val="dk1"/>
          </a:fillRef>
          <a:effectRef idx="2">
            <a:schemeClr val="dk1"/>
          </a:effectRef>
          <a:fontRef idx="minor">
            <a:schemeClr val="tx1"/>
          </a:fontRef>
        </p:style>
      </p:cxnSp>
      <p:cxnSp>
        <p:nvCxnSpPr>
          <p:cNvPr id="127" name="Straight Arrow Connector 126">
            <a:extLst>
              <a:ext uri="{FF2B5EF4-FFF2-40B4-BE49-F238E27FC236}">
                <a16:creationId xmlns:a16="http://schemas.microsoft.com/office/drawing/2014/main" id="{9CE9B5C0-99B9-6C44-90E8-026AFC6371EE}"/>
              </a:ext>
            </a:extLst>
          </p:cNvPr>
          <p:cNvCxnSpPr>
            <a:endCxn id="19" idx="1"/>
          </p:cNvCxnSpPr>
          <p:nvPr/>
        </p:nvCxnSpPr>
        <p:spPr>
          <a:xfrm>
            <a:off x="1851314" y="3899726"/>
            <a:ext cx="210765" cy="9930"/>
          </a:xfrm>
          <a:prstGeom prst="straightConnector1">
            <a:avLst/>
          </a:prstGeom>
          <a:ln>
            <a:headEnd type="triangle"/>
            <a:tailEnd type="triangle"/>
          </a:ln>
        </p:spPr>
        <p:style>
          <a:lnRef idx="2">
            <a:schemeClr val="dk1"/>
          </a:lnRef>
          <a:fillRef idx="0">
            <a:schemeClr val="dk1"/>
          </a:fillRef>
          <a:effectRef idx="1">
            <a:schemeClr val="dk1"/>
          </a:effectRef>
          <a:fontRef idx="minor">
            <a:schemeClr val="tx1"/>
          </a:fontRef>
        </p:style>
      </p:cxnSp>
      <p:pic>
        <p:nvPicPr>
          <p:cNvPr id="4" name="Graphic 29" descr="Équipe interdisciplinaire">
            <a:extLst>
              <a:ext uri="{FF2B5EF4-FFF2-40B4-BE49-F238E27FC236}">
                <a16:creationId xmlns:a16="http://schemas.microsoft.com/office/drawing/2014/main" id="{C92099F9-836A-7B91-075D-4E6BCDFB9201}"/>
              </a:ext>
            </a:extLst>
          </p:cNvPr>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784025" y="682104"/>
            <a:ext cx="521494" cy="521494"/>
          </a:xfrm>
          <a:prstGeom prst="rect">
            <a:avLst/>
          </a:prstGeom>
        </p:spPr>
      </p:pic>
    </p:spTree>
    <p:extLst>
      <p:ext uri="{BB962C8B-B14F-4D97-AF65-F5344CB8AC3E}">
        <p14:creationId xmlns:p14="http://schemas.microsoft.com/office/powerpoint/2010/main" val="17383533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9B4DB-4C28-C144-8FFF-7E2784ABD3FD}"/>
              </a:ext>
            </a:extLst>
          </p:cNvPr>
          <p:cNvSpPr>
            <a:spLocks noGrp="1"/>
          </p:cNvSpPr>
          <p:nvPr>
            <p:ph type="title"/>
          </p:nvPr>
        </p:nvSpPr>
        <p:spPr>
          <a:xfrm>
            <a:off x="489858" y="1234440"/>
            <a:ext cx="2642159" cy="3353116"/>
          </a:xfrm>
        </p:spPr>
        <p:txBody>
          <a:bodyPr>
            <a:normAutofit/>
          </a:bodyPr>
          <a:lstStyle/>
          <a:p>
            <a:pPr algn="r"/>
            <a:r>
              <a:rPr lang="fr-CA">
                <a:solidFill>
                  <a:srgbClr val="FFFFFF"/>
                </a:solidFill>
              </a:rPr>
              <a:t>Le Projet</a:t>
            </a:r>
          </a:p>
        </p:txBody>
      </p:sp>
      <p:graphicFrame>
        <p:nvGraphicFramePr>
          <p:cNvPr id="39" name="Diagramme 38"/>
          <p:cNvGraphicFramePr/>
          <p:nvPr>
            <p:extLst>
              <p:ext uri="{D42A27DB-BD31-4B8C-83A1-F6EECF244321}">
                <p14:modId xmlns:p14="http://schemas.microsoft.com/office/powerpoint/2010/main" val="1399674725"/>
              </p:ext>
            </p:extLst>
          </p:nvPr>
        </p:nvGraphicFramePr>
        <p:xfrm>
          <a:off x="1114772" y="1153682"/>
          <a:ext cx="6553572" cy="36725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0" name="AutoShape 34" descr="data:image/svg+xml;charset=utf8,%20%3Csvg%20width%3D'79'%20height%3D'79'%20xmlns%3D'http%3A%2F%2Fwww.w3.org%2F2000%2Fsvg'%20xmlns%3Axlink%3D'http%3A%2F%2Fwww.w3.org%2F1999%2Fxlink'%20overflow%3D'hidden'%3E%3Cdefs%3E%3CclipPath%20id%3D'clip0'%3E%3Crect%20x%3D'0'%20y%3D'0'%20width%3D'79'%20height%3D'79'%2F%3E%3C%2FclipPath%3E%3C%2Fdefs%3E%3Cg%20clip-path%3D'url(%23clip0)'%3E%3Cpath%20d%3D'M62.5416%2060.8958C62.5416%2061.801%2061.801%2062.5416%2060.8958%2062.5416%2059.9906%2062.5416%2059.2499%2061.801%2059.2499%2060.8958L59.2499%2021.3958%2062.5416%2021.3958%2062.5416%2060.8958ZM18.1041%2062.5416C17.1989%2062.5416%2016.4583%2061.801%2016.4583%2060.8958L16.4583%2016.4583%2054.3124%2016.4583%2054.3124%2060.8958C54.3124%2061.4718%2054.3947%2062.0479%2054.5593%2062.5416L18.1041%2062.5416ZM59.2499%2016.4583%2059.2499%2011.5208%2011.5208%2011.5208%2011.5208%2060.8958C11.5208%2064.5166%2014.4833%2067.4791%2018.1041%2067.4791L60.8958%2067.4791C64.5166%2067.4791%2067.4791%2064.5166%2067.4791%2060.8958L67.4791%2016.4583%2059.2499%2016.4583Z'%20fill%3D'%2394B6D2'%20transform%3D'matrix(1%200%200%201%202.88714e-05%20-4.46194e-05)'%2F%3E%3Cpath%20d%3D'M19.75%2021.3958%2051.0208%2021.3958%2051.0208%2024.6875%2019.75%2024.6875Z'%20fill%3D'%2394B6D2'%20transform%3D'matrix(1%200%200%201%202.88714e-05%20-4.46194e-05)'%2F%3E%3Cpath%20d%3D'M37.0312%2027.9791%2051.0208%2027.9791%2051.0208%2031.2708%2037.0312%2031.2708Z'%20fill%3D'%2394B6D2'%20transform%3D'matrix(1%200%200%201%202.88714e-05%20-4.46194e-05)'%2F%3E%3Cpath%20d%3D'M37.0312%2034.5625%2051.0208%2034.5625%2051.0208%2037.8541%2037.0312%2037.8541Z'%20fill%3D'%2394B6D2'%20transform%3D'matrix(1%200%200%201%202.88714e-05%20-4.46194e-05)'%2F%3E%3Cpath%20d%3D'M19.75%2027.9791%2033.7395%2027.9791%2033.7395%2037.8541%2019.75%2037.8541Z'%20fill%3D'%2394B6D2'%20transform%3D'matrix(1%200%200%201%202.88714e-05%20-4.46194e-05)'%2F%3E%3Cpath%20d%3D'M19.75%2041.1458%2051.0208%2041.1458%2051.0208%2044.4375%2019.75%2044.4375Z'%20fill%3D'%2394B6D2'%20transform%3D'matrix(1%200%200%201%202.88714e-05%20-4.46194e-05)'%2F%3E%3Cpath%20d%3D'M37.0312%2047.7291%2051.0208%2047.7291%2051.0208%2057.6041%2037.0312%2057.6041Z'%20fill%3D'%2394B6D2'%20transform%3D'matrix(1%200%200%201%202.88714e-05%20-4.46194e-05)'%2F%3E%3Cpath%20d%3D'M19.75%2047.7291%2033.7395%2047.7291%2033.7395%2051.0208%2019.75%2051.0208Z'%20fill%3D'%2394B6D2'%20transform%3D'matrix(1%200%200%201%202.88714e-05%20-4.46194e-05)'%2F%3E%3Cpath%20d%3D'M19.75%2054.3124%2033.7395%2054.3124%2033.7395%2057.6041%2019.75%2057.6041Z'%20fill%3D'%2394B6D2'%20transform%3D'matrix(1%200%200%201%202.88714e-05%20-4.46194e-05)'%2F%3E%3C%2Fg%3E%3C%2Fsvg%3E"/>
          <p:cNvSpPr>
            <a:spLocks noChangeAspect="1" noChangeArrowheads="1"/>
          </p:cNvSpPr>
          <p:nvPr/>
        </p:nvSpPr>
        <p:spPr bwMode="auto">
          <a:xfrm>
            <a:off x="159544" y="-108347"/>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CA" sz="1800"/>
          </a:p>
        </p:txBody>
      </p:sp>
      <p:pic>
        <p:nvPicPr>
          <p:cNvPr id="11" name="Graphic 26" descr="Informations">
            <a:extLst>
              <a:ext uri="{FF2B5EF4-FFF2-40B4-BE49-F238E27FC236}">
                <a16:creationId xmlns:a16="http://schemas.microsoft.com/office/drawing/2014/main" id="{4CB5EABA-C101-9C44-8057-BB5E8629AB34}"/>
              </a:ext>
            </a:extLst>
          </p:cNvPr>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104112" y="1184502"/>
            <a:ext cx="521494" cy="521494"/>
          </a:xfrm>
          <a:prstGeom prst="rect">
            <a:avLst/>
          </a:prstGeom>
        </p:spPr>
      </p:pic>
      <p:pic>
        <p:nvPicPr>
          <p:cNvPr id="13" name="Graphic 27" descr="Outils pour les cliniciens">
            <a:extLst>
              <a:ext uri="{FF2B5EF4-FFF2-40B4-BE49-F238E27FC236}">
                <a16:creationId xmlns:a16="http://schemas.microsoft.com/office/drawing/2014/main" id="{653DE4B3-3388-9747-BC88-BDD7EDDA8F59}"/>
              </a:ext>
            </a:extLst>
          </p:cNvPr>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104112" y="1948044"/>
            <a:ext cx="521494" cy="521494"/>
          </a:xfrm>
          <a:prstGeom prst="rect">
            <a:avLst/>
          </a:prstGeom>
        </p:spPr>
      </p:pic>
      <p:pic>
        <p:nvPicPr>
          <p:cNvPr id="15" name="Graphic 28" descr="Trajectoires de services">
            <a:extLst>
              <a:ext uri="{FF2B5EF4-FFF2-40B4-BE49-F238E27FC236}">
                <a16:creationId xmlns:a16="http://schemas.microsoft.com/office/drawing/2014/main" id="{09766CC1-9CAA-C946-8F5D-EE53AFB840EA}"/>
              </a:ext>
            </a:extLst>
          </p:cNvPr>
          <p:cNvPicPr/>
          <p:nvPr/>
        </p:nvPicPr>
        <p:blipFill>
          <a:blip r:embed="rId12" cstate="print">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090852" y="3515646"/>
            <a:ext cx="521494" cy="521494"/>
          </a:xfrm>
          <a:prstGeom prst="rect">
            <a:avLst/>
          </a:prstGeom>
        </p:spPr>
      </p:pic>
      <p:pic>
        <p:nvPicPr>
          <p:cNvPr id="16" name="Graphic 29" descr="Équipe interdisciplinaire">
            <a:extLst>
              <a:ext uri="{FF2B5EF4-FFF2-40B4-BE49-F238E27FC236}">
                <a16:creationId xmlns:a16="http://schemas.microsoft.com/office/drawing/2014/main" id="{06F294A9-9760-5941-B1AD-AE06DA5D2044}"/>
              </a:ext>
            </a:extLst>
          </p:cNvPr>
          <p:cNvPicPr/>
          <p:nvPr/>
        </p:nvPicPr>
        <p:blipFill>
          <a:blip r:embed="rId14" cstate="print">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088953" y="4304508"/>
            <a:ext cx="521494" cy="521494"/>
          </a:xfrm>
          <a:prstGeom prst="rect">
            <a:avLst/>
          </a:prstGeom>
        </p:spPr>
      </p:pic>
      <p:pic>
        <p:nvPicPr>
          <p:cNvPr id="17" name="Graphic 30" descr="Projet de recherche">
            <a:extLst>
              <a:ext uri="{FF2B5EF4-FFF2-40B4-BE49-F238E27FC236}">
                <a16:creationId xmlns:a16="http://schemas.microsoft.com/office/drawing/2014/main" id="{5A80645F-C7D2-ED44-85E6-183F1FA00524}"/>
              </a:ext>
            </a:extLst>
          </p:cNvPr>
          <p:cNvPicPr/>
          <p:nvPr/>
        </p:nvPicPr>
        <p:blipFill>
          <a:blip r:embed="rId16" cstate="print">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096058" y="2726547"/>
            <a:ext cx="521494" cy="521494"/>
          </a:xfrm>
          <a:prstGeom prst="rect">
            <a:avLst/>
          </a:prstGeom>
        </p:spPr>
      </p:pic>
    </p:spTree>
    <p:extLst>
      <p:ext uri="{BB962C8B-B14F-4D97-AF65-F5344CB8AC3E}">
        <p14:creationId xmlns:p14="http://schemas.microsoft.com/office/powerpoint/2010/main" val="29740609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Quelques données</a:t>
            </a:r>
          </a:p>
        </p:txBody>
      </p:sp>
      <p:sp>
        <p:nvSpPr>
          <p:cNvPr id="3" name="Espace réservé du contenu 2"/>
          <p:cNvSpPr>
            <a:spLocks noGrp="1"/>
          </p:cNvSpPr>
          <p:nvPr>
            <p:ph idx="1"/>
          </p:nvPr>
        </p:nvSpPr>
        <p:spPr/>
        <p:txBody>
          <a:bodyPr numCol="2"/>
          <a:lstStyle/>
          <a:p>
            <a:r>
              <a:rPr lang="fr-CA" sz="2000" dirty="0"/>
              <a:t>248 usagers ont été desservis</a:t>
            </a:r>
          </a:p>
          <a:p>
            <a:pPr lvl="1"/>
            <a:r>
              <a:rPr lang="fr-CA" sz="2000" dirty="0"/>
              <a:t>87% sont des travailleurs(</a:t>
            </a:r>
            <a:r>
              <a:rPr lang="fr-CA" sz="2000" dirty="0" err="1"/>
              <a:t>euses</a:t>
            </a:r>
            <a:r>
              <a:rPr lang="fr-CA" sz="2000" dirty="0"/>
              <a:t>)</a:t>
            </a:r>
          </a:p>
          <a:p>
            <a:pPr lvl="1"/>
            <a:r>
              <a:rPr lang="fr-CA" sz="2000" dirty="0"/>
              <a:t>76% sont des femmes</a:t>
            </a:r>
          </a:p>
          <a:p>
            <a:pPr lvl="1"/>
            <a:r>
              <a:rPr lang="fr-CA" sz="2000" dirty="0"/>
              <a:t>Âge moyen de 49 ans</a:t>
            </a:r>
          </a:p>
          <a:p>
            <a:endParaRPr lang="fr-CA" sz="2000" dirty="0"/>
          </a:p>
          <a:p>
            <a:endParaRPr lang="fr-CA" sz="2000" dirty="0"/>
          </a:p>
          <a:p>
            <a:endParaRPr lang="fr-CA" sz="2000" dirty="0"/>
          </a:p>
          <a:p>
            <a:r>
              <a:rPr lang="fr-CA" sz="2000" dirty="0"/>
              <a:t>Symptômes les plus répandus</a:t>
            </a:r>
          </a:p>
          <a:p>
            <a:pPr lvl="1"/>
            <a:r>
              <a:rPr lang="fr-CA" sz="2000" dirty="0"/>
              <a:t>Fatigue</a:t>
            </a:r>
          </a:p>
          <a:p>
            <a:pPr lvl="1"/>
            <a:r>
              <a:rPr lang="fr-CA" sz="2000" dirty="0"/>
              <a:t>Malaise post-effort</a:t>
            </a:r>
          </a:p>
          <a:p>
            <a:pPr lvl="1"/>
            <a:r>
              <a:rPr lang="fr-CA" sz="2000" dirty="0"/>
              <a:t>Difficultés cognitives</a:t>
            </a:r>
          </a:p>
          <a:p>
            <a:pPr lvl="1"/>
            <a:r>
              <a:rPr lang="fr-CA" sz="2000" dirty="0"/>
              <a:t>Essoufflement</a:t>
            </a:r>
          </a:p>
          <a:p>
            <a:pPr lvl="1"/>
            <a:r>
              <a:rPr lang="fr-CA" sz="2000" dirty="0"/>
              <a:t>Douleur</a:t>
            </a:r>
          </a:p>
        </p:txBody>
      </p:sp>
      <p:sp>
        <p:nvSpPr>
          <p:cNvPr id="4" name="Espace réservé du numéro de diapositive 3"/>
          <p:cNvSpPr>
            <a:spLocks noGrp="1"/>
          </p:cNvSpPr>
          <p:nvPr>
            <p:ph type="sldNum" sz="quarter" idx="12"/>
          </p:nvPr>
        </p:nvSpPr>
        <p:spPr/>
        <p:txBody>
          <a:bodyPr/>
          <a:lstStyle/>
          <a:p>
            <a:endParaRPr lang="fr-CA" dirty="0"/>
          </a:p>
        </p:txBody>
      </p:sp>
    </p:spTree>
    <p:extLst>
      <p:ext uri="{BB962C8B-B14F-4D97-AF65-F5344CB8AC3E}">
        <p14:creationId xmlns:p14="http://schemas.microsoft.com/office/powerpoint/2010/main" val="37320777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Impacts sur le fonctionnement</a:t>
            </a:r>
          </a:p>
        </p:txBody>
      </p:sp>
      <p:sp>
        <p:nvSpPr>
          <p:cNvPr id="4" name="Espace réservé du numéro de diapositive 3"/>
          <p:cNvSpPr>
            <a:spLocks noGrp="1"/>
          </p:cNvSpPr>
          <p:nvPr>
            <p:ph type="sldNum" sz="quarter" idx="12"/>
          </p:nvPr>
        </p:nvSpPr>
        <p:spPr/>
        <p:txBody>
          <a:bodyPr/>
          <a:lstStyle/>
          <a:p>
            <a:endParaRPr lang="fr-CA" dirty="0"/>
          </a:p>
        </p:txBody>
      </p:sp>
      <p:graphicFrame>
        <p:nvGraphicFramePr>
          <p:cNvPr id="8" name="Espace réservé du contenu 7"/>
          <p:cNvGraphicFramePr>
            <a:graphicFrameLocks noGrp="1"/>
          </p:cNvGraphicFramePr>
          <p:nvPr>
            <p:ph idx="1"/>
          </p:nvPr>
        </p:nvGraphicFramePr>
        <p:xfrm>
          <a:off x="628650" y="1369219"/>
          <a:ext cx="3691890" cy="326350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Graphique 8"/>
          <p:cNvGraphicFramePr/>
          <p:nvPr/>
        </p:nvGraphicFramePr>
        <p:xfrm>
          <a:off x="4572000" y="1870363"/>
          <a:ext cx="3739039" cy="277244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577834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461F33B-37D3-C94F-BDCE-E96656DBF7C7}"/>
              </a:ext>
            </a:extLst>
          </p:cNvPr>
          <p:cNvSpPr>
            <a:spLocks noGrp="1"/>
          </p:cNvSpPr>
          <p:nvPr>
            <p:ph type="title"/>
          </p:nvPr>
        </p:nvSpPr>
        <p:spPr>
          <a:xfrm>
            <a:off x="467544" y="1563638"/>
            <a:ext cx="8496944" cy="514350"/>
          </a:xfrm>
        </p:spPr>
        <p:txBody>
          <a:bodyPr/>
          <a:lstStyle/>
          <a:p>
            <a:r>
              <a:rPr lang="fr-FR" dirty="0"/>
              <a:t>l’histoire d’une petite équipe de cliniciens, gestionnaires, patients, décideurs et chercheurs du CISSS-Montérégie Ouest qui sont devenus des leaders mondiaux…</a:t>
            </a:r>
          </a:p>
        </p:txBody>
      </p:sp>
      <p:pic>
        <p:nvPicPr>
          <p:cNvPr id="4" name="Graphique 3" descr="Héros contour">
            <a:extLst>
              <a:ext uri="{FF2B5EF4-FFF2-40B4-BE49-F238E27FC236}">
                <a16:creationId xmlns:a16="http://schemas.microsoft.com/office/drawing/2014/main" id="{8EC59DD2-9BFE-F2C6-A060-5DD0ED6790E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142080" y="3429862"/>
            <a:ext cx="914400" cy="914400"/>
          </a:xfrm>
          <a:prstGeom prst="rect">
            <a:avLst/>
          </a:prstGeom>
        </p:spPr>
      </p:pic>
      <p:pic>
        <p:nvPicPr>
          <p:cNvPr id="6" name="Graphique 5" descr="Héroïne contour">
            <a:extLst>
              <a:ext uri="{FF2B5EF4-FFF2-40B4-BE49-F238E27FC236}">
                <a16:creationId xmlns:a16="http://schemas.microsoft.com/office/drawing/2014/main" id="{403E30E6-4BDA-E911-EE25-56BCFC972DC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033864" y="3435846"/>
            <a:ext cx="914400" cy="914400"/>
          </a:xfrm>
          <a:prstGeom prst="rect">
            <a:avLst/>
          </a:prstGeom>
        </p:spPr>
      </p:pic>
    </p:spTree>
    <p:extLst>
      <p:ext uri="{BB962C8B-B14F-4D97-AF65-F5344CB8AC3E}">
        <p14:creationId xmlns:p14="http://schemas.microsoft.com/office/powerpoint/2010/main" val="32608974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Autres impressions des usagers</a:t>
            </a:r>
          </a:p>
        </p:txBody>
      </p:sp>
      <p:sp>
        <p:nvSpPr>
          <p:cNvPr id="3" name="Espace réservé du contenu 2"/>
          <p:cNvSpPr>
            <a:spLocks noGrp="1"/>
          </p:cNvSpPr>
          <p:nvPr>
            <p:ph idx="1"/>
          </p:nvPr>
        </p:nvSpPr>
        <p:spPr/>
        <p:txBody>
          <a:bodyPr>
            <a:normAutofit fontScale="70000" lnSpcReduction="20000"/>
          </a:bodyPr>
          <a:lstStyle/>
          <a:p>
            <a:pPr lvl="0"/>
            <a:r>
              <a:rPr lang="fr-CA" dirty="0"/>
              <a:t>État général</a:t>
            </a:r>
          </a:p>
          <a:p>
            <a:pPr lvl="1"/>
            <a:r>
              <a:rPr lang="fr-CA" dirty="0"/>
              <a:t>76% des personnes considèrent que leur situation générale s’est améliorée.</a:t>
            </a:r>
          </a:p>
          <a:p>
            <a:pPr lvl="0"/>
            <a:r>
              <a:rPr lang="fr-CA" dirty="0"/>
              <a:t>Nombre de symptômes:</a:t>
            </a:r>
          </a:p>
          <a:p>
            <a:pPr lvl="1"/>
            <a:r>
              <a:rPr lang="fr-CA" dirty="0"/>
              <a:t>67% des personnes disent que leur nombre de symptômes a globalement diminué.</a:t>
            </a:r>
          </a:p>
          <a:p>
            <a:pPr lvl="0"/>
            <a:r>
              <a:rPr lang="fr-CA" dirty="0"/>
              <a:t>Intensité des symptômes:</a:t>
            </a:r>
          </a:p>
          <a:p>
            <a:pPr lvl="1"/>
            <a:r>
              <a:rPr lang="fr-CA" dirty="0"/>
              <a:t>76% des usagers disent que l’intensité de leurs symptômes a globalement diminué.</a:t>
            </a:r>
          </a:p>
          <a:p>
            <a:pPr lvl="0"/>
            <a:r>
              <a:rPr lang="fr-CA" dirty="0"/>
              <a:t>Épisodes de rechute:</a:t>
            </a:r>
          </a:p>
          <a:p>
            <a:pPr lvl="1"/>
            <a:r>
              <a:rPr lang="fr-CA" dirty="0"/>
              <a:t>69% des usagers considèrent que les fluctuations et les épisodes de rechute  ont globalement diminué.</a:t>
            </a:r>
          </a:p>
        </p:txBody>
      </p:sp>
      <p:sp>
        <p:nvSpPr>
          <p:cNvPr id="4" name="Espace réservé du numéro de diapositive 3"/>
          <p:cNvSpPr>
            <a:spLocks noGrp="1"/>
          </p:cNvSpPr>
          <p:nvPr>
            <p:ph type="sldNum" sz="quarter" idx="12"/>
          </p:nvPr>
        </p:nvSpPr>
        <p:spPr/>
        <p:txBody>
          <a:bodyPr/>
          <a:lstStyle/>
          <a:p>
            <a:endParaRPr lang="fr-CA" dirty="0"/>
          </a:p>
        </p:txBody>
      </p:sp>
    </p:spTree>
    <p:extLst>
      <p:ext uri="{BB962C8B-B14F-4D97-AF65-F5344CB8AC3E}">
        <p14:creationId xmlns:p14="http://schemas.microsoft.com/office/powerpoint/2010/main" val="5931573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Perception des usagers vis-à-vis des services</a:t>
            </a:r>
          </a:p>
        </p:txBody>
      </p:sp>
      <p:sp>
        <p:nvSpPr>
          <p:cNvPr id="3" name="Espace réservé du contenu 2"/>
          <p:cNvSpPr>
            <a:spLocks noGrp="1"/>
          </p:cNvSpPr>
          <p:nvPr>
            <p:ph idx="1"/>
          </p:nvPr>
        </p:nvSpPr>
        <p:spPr/>
        <p:txBody>
          <a:bodyPr>
            <a:normAutofit fontScale="47500" lnSpcReduction="20000"/>
          </a:bodyPr>
          <a:lstStyle/>
          <a:p>
            <a:r>
              <a:rPr lang="fr-CA" dirty="0"/>
              <a:t>Les interventions ayant été perçues les plus utiles par les usagers étaient :</a:t>
            </a:r>
          </a:p>
          <a:p>
            <a:pPr lvl="1"/>
            <a:r>
              <a:rPr lang="fr-CA" dirty="0"/>
              <a:t>Le soutien et l’écoute des intervenants</a:t>
            </a:r>
          </a:p>
          <a:p>
            <a:pPr lvl="1"/>
            <a:r>
              <a:rPr lang="fr-CA" dirty="0"/>
              <a:t>Les interventions éducatives sur la condition en général</a:t>
            </a:r>
          </a:p>
          <a:p>
            <a:pPr lvl="1"/>
            <a:r>
              <a:rPr lang="fr-CA" dirty="0"/>
              <a:t>Les principes de conservation d’énergie</a:t>
            </a:r>
          </a:p>
          <a:p>
            <a:pPr lvl="1"/>
            <a:r>
              <a:rPr lang="fr-CA" dirty="0"/>
              <a:t>Le soutien pour développer une attitude favorable</a:t>
            </a:r>
          </a:p>
          <a:p>
            <a:pPr lvl="1"/>
            <a:r>
              <a:rPr lang="fr-CA" dirty="0"/>
              <a:t>L’accompagnement pour planifier les journées et les activités</a:t>
            </a:r>
          </a:p>
          <a:p>
            <a:r>
              <a:rPr lang="fr-CA" dirty="0"/>
              <a:t>En général, les usagers indiquent que les interventions reçues les ont surtout aidés à :</a:t>
            </a:r>
          </a:p>
          <a:p>
            <a:pPr lvl="1"/>
            <a:r>
              <a:rPr lang="fr-CA" dirty="0"/>
              <a:t>Se sentir écouté, compris et soutenu,</a:t>
            </a:r>
          </a:p>
          <a:p>
            <a:pPr lvl="1"/>
            <a:r>
              <a:rPr lang="fr-CA" dirty="0"/>
              <a:t>Comprendre les symptômes et la COVID longue, </a:t>
            </a:r>
          </a:p>
          <a:p>
            <a:pPr lvl="1"/>
            <a:r>
              <a:rPr lang="fr-CA" dirty="0"/>
              <a:t>Identifier les déclencheurs des symptômes et les façons de les éviter,</a:t>
            </a:r>
          </a:p>
          <a:p>
            <a:pPr lvl="1"/>
            <a:r>
              <a:rPr lang="fr-CA" dirty="0"/>
              <a:t>Utiliser les bonnes stratégies pour réduire l’impact des symptômes</a:t>
            </a:r>
          </a:p>
          <a:p>
            <a:r>
              <a:rPr lang="fr-CA" dirty="0"/>
              <a:t>L’ensemble des usagers constate un impact global des services reçus :</a:t>
            </a:r>
          </a:p>
          <a:p>
            <a:pPr lvl="1"/>
            <a:r>
              <a:rPr lang="fr-CA" dirty="0"/>
              <a:t>Supérieur à leurs attentes (42%)</a:t>
            </a:r>
          </a:p>
          <a:p>
            <a:pPr lvl="1"/>
            <a:r>
              <a:rPr lang="fr-CA" dirty="0"/>
              <a:t>Significatif (43%)</a:t>
            </a:r>
          </a:p>
          <a:p>
            <a:pPr lvl="1"/>
            <a:r>
              <a:rPr lang="fr-CA" dirty="0"/>
              <a:t>Modéré 7%)</a:t>
            </a:r>
          </a:p>
          <a:p>
            <a:pPr lvl="1"/>
            <a:r>
              <a:rPr lang="fr-CA" dirty="0"/>
              <a:t>Léger 8%)</a:t>
            </a:r>
          </a:p>
          <a:p>
            <a:endParaRPr lang="fr-CA" dirty="0"/>
          </a:p>
        </p:txBody>
      </p:sp>
      <p:sp>
        <p:nvSpPr>
          <p:cNvPr id="4" name="Espace réservé du numéro de diapositive 3"/>
          <p:cNvSpPr>
            <a:spLocks noGrp="1"/>
          </p:cNvSpPr>
          <p:nvPr>
            <p:ph type="sldNum" sz="quarter" idx="12"/>
          </p:nvPr>
        </p:nvSpPr>
        <p:spPr/>
        <p:txBody>
          <a:bodyPr/>
          <a:lstStyle/>
          <a:p>
            <a:endParaRPr lang="fr-CA" dirty="0"/>
          </a:p>
        </p:txBody>
      </p:sp>
      <p:sp>
        <p:nvSpPr>
          <p:cNvPr id="5" name="Rectangle 4">
            <a:extLst>
              <a:ext uri="{FF2B5EF4-FFF2-40B4-BE49-F238E27FC236}">
                <a16:creationId xmlns:a16="http://schemas.microsoft.com/office/drawing/2014/main" id="{77B97BEF-F5AD-16AC-2F12-69C44DCC5512}"/>
              </a:ext>
            </a:extLst>
          </p:cNvPr>
          <p:cNvSpPr/>
          <p:nvPr/>
        </p:nvSpPr>
        <p:spPr bwMode="auto">
          <a:xfrm>
            <a:off x="539552" y="2571750"/>
            <a:ext cx="6336704" cy="1080120"/>
          </a:xfrm>
          <a:prstGeom prst="rect">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11041943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a:extLst>
              <a:ext uri="{FF2B5EF4-FFF2-40B4-BE49-F238E27FC236}">
                <a16:creationId xmlns:a16="http://schemas.microsoft.com/office/drawing/2014/main" id="{D088C811-57A8-A141-471C-897CC85EE456}"/>
              </a:ext>
            </a:extLst>
          </p:cNvPr>
          <p:cNvPicPr>
            <a:picLocks noChangeAspect="1"/>
          </p:cNvPicPr>
          <p:nvPr/>
        </p:nvPicPr>
        <p:blipFill>
          <a:blip r:embed="rId2"/>
          <a:stretch>
            <a:fillRect/>
          </a:stretch>
        </p:blipFill>
        <p:spPr>
          <a:xfrm>
            <a:off x="4449281" y="4229778"/>
            <a:ext cx="2042857" cy="891098"/>
          </a:xfrm>
          <a:prstGeom prst="rect">
            <a:avLst/>
          </a:prstGeom>
        </p:spPr>
      </p:pic>
      <p:pic>
        <p:nvPicPr>
          <p:cNvPr id="8" name="Picture 6">
            <a:extLst>
              <a:ext uri="{FF2B5EF4-FFF2-40B4-BE49-F238E27FC236}">
                <a16:creationId xmlns:a16="http://schemas.microsoft.com/office/drawing/2014/main" id="{3739EF68-6EB5-2AD7-DE11-21EE1D26210E}"/>
              </a:ext>
            </a:extLst>
          </p:cNvPr>
          <p:cNvPicPr>
            <a:picLocks noChangeAspect="1"/>
          </p:cNvPicPr>
          <p:nvPr/>
        </p:nvPicPr>
        <p:blipFill>
          <a:blip r:embed="rId3"/>
          <a:stretch>
            <a:fillRect/>
          </a:stretch>
        </p:blipFill>
        <p:spPr>
          <a:xfrm>
            <a:off x="6876256" y="3839389"/>
            <a:ext cx="1970860" cy="835938"/>
          </a:xfrm>
          <a:prstGeom prst="rect">
            <a:avLst/>
          </a:prstGeom>
        </p:spPr>
      </p:pic>
      <p:pic>
        <p:nvPicPr>
          <p:cNvPr id="9" name="Picture 1">
            <a:extLst>
              <a:ext uri="{FF2B5EF4-FFF2-40B4-BE49-F238E27FC236}">
                <a16:creationId xmlns:a16="http://schemas.microsoft.com/office/drawing/2014/main" id="{9F81D947-7BF9-52AF-07D5-BA4F837FDA52}"/>
              </a:ext>
            </a:extLst>
          </p:cNvPr>
          <p:cNvPicPr>
            <a:picLocks noChangeAspect="1"/>
          </p:cNvPicPr>
          <p:nvPr/>
        </p:nvPicPr>
        <p:blipFill>
          <a:blip r:embed="rId4"/>
          <a:stretch>
            <a:fillRect/>
          </a:stretch>
        </p:blipFill>
        <p:spPr>
          <a:xfrm>
            <a:off x="1043608" y="1673423"/>
            <a:ext cx="2575548" cy="3312262"/>
          </a:xfrm>
          <a:prstGeom prst="rect">
            <a:avLst/>
          </a:prstGeom>
        </p:spPr>
      </p:pic>
      <p:pic>
        <p:nvPicPr>
          <p:cNvPr id="10" name="Picture 9" descr="Text, letter&#10;&#10;Description automatically generated">
            <a:extLst>
              <a:ext uri="{FF2B5EF4-FFF2-40B4-BE49-F238E27FC236}">
                <a16:creationId xmlns:a16="http://schemas.microsoft.com/office/drawing/2014/main" id="{E63C64DF-0249-747D-FBEB-AAB50FCB6F82}"/>
              </a:ext>
            </a:extLst>
          </p:cNvPr>
          <p:cNvPicPr>
            <a:picLocks noChangeAspect="1"/>
          </p:cNvPicPr>
          <p:nvPr/>
        </p:nvPicPr>
        <p:blipFill>
          <a:blip r:embed="rId5"/>
          <a:stretch>
            <a:fillRect/>
          </a:stretch>
        </p:blipFill>
        <p:spPr>
          <a:xfrm>
            <a:off x="4355976" y="1635646"/>
            <a:ext cx="3976728" cy="2254936"/>
          </a:xfrm>
          <a:prstGeom prst="rect">
            <a:avLst/>
          </a:prstGeom>
        </p:spPr>
      </p:pic>
      <p:sp>
        <p:nvSpPr>
          <p:cNvPr id="12" name="Titre 11">
            <a:extLst>
              <a:ext uri="{FF2B5EF4-FFF2-40B4-BE49-F238E27FC236}">
                <a16:creationId xmlns:a16="http://schemas.microsoft.com/office/drawing/2014/main" id="{FF6C4948-FB3D-30CA-39A1-4A251D5D8055}"/>
              </a:ext>
            </a:extLst>
          </p:cNvPr>
          <p:cNvSpPr>
            <a:spLocks noGrp="1"/>
          </p:cNvSpPr>
          <p:nvPr>
            <p:ph type="title"/>
          </p:nvPr>
        </p:nvSpPr>
        <p:spPr/>
        <p:txBody>
          <a:bodyPr/>
          <a:lstStyle/>
          <a:p>
            <a:r>
              <a:rPr lang="fr-CA" dirty="0"/>
              <a:t>Et le vent a tourné au Ministère de la santé et des services sociaux! </a:t>
            </a:r>
            <a:br>
              <a:rPr lang="fr-CA" dirty="0"/>
            </a:br>
            <a:endParaRPr lang="fr-CA" dirty="0"/>
          </a:p>
        </p:txBody>
      </p:sp>
    </p:spTree>
    <p:extLst>
      <p:ext uri="{BB962C8B-B14F-4D97-AF65-F5344CB8AC3E}">
        <p14:creationId xmlns:p14="http://schemas.microsoft.com/office/powerpoint/2010/main" val="5618422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3B7F6-5AB8-8AAA-8196-903F1F661CBA}"/>
              </a:ext>
            </a:extLst>
          </p:cNvPr>
          <p:cNvSpPr>
            <a:spLocks noGrp="1"/>
          </p:cNvSpPr>
          <p:nvPr>
            <p:ph type="title"/>
          </p:nvPr>
        </p:nvSpPr>
        <p:spPr/>
        <p:txBody>
          <a:bodyPr/>
          <a:lstStyle/>
          <a:p>
            <a:r>
              <a:rPr lang="fr-CA" dirty="0"/>
              <a:t>15 établissements désignés</a:t>
            </a:r>
          </a:p>
        </p:txBody>
      </p:sp>
      <p:sp>
        <p:nvSpPr>
          <p:cNvPr id="3" name="Content Placeholder 2">
            <a:extLst>
              <a:ext uri="{FF2B5EF4-FFF2-40B4-BE49-F238E27FC236}">
                <a16:creationId xmlns:a16="http://schemas.microsoft.com/office/drawing/2014/main" id="{72CAEFD7-709C-712B-49E8-093BBF3A92D4}"/>
              </a:ext>
            </a:extLst>
          </p:cNvPr>
          <p:cNvSpPr>
            <a:spLocks noGrp="1"/>
          </p:cNvSpPr>
          <p:nvPr>
            <p:ph idx="1"/>
          </p:nvPr>
        </p:nvSpPr>
        <p:spPr/>
        <p:txBody>
          <a:bodyPr/>
          <a:lstStyle/>
          <a:p>
            <a:r>
              <a:rPr lang="fr-CA" dirty="0"/>
              <a:t>Projet « pilote » de 3 ans</a:t>
            </a:r>
          </a:p>
          <a:p>
            <a:r>
              <a:rPr lang="fr-CA" dirty="0"/>
              <a:t>Influence de Co-Vie sur l’harmonisation des services</a:t>
            </a:r>
          </a:p>
          <a:p>
            <a:r>
              <a:rPr lang="fr-CA" dirty="0"/>
              <a:t>Formation disponible pour l’ensemble des professionnels</a:t>
            </a:r>
          </a:p>
          <a:p>
            <a:pPr lvl="1"/>
            <a:r>
              <a:rPr lang="fr-CA" dirty="0"/>
              <a:t>Autre module en développement</a:t>
            </a:r>
          </a:p>
        </p:txBody>
      </p:sp>
      <p:sp>
        <p:nvSpPr>
          <p:cNvPr id="4" name="Slide Number Placeholder 3">
            <a:extLst>
              <a:ext uri="{FF2B5EF4-FFF2-40B4-BE49-F238E27FC236}">
                <a16:creationId xmlns:a16="http://schemas.microsoft.com/office/drawing/2014/main" id="{1988DB37-6181-3E81-CC91-8A7C2F0EE1FA}"/>
              </a:ext>
            </a:extLst>
          </p:cNvPr>
          <p:cNvSpPr>
            <a:spLocks noGrp="1"/>
          </p:cNvSpPr>
          <p:nvPr>
            <p:ph type="sldNum" sz="quarter" idx="12"/>
          </p:nvPr>
        </p:nvSpPr>
        <p:spPr/>
        <p:txBody>
          <a:bodyPr/>
          <a:lstStyle/>
          <a:p>
            <a:endParaRPr lang="fr-CA" dirty="0"/>
          </a:p>
        </p:txBody>
      </p:sp>
    </p:spTree>
    <p:extLst>
      <p:ext uri="{BB962C8B-B14F-4D97-AF65-F5344CB8AC3E}">
        <p14:creationId xmlns:p14="http://schemas.microsoft.com/office/powerpoint/2010/main" val="42793502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ACDE64C-BA0E-319C-435E-6E55A965EC9E}"/>
              </a:ext>
            </a:extLst>
          </p:cNvPr>
          <p:cNvSpPr>
            <a:spLocks noGrp="1"/>
          </p:cNvSpPr>
          <p:nvPr>
            <p:ph type="ctrTitle"/>
          </p:nvPr>
        </p:nvSpPr>
        <p:spPr>
          <a:xfrm>
            <a:off x="3491879" y="2166705"/>
            <a:ext cx="5256585" cy="810090"/>
          </a:xfrm>
        </p:spPr>
        <p:txBody>
          <a:bodyPr/>
          <a:lstStyle/>
          <a:p>
            <a:r>
              <a:rPr lang="fr-CA" dirty="0"/>
              <a:t>Version 2.0 (2022)</a:t>
            </a:r>
            <a:br>
              <a:rPr lang="fr-CA" dirty="0"/>
            </a:br>
            <a:r>
              <a:rPr lang="fr-CA" sz="2500" dirty="0"/>
              <a:t>Projet pilote du MSSS de trois ans</a:t>
            </a:r>
            <a:br>
              <a:rPr lang="fr-CA" sz="2500" dirty="0"/>
            </a:br>
            <a:r>
              <a:rPr lang="fr-CA" sz="2500" dirty="0">
                <a:solidFill>
                  <a:srgbClr val="0070C0"/>
                </a:solidFill>
                <a:hlinkClick r:id="rId2">
                  <a:extLst>
                    <a:ext uri="{A12FA001-AC4F-418D-AE19-62706E023703}">
                      <ahyp:hlinkClr xmlns:ahyp="http://schemas.microsoft.com/office/drawing/2018/hyperlinkcolor" val="tx"/>
                    </a:ext>
                  </a:extLst>
                </a:hlinkClick>
              </a:rPr>
              <a:t>Annonce du MSSS</a:t>
            </a:r>
            <a:endParaRPr lang="fr-CA" sz="2500" dirty="0">
              <a:solidFill>
                <a:srgbClr val="0070C0"/>
              </a:solidFill>
            </a:endParaRPr>
          </a:p>
        </p:txBody>
      </p:sp>
    </p:spTree>
    <p:extLst>
      <p:ext uri="{BB962C8B-B14F-4D97-AF65-F5344CB8AC3E}">
        <p14:creationId xmlns:p14="http://schemas.microsoft.com/office/powerpoint/2010/main" val="28609222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74F486-1873-F1E6-EABD-ED0356717562}"/>
              </a:ext>
            </a:extLst>
          </p:cNvPr>
          <p:cNvSpPr>
            <a:spLocks noGrp="1"/>
          </p:cNvSpPr>
          <p:nvPr>
            <p:ph type="title"/>
          </p:nvPr>
        </p:nvSpPr>
        <p:spPr/>
        <p:txBody>
          <a:bodyPr/>
          <a:lstStyle/>
          <a:p>
            <a:r>
              <a:rPr lang="fr-CA" dirty="0"/>
              <a:t>Ajustements</a:t>
            </a:r>
          </a:p>
        </p:txBody>
      </p:sp>
      <p:grpSp>
        <p:nvGrpSpPr>
          <p:cNvPr id="4" name="Group 3">
            <a:extLst>
              <a:ext uri="{FF2B5EF4-FFF2-40B4-BE49-F238E27FC236}">
                <a16:creationId xmlns:a16="http://schemas.microsoft.com/office/drawing/2014/main" id="{CB9295AF-ABED-7FAB-9C23-B1BF4872E488}"/>
              </a:ext>
            </a:extLst>
          </p:cNvPr>
          <p:cNvGrpSpPr/>
          <p:nvPr/>
        </p:nvGrpSpPr>
        <p:grpSpPr>
          <a:xfrm rot="16200000">
            <a:off x="956710" y="2825514"/>
            <a:ext cx="3716705" cy="230539"/>
            <a:chOff x="251592" y="4644099"/>
            <a:chExt cx="1992105" cy="773906"/>
          </a:xfrm>
        </p:grpSpPr>
        <p:sp>
          <p:nvSpPr>
            <p:cNvPr id="5" name="Rounded Rectangle 4">
              <a:extLst>
                <a:ext uri="{FF2B5EF4-FFF2-40B4-BE49-F238E27FC236}">
                  <a16:creationId xmlns:a16="http://schemas.microsoft.com/office/drawing/2014/main" id="{84C68FD9-A1E9-0EF3-ED97-53038373320F}"/>
                </a:ext>
              </a:extLst>
            </p:cNvPr>
            <p:cNvSpPr/>
            <p:nvPr/>
          </p:nvSpPr>
          <p:spPr>
            <a:xfrm>
              <a:off x="251592" y="4644099"/>
              <a:ext cx="1992105" cy="773906"/>
            </a:xfrm>
            <a:prstGeom prst="roundRect">
              <a:avLst>
                <a:gd name="adj" fmla="val 10000"/>
              </a:avLst>
            </a:prstGeom>
          </p:spPr>
          <p:style>
            <a:lnRef idx="0">
              <a:schemeClr val="lt1">
                <a:hueOff val="0"/>
                <a:satOff val="0"/>
                <a:lumOff val="0"/>
                <a:alphaOff val="0"/>
              </a:schemeClr>
            </a:lnRef>
            <a:fillRef idx="3">
              <a:schemeClr val="accent2">
                <a:hueOff val="-1744948"/>
                <a:satOff val="45485"/>
                <a:lumOff val="19412"/>
                <a:alphaOff val="0"/>
              </a:schemeClr>
            </a:fillRef>
            <a:effectRef idx="2">
              <a:schemeClr val="accent2">
                <a:hueOff val="-1744948"/>
                <a:satOff val="45485"/>
                <a:lumOff val="19412"/>
                <a:alphaOff val="0"/>
              </a:schemeClr>
            </a:effectRef>
            <a:fontRef idx="minor">
              <a:schemeClr val="lt1"/>
            </a:fontRef>
          </p:style>
        </p:sp>
        <p:sp>
          <p:nvSpPr>
            <p:cNvPr id="6" name="Rounded Rectangle 4">
              <a:extLst>
                <a:ext uri="{FF2B5EF4-FFF2-40B4-BE49-F238E27FC236}">
                  <a16:creationId xmlns:a16="http://schemas.microsoft.com/office/drawing/2014/main" id="{81B806D8-158E-0901-81A6-7517402E5F44}"/>
                </a:ext>
              </a:extLst>
            </p:cNvPr>
            <p:cNvSpPr txBox="1"/>
            <p:nvPr/>
          </p:nvSpPr>
          <p:spPr>
            <a:xfrm>
              <a:off x="274259" y="4666766"/>
              <a:ext cx="1946771" cy="72857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4290" tIns="34290" rIns="34290" bIns="34290" numCol="1" spcCol="1270" anchor="ctr" anchorCtr="0">
              <a:noAutofit/>
            </a:bodyPr>
            <a:lstStyle/>
            <a:p>
              <a:pPr algn="ctr" defTabSz="400050">
                <a:lnSpc>
                  <a:spcPct val="90000"/>
                </a:lnSpc>
                <a:spcAft>
                  <a:spcPct val="35000"/>
                </a:spcAft>
              </a:pPr>
              <a:r>
                <a:rPr lang="en-US" sz="900" b="1" dirty="0">
                  <a:solidFill>
                    <a:schemeClr val="tx1"/>
                  </a:solidFill>
                </a:rPr>
                <a:t>Fiches </a:t>
              </a:r>
              <a:r>
                <a:rPr lang="en-US" sz="900" b="1" dirty="0" err="1">
                  <a:solidFill>
                    <a:schemeClr val="tx1"/>
                  </a:solidFill>
                </a:rPr>
                <a:t>informatives</a:t>
              </a:r>
              <a:endParaRPr lang="en-US" sz="900" b="1" dirty="0">
                <a:solidFill>
                  <a:schemeClr val="tx1"/>
                </a:solidFill>
              </a:endParaRPr>
            </a:p>
          </p:txBody>
        </p:sp>
      </p:grpSp>
      <p:graphicFrame>
        <p:nvGraphicFramePr>
          <p:cNvPr id="8" name="Diagram 7">
            <a:extLst>
              <a:ext uri="{FF2B5EF4-FFF2-40B4-BE49-F238E27FC236}">
                <a16:creationId xmlns:a16="http://schemas.microsoft.com/office/drawing/2014/main" id="{754BC7C3-B5AC-A25E-5A4D-A2A9DDDD9B0F}"/>
              </a:ext>
            </a:extLst>
          </p:cNvPr>
          <p:cNvGraphicFramePr/>
          <p:nvPr>
            <p:extLst>
              <p:ext uri="{D42A27DB-BD31-4B8C-83A1-F6EECF244321}">
                <p14:modId xmlns:p14="http://schemas.microsoft.com/office/powerpoint/2010/main" val="4233225957"/>
              </p:ext>
            </p:extLst>
          </p:nvPr>
        </p:nvGraphicFramePr>
        <p:xfrm>
          <a:off x="3142360" y="1082440"/>
          <a:ext cx="1871468" cy="37167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Graphic 8" descr="Heart with solid fill">
            <a:extLst>
              <a:ext uri="{FF2B5EF4-FFF2-40B4-BE49-F238E27FC236}">
                <a16:creationId xmlns:a16="http://schemas.microsoft.com/office/drawing/2014/main" id="{BEAF36F8-7F59-C3AF-F3D1-96739DDE334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146820" y="3646405"/>
            <a:ext cx="879770" cy="879770"/>
          </a:xfrm>
          <a:prstGeom prst="rect">
            <a:avLst/>
          </a:prstGeom>
        </p:spPr>
      </p:pic>
      <p:pic>
        <p:nvPicPr>
          <p:cNvPr id="10" name="Graphic 9" descr="Garbage with solid fill">
            <a:extLst>
              <a:ext uri="{FF2B5EF4-FFF2-40B4-BE49-F238E27FC236}">
                <a16:creationId xmlns:a16="http://schemas.microsoft.com/office/drawing/2014/main" id="{11FFB8B8-E837-6BAC-CF1B-D1C2404CBCEF}"/>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934411" y="2408592"/>
            <a:ext cx="635002" cy="635002"/>
          </a:xfrm>
          <a:prstGeom prst="rect">
            <a:avLst/>
          </a:prstGeom>
        </p:spPr>
      </p:pic>
      <p:pic>
        <p:nvPicPr>
          <p:cNvPr id="11" name="Graphic 10" descr="Hourglass 60% with solid fill">
            <a:extLst>
              <a:ext uri="{FF2B5EF4-FFF2-40B4-BE49-F238E27FC236}">
                <a16:creationId xmlns:a16="http://schemas.microsoft.com/office/drawing/2014/main" id="{05F3B418-11DD-223A-AF29-056831B21FB0}"/>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2932163" y="3273057"/>
            <a:ext cx="685800" cy="685800"/>
          </a:xfrm>
          <a:prstGeom prst="rect">
            <a:avLst/>
          </a:prstGeom>
        </p:spPr>
      </p:pic>
      <p:grpSp>
        <p:nvGrpSpPr>
          <p:cNvPr id="12" name="Google Shape;550;p45">
            <a:extLst>
              <a:ext uri="{FF2B5EF4-FFF2-40B4-BE49-F238E27FC236}">
                <a16:creationId xmlns:a16="http://schemas.microsoft.com/office/drawing/2014/main" id="{7221935D-5306-1804-14D1-676BBDCCD5A6}"/>
              </a:ext>
            </a:extLst>
          </p:cNvPr>
          <p:cNvGrpSpPr/>
          <p:nvPr/>
        </p:nvGrpSpPr>
        <p:grpSpPr>
          <a:xfrm>
            <a:off x="6065477" y="1082440"/>
            <a:ext cx="2149462" cy="3716701"/>
            <a:chOff x="3778727" y="4460423"/>
            <a:chExt cx="720160" cy="647438"/>
          </a:xfrm>
        </p:grpSpPr>
        <p:sp>
          <p:nvSpPr>
            <p:cNvPr id="13" name="Google Shape;551;p45">
              <a:extLst>
                <a:ext uri="{FF2B5EF4-FFF2-40B4-BE49-F238E27FC236}">
                  <a16:creationId xmlns:a16="http://schemas.microsoft.com/office/drawing/2014/main" id="{49311702-5E16-80C1-D0DD-D068FCB76925}"/>
                </a:ext>
              </a:extLst>
            </p:cNvPr>
            <p:cNvSpPr/>
            <p:nvPr/>
          </p:nvSpPr>
          <p:spPr>
            <a:xfrm>
              <a:off x="3957011" y="4902228"/>
              <a:ext cx="364723" cy="110621"/>
            </a:xfrm>
            <a:custGeom>
              <a:avLst/>
              <a:gdLst/>
              <a:ahLst/>
              <a:cxnLst/>
              <a:rect l="l" t="t" r="r" b="b"/>
              <a:pathLst>
                <a:path w="640" h="194" extrusionOk="0">
                  <a:moveTo>
                    <a:pt x="0" y="0"/>
                  </a:moveTo>
                  <a:cubicBezTo>
                    <a:pt x="63" y="130"/>
                    <a:pt x="63" y="130"/>
                    <a:pt x="63" y="130"/>
                  </a:cubicBezTo>
                  <a:cubicBezTo>
                    <a:pt x="64" y="130"/>
                    <a:pt x="64" y="130"/>
                    <a:pt x="64" y="130"/>
                  </a:cubicBezTo>
                  <a:cubicBezTo>
                    <a:pt x="64" y="130"/>
                    <a:pt x="64" y="130"/>
                    <a:pt x="64" y="131"/>
                  </a:cubicBezTo>
                  <a:cubicBezTo>
                    <a:pt x="70" y="143"/>
                    <a:pt x="70" y="143"/>
                    <a:pt x="70" y="143"/>
                  </a:cubicBezTo>
                  <a:cubicBezTo>
                    <a:pt x="93" y="170"/>
                    <a:pt x="188" y="194"/>
                    <a:pt x="320" y="194"/>
                  </a:cubicBezTo>
                  <a:cubicBezTo>
                    <a:pt x="452" y="194"/>
                    <a:pt x="547" y="170"/>
                    <a:pt x="571" y="143"/>
                  </a:cubicBezTo>
                  <a:cubicBezTo>
                    <a:pt x="577" y="131"/>
                    <a:pt x="577" y="131"/>
                    <a:pt x="577" y="131"/>
                  </a:cubicBezTo>
                  <a:cubicBezTo>
                    <a:pt x="577" y="130"/>
                    <a:pt x="577" y="130"/>
                    <a:pt x="577" y="130"/>
                  </a:cubicBezTo>
                  <a:cubicBezTo>
                    <a:pt x="577" y="130"/>
                    <a:pt x="577" y="130"/>
                    <a:pt x="577" y="130"/>
                  </a:cubicBezTo>
                  <a:cubicBezTo>
                    <a:pt x="640" y="0"/>
                    <a:pt x="640" y="0"/>
                    <a:pt x="640" y="0"/>
                  </a:cubicBezTo>
                  <a:cubicBezTo>
                    <a:pt x="587" y="29"/>
                    <a:pt x="452" y="46"/>
                    <a:pt x="320" y="46"/>
                  </a:cubicBezTo>
                  <a:cubicBezTo>
                    <a:pt x="189" y="46"/>
                    <a:pt x="53" y="29"/>
                    <a:pt x="0" y="0"/>
                  </a:cubicBezTo>
                  <a:close/>
                </a:path>
              </a:pathLst>
            </a:custGeom>
            <a:solidFill>
              <a:schemeClr val="accent5"/>
            </a:solidFill>
            <a:ln>
              <a:noFill/>
            </a:ln>
          </p:spPr>
          <p:txBody>
            <a:bodyPr spcFirstLastPara="1" wrap="square" lIns="51431" tIns="25706" rIns="51431" bIns="25706" anchor="ctr" anchorCtr="0">
              <a:noAutofit/>
            </a:bodyPr>
            <a:lstStyle/>
            <a:p>
              <a:pPr algn="ctr">
                <a:spcBef>
                  <a:spcPts val="0"/>
                </a:spcBef>
                <a:spcAft>
                  <a:spcPts val="0"/>
                </a:spcAft>
                <a:buClr>
                  <a:schemeClr val="dk1"/>
                </a:buClr>
                <a:buSzPts val="1400"/>
              </a:pPr>
              <a:r>
                <a:rPr lang="en" sz="900" b="1" dirty="0" err="1">
                  <a:solidFill>
                    <a:srgbClr val="FFFFFF"/>
                  </a:solidFill>
                  <a:latin typeface="Pontano Sans"/>
                  <a:ea typeface="Pontano Sans"/>
                  <a:cs typeface="Pontano Sans"/>
                  <a:sym typeface="Pontano Sans"/>
                </a:rPr>
                <a:t>Renc</a:t>
              </a:r>
              <a:r>
                <a:rPr lang="en" sz="900" b="1" dirty="0">
                  <a:solidFill>
                    <a:srgbClr val="FFFFFF"/>
                  </a:solidFill>
                  <a:latin typeface="Pontano Sans"/>
                  <a:ea typeface="Pontano Sans"/>
                  <a:cs typeface="Pontano Sans"/>
                  <a:sym typeface="Pontano Sans"/>
                </a:rPr>
                <a:t> </a:t>
              </a:r>
              <a:r>
                <a:rPr lang="en" sz="900" b="1" dirty="0" err="1">
                  <a:solidFill>
                    <a:srgbClr val="FFFFFF"/>
                  </a:solidFill>
                  <a:latin typeface="Pontano Sans"/>
                  <a:ea typeface="Pontano Sans"/>
                  <a:cs typeface="Pontano Sans"/>
                  <a:sym typeface="Pontano Sans"/>
                </a:rPr>
                <a:t>indiv</a:t>
              </a:r>
              <a:endParaRPr sz="900" b="1" dirty="0">
                <a:solidFill>
                  <a:srgbClr val="FFFFFF"/>
                </a:solidFill>
                <a:latin typeface="Pontano Sans"/>
                <a:ea typeface="Pontano Sans"/>
                <a:cs typeface="Pontano Sans"/>
                <a:sym typeface="Pontano Sans"/>
              </a:endParaRPr>
            </a:p>
          </p:txBody>
        </p:sp>
        <p:sp>
          <p:nvSpPr>
            <p:cNvPr id="14" name="Google Shape;552;p45">
              <a:extLst>
                <a:ext uri="{FF2B5EF4-FFF2-40B4-BE49-F238E27FC236}">
                  <a16:creationId xmlns:a16="http://schemas.microsoft.com/office/drawing/2014/main" id="{C4CF2266-887A-17A4-E861-3CBE5ADC2725}"/>
                </a:ext>
              </a:extLst>
            </p:cNvPr>
            <p:cNvSpPr/>
            <p:nvPr/>
          </p:nvSpPr>
          <p:spPr>
            <a:xfrm>
              <a:off x="4002092" y="4999728"/>
              <a:ext cx="275015" cy="108132"/>
            </a:xfrm>
            <a:custGeom>
              <a:avLst/>
              <a:gdLst/>
              <a:ahLst/>
              <a:cxnLst/>
              <a:rect l="l" t="t" r="r" b="b"/>
              <a:pathLst>
                <a:path w="483" h="190" extrusionOk="0">
                  <a:moveTo>
                    <a:pt x="0" y="0"/>
                  </a:moveTo>
                  <a:cubicBezTo>
                    <a:pt x="61" y="125"/>
                    <a:pt x="61" y="125"/>
                    <a:pt x="61" y="125"/>
                  </a:cubicBezTo>
                  <a:cubicBezTo>
                    <a:pt x="62" y="126"/>
                    <a:pt x="62" y="127"/>
                    <a:pt x="63" y="128"/>
                  </a:cubicBezTo>
                  <a:cubicBezTo>
                    <a:pt x="70" y="144"/>
                    <a:pt x="70" y="144"/>
                    <a:pt x="70" y="144"/>
                  </a:cubicBezTo>
                  <a:cubicBezTo>
                    <a:pt x="93" y="170"/>
                    <a:pt x="162" y="190"/>
                    <a:pt x="241" y="190"/>
                  </a:cubicBezTo>
                  <a:cubicBezTo>
                    <a:pt x="320" y="190"/>
                    <a:pt x="389" y="170"/>
                    <a:pt x="412" y="144"/>
                  </a:cubicBezTo>
                  <a:cubicBezTo>
                    <a:pt x="420" y="128"/>
                    <a:pt x="420" y="128"/>
                    <a:pt x="420" y="128"/>
                  </a:cubicBezTo>
                  <a:cubicBezTo>
                    <a:pt x="421" y="127"/>
                    <a:pt x="421" y="126"/>
                    <a:pt x="421" y="125"/>
                  </a:cubicBezTo>
                  <a:cubicBezTo>
                    <a:pt x="483" y="0"/>
                    <a:pt x="483" y="0"/>
                    <a:pt x="483" y="0"/>
                  </a:cubicBezTo>
                  <a:cubicBezTo>
                    <a:pt x="437" y="26"/>
                    <a:pt x="338" y="41"/>
                    <a:pt x="241" y="41"/>
                  </a:cubicBezTo>
                  <a:cubicBezTo>
                    <a:pt x="144" y="41"/>
                    <a:pt x="45" y="26"/>
                    <a:pt x="0" y="0"/>
                  </a:cubicBezTo>
                  <a:close/>
                </a:path>
              </a:pathLst>
            </a:custGeom>
            <a:solidFill>
              <a:schemeClr val="accent6"/>
            </a:solidFill>
            <a:ln>
              <a:noFill/>
            </a:ln>
          </p:spPr>
          <p:txBody>
            <a:bodyPr spcFirstLastPara="1" wrap="square" lIns="51431" tIns="25706" rIns="51431" bIns="25706" anchor="ctr" anchorCtr="0">
              <a:noAutofit/>
            </a:bodyPr>
            <a:lstStyle/>
            <a:p>
              <a:pPr algn="ctr">
                <a:spcBef>
                  <a:spcPts val="0"/>
                </a:spcBef>
                <a:spcAft>
                  <a:spcPts val="0"/>
                </a:spcAft>
                <a:buClr>
                  <a:schemeClr val="dk1"/>
                </a:buClr>
                <a:buSzPts val="1400"/>
              </a:pPr>
              <a:r>
                <a:rPr lang="en" sz="900" b="1" dirty="0" err="1">
                  <a:solidFill>
                    <a:srgbClr val="FFFFFF"/>
                  </a:solidFill>
                  <a:latin typeface="Pontano Sans"/>
                  <a:ea typeface="Pontano Sans"/>
                  <a:cs typeface="Pontano Sans"/>
                  <a:sym typeface="Pontano Sans"/>
                </a:rPr>
                <a:t>Références</a:t>
              </a:r>
              <a:endParaRPr sz="900" b="1" dirty="0">
                <a:solidFill>
                  <a:srgbClr val="FFFFFF"/>
                </a:solidFill>
                <a:latin typeface="Pontano Sans"/>
                <a:ea typeface="Pontano Sans"/>
                <a:cs typeface="Pontano Sans"/>
                <a:sym typeface="Pontano Sans"/>
              </a:endParaRPr>
            </a:p>
          </p:txBody>
        </p:sp>
        <p:sp>
          <p:nvSpPr>
            <p:cNvPr id="15" name="Google Shape;553;p45">
              <a:extLst>
                <a:ext uri="{FF2B5EF4-FFF2-40B4-BE49-F238E27FC236}">
                  <a16:creationId xmlns:a16="http://schemas.microsoft.com/office/drawing/2014/main" id="{53B740EB-0CB4-41DE-5D9E-33C3B0B86B4D}"/>
                </a:ext>
              </a:extLst>
            </p:cNvPr>
            <p:cNvSpPr/>
            <p:nvPr/>
          </p:nvSpPr>
          <p:spPr>
            <a:xfrm>
              <a:off x="3780312" y="4519014"/>
              <a:ext cx="718575" cy="115145"/>
            </a:xfrm>
            <a:custGeom>
              <a:avLst/>
              <a:gdLst/>
              <a:ahLst/>
              <a:cxnLst/>
              <a:rect l="l" t="t" r="r" b="b"/>
              <a:pathLst>
                <a:path w="1261" h="202" extrusionOk="0">
                  <a:moveTo>
                    <a:pt x="630" y="53"/>
                  </a:moveTo>
                  <a:cubicBezTo>
                    <a:pt x="363" y="53"/>
                    <a:pt x="82" y="34"/>
                    <a:pt x="0" y="0"/>
                  </a:cubicBezTo>
                  <a:cubicBezTo>
                    <a:pt x="71" y="146"/>
                    <a:pt x="71" y="146"/>
                    <a:pt x="71" y="146"/>
                  </a:cubicBezTo>
                  <a:cubicBezTo>
                    <a:pt x="88" y="157"/>
                    <a:pt x="134" y="170"/>
                    <a:pt x="227" y="181"/>
                  </a:cubicBezTo>
                  <a:cubicBezTo>
                    <a:pt x="334" y="194"/>
                    <a:pt x="478" y="202"/>
                    <a:pt x="630" y="202"/>
                  </a:cubicBezTo>
                  <a:cubicBezTo>
                    <a:pt x="630" y="202"/>
                    <a:pt x="630" y="202"/>
                    <a:pt x="630" y="202"/>
                  </a:cubicBezTo>
                  <a:cubicBezTo>
                    <a:pt x="929" y="202"/>
                    <a:pt x="1147" y="174"/>
                    <a:pt x="1189" y="146"/>
                  </a:cubicBezTo>
                  <a:cubicBezTo>
                    <a:pt x="1261" y="0"/>
                    <a:pt x="1261" y="0"/>
                    <a:pt x="1261" y="0"/>
                  </a:cubicBezTo>
                  <a:cubicBezTo>
                    <a:pt x="1179" y="34"/>
                    <a:pt x="897" y="53"/>
                    <a:pt x="630" y="53"/>
                  </a:cubicBezTo>
                  <a:close/>
                </a:path>
              </a:pathLst>
            </a:custGeom>
            <a:solidFill>
              <a:schemeClr val="accent1"/>
            </a:solidFill>
            <a:ln>
              <a:noFill/>
            </a:ln>
          </p:spPr>
          <p:txBody>
            <a:bodyPr spcFirstLastPara="1" wrap="square" lIns="51431" tIns="25706" rIns="51431" bIns="25706" anchor="ctr" anchorCtr="0">
              <a:noAutofit/>
            </a:bodyPr>
            <a:lstStyle/>
            <a:p>
              <a:pPr algn="ctr">
                <a:spcBef>
                  <a:spcPts val="0"/>
                </a:spcBef>
                <a:spcAft>
                  <a:spcPts val="0"/>
                </a:spcAft>
                <a:buClr>
                  <a:schemeClr val="dk1"/>
                </a:buClr>
                <a:buSzPts val="1400"/>
              </a:pPr>
              <a:r>
                <a:rPr lang="en" sz="900" b="1" dirty="0" err="1">
                  <a:solidFill>
                    <a:srgbClr val="FFFFFF"/>
                  </a:solidFill>
                  <a:latin typeface="Pontano Sans"/>
                  <a:ea typeface="Pontano Sans"/>
                  <a:cs typeface="Pontano Sans"/>
                  <a:sym typeface="Pontano Sans"/>
                </a:rPr>
                <a:t>Demande</a:t>
              </a:r>
              <a:r>
                <a:rPr lang="en" sz="900" b="1" dirty="0">
                  <a:solidFill>
                    <a:srgbClr val="FFFFFF"/>
                  </a:solidFill>
                  <a:latin typeface="Pontano Sans"/>
                  <a:ea typeface="Pontano Sans"/>
                  <a:cs typeface="Pontano Sans"/>
                  <a:sym typeface="Pontano Sans"/>
                </a:rPr>
                <a:t> de service</a:t>
              </a:r>
              <a:endParaRPr sz="900" b="1" dirty="0">
                <a:solidFill>
                  <a:srgbClr val="FFFFFF"/>
                </a:solidFill>
                <a:latin typeface="Pontano Sans"/>
                <a:ea typeface="Pontano Sans"/>
                <a:cs typeface="Pontano Sans"/>
                <a:sym typeface="Pontano Sans"/>
              </a:endParaRPr>
            </a:p>
          </p:txBody>
        </p:sp>
        <p:sp>
          <p:nvSpPr>
            <p:cNvPr id="16" name="Google Shape;554;p45">
              <a:extLst>
                <a:ext uri="{FF2B5EF4-FFF2-40B4-BE49-F238E27FC236}">
                  <a16:creationId xmlns:a16="http://schemas.microsoft.com/office/drawing/2014/main" id="{6EA5FC40-A280-A10D-4E76-6261E56DE874}"/>
                </a:ext>
              </a:extLst>
            </p:cNvPr>
            <p:cNvSpPr/>
            <p:nvPr/>
          </p:nvSpPr>
          <p:spPr>
            <a:xfrm>
              <a:off x="3868662" y="4710395"/>
              <a:ext cx="541875" cy="112657"/>
            </a:xfrm>
            <a:custGeom>
              <a:avLst/>
              <a:gdLst/>
              <a:ahLst/>
              <a:cxnLst/>
              <a:rect l="l" t="t" r="r" b="b"/>
              <a:pathLst>
                <a:path w="951" h="198" extrusionOk="0">
                  <a:moveTo>
                    <a:pt x="0" y="0"/>
                  </a:moveTo>
                  <a:cubicBezTo>
                    <a:pt x="70" y="144"/>
                    <a:pt x="70" y="144"/>
                    <a:pt x="70" y="144"/>
                  </a:cubicBezTo>
                  <a:cubicBezTo>
                    <a:pt x="101" y="171"/>
                    <a:pt x="259" y="198"/>
                    <a:pt x="475" y="198"/>
                  </a:cubicBezTo>
                  <a:cubicBezTo>
                    <a:pt x="692" y="198"/>
                    <a:pt x="849" y="171"/>
                    <a:pt x="881" y="144"/>
                  </a:cubicBezTo>
                  <a:cubicBezTo>
                    <a:pt x="951" y="0"/>
                    <a:pt x="951" y="0"/>
                    <a:pt x="951" y="0"/>
                  </a:cubicBezTo>
                  <a:cubicBezTo>
                    <a:pt x="881" y="32"/>
                    <a:pt x="673" y="50"/>
                    <a:pt x="475" y="50"/>
                  </a:cubicBezTo>
                  <a:cubicBezTo>
                    <a:pt x="277" y="50"/>
                    <a:pt x="69" y="32"/>
                    <a:pt x="0" y="0"/>
                  </a:cubicBezTo>
                  <a:close/>
                </a:path>
              </a:pathLst>
            </a:custGeom>
            <a:solidFill>
              <a:schemeClr val="accent3"/>
            </a:solidFill>
            <a:ln>
              <a:noFill/>
            </a:ln>
          </p:spPr>
          <p:txBody>
            <a:bodyPr spcFirstLastPara="1" wrap="square" lIns="51431" tIns="25706" rIns="51431" bIns="25706" anchor="ctr" anchorCtr="0">
              <a:noAutofit/>
            </a:bodyPr>
            <a:lstStyle/>
            <a:p>
              <a:pPr algn="ctr">
                <a:spcBef>
                  <a:spcPts val="0"/>
                </a:spcBef>
                <a:spcAft>
                  <a:spcPts val="0"/>
                </a:spcAft>
                <a:buClr>
                  <a:schemeClr val="dk1"/>
                </a:buClr>
                <a:buSzPts val="1400"/>
              </a:pPr>
              <a:r>
                <a:rPr lang="en" sz="900" b="1" dirty="0" err="1">
                  <a:solidFill>
                    <a:srgbClr val="FFFFFF"/>
                  </a:solidFill>
                  <a:latin typeface="Pontano Sans"/>
                  <a:ea typeface="Pontano Sans"/>
                  <a:cs typeface="Pontano Sans"/>
                  <a:sym typeface="Pontano Sans"/>
                </a:rPr>
                <a:t>Évaluation</a:t>
              </a:r>
              <a:endParaRPr sz="900" b="1" dirty="0">
                <a:solidFill>
                  <a:srgbClr val="FFFFFF"/>
                </a:solidFill>
                <a:latin typeface="Pontano Sans"/>
                <a:ea typeface="Pontano Sans"/>
                <a:cs typeface="Pontano Sans"/>
                <a:sym typeface="Pontano Sans"/>
              </a:endParaRPr>
            </a:p>
          </p:txBody>
        </p:sp>
        <p:sp>
          <p:nvSpPr>
            <p:cNvPr id="17" name="Google Shape;555;p45">
              <a:extLst>
                <a:ext uri="{FF2B5EF4-FFF2-40B4-BE49-F238E27FC236}">
                  <a16:creationId xmlns:a16="http://schemas.microsoft.com/office/drawing/2014/main" id="{04AE5EDE-844B-882F-C095-24990D7108F5}"/>
                </a:ext>
              </a:extLst>
            </p:cNvPr>
            <p:cNvSpPr/>
            <p:nvPr/>
          </p:nvSpPr>
          <p:spPr>
            <a:xfrm>
              <a:off x="3824940" y="4614704"/>
              <a:ext cx="629543" cy="114014"/>
            </a:xfrm>
            <a:custGeom>
              <a:avLst/>
              <a:gdLst/>
              <a:ahLst/>
              <a:cxnLst/>
              <a:rect l="l" t="t" r="r" b="b"/>
              <a:pathLst>
                <a:path w="1105" h="200" extrusionOk="0">
                  <a:moveTo>
                    <a:pt x="552" y="51"/>
                  </a:moveTo>
                  <a:cubicBezTo>
                    <a:pt x="399" y="51"/>
                    <a:pt x="255" y="44"/>
                    <a:pt x="147" y="31"/>
                  </a:cubicBezTo>
                  <a:cubicBezTo>
                    <a:pt x="76" y="22"/>
                    <a:pt x="26" y="12"/>
                    <a:pt x="0" y="0"/>
                  </a:cubicBezTo>
                  <a:cubicBezTo>
                    <a:pt x="70" y="145"/>
                    <a:pt x="70" y="145"/>
                    <a:pt x="70" y="145"/>
                  </a:cubicBezTo>
                  <a:cubicBezTo>
                    <a:pt x="108" y="173"/>
                    <a:pt x="296" y="200"/>
                    <a:pt x="552" y="200"/>
                  </a:cubicBezTo>
                  <a:cubicBezTo>
                    <a:pt x="809" y="200"/>
                    <a:pt x="996" y="173"/>
                    <a:pt x="1034" y="145"/>
                  </a:cubicBezTo>
                  <a:cubicBezTo>
                    <a:pt x="1105" y="0"/>
                    <a:pt x="1105" y="0"/>
                    <a:pt x="1105" y="0"/>
                  </a:cubicBezTo>
                  <a:cubicBezTo>
                    <a:pt x="1030" y="33"/>
                    <a:pt x="785" y="51"/>
                    <a:pt x="552" y="51"/>
                  </a:cubicBezTo>
                  <a:close/>
                </a:path>
              </a:pathLst>
            </a:custGeom>
            <a:solidFill>
              <a:schemeClr val="accent2"/>
            </a:solidFill>
            <a:ln>
              <a:noFill/>
            </a:ln>
          </p:spPr>
          <p:txBody>
            <a:bodyPr spcFirstLastPara="1" wrap="square" lIns="51431" tIns="25706" rIns="51431" bIns="25706" anchor="ctr" anchorCtr="0">
              <a:noAutofit/>
            </a:bodyPr>
            <a:lstStyle/>
            <a:p>
              <a:pPr algn="ctr">
                <a:spcBef>
                  <a:spcPts val="0"/>
                </a:spcBef>
                <a:spcAft>
                  <a:spcPts val="0"/>
                </a:spcAft>
                <a:buClr>
                  <a:schemeClr val="dk1"/>
                </a:buClr>
                <a:buSzPts val="1400"/>
              </a:pPr>
              <a:r>
                <a:rPr lang="en" sz="900" b="1" dirty="0">
                  <a:solidFill>
                    <a:srgbClr val="FFFFFF"/>
                  </a:solidFill>
                  <a:latin typeface="Pontano Sans"/>
                  <a:ea typeface="Pontano Sans"/>
                  <a:cs typeface="Pontano Sans"/>
                  <a:sym typeface="Pontano Sans"/>
                </a:rPr>
                <a:t>Atelier </a:t>
              </a:r>
              <a:r>
                <a:rPr lang="en" sz="900" b="1" dirty="0" err="1">
                  <a:solidFill>
                    <a:srgbClr val="FFFFFF"/>
                  </a:solidFill>
                  <a:latin typeface="Pontano Sans"/>
                  <a:ea typeface="Pontano Sans"/>
                  <a:cs typeface="Pontano Sans"/>
                  <a:sym typeface="Pontano Sans"/>
                </a:rPr>
                <a:t>d’info</a:t>
              </a:r>
              <a:r>
                <a:rPr lang="en" sz="900" b="1" dirty="0">
                  <a:solidFill>
                    <a:srgbClr val="FFFFFF"/>
                  </a:solidFill>
                  <a:latin typeface="Pontano Sans"/>
                  <a:ea typeface="Pontano Sans"/>
                  <a:cs typeface="Pontano Sans"/>
                  <a:sym typeface="Pontano Sans"/>
                </a:rPr>
                <a:t> </a:t>
              </a:r>
              <a:r>
                <a:rPr lang="en" sz="900" b="1" dirty="0" err="1">
                  <a:solidFill>
                    <a:srgbClr val="FFFFFF"/>
                  </a:solidFill>
                  <a:latin typeface="Pontano Sans"/>
                  <a:ea typeface="Pontano Sans"/>
                  <a:cs typeface="Pontano Sans"/>
                  <a:sym typeface="Pontano Sans"/>
                </a:rPr>
                <a:t>générale</a:t>
              </a:r>
              <a:endParaRPr sz="900" b="1" dirty="0">
                <a:solidFill>
                  <a:srgbClr val="FFFFFF"/>
                </a:solidFill>
                <a:latin typeface="Pontano Sans"/>
                <a:ea typeface="Pontano Sans"/>
                <a:cs typeface="Pontano Sans"/>
                <a:sym typeface="Pontano Sans"/>
              </a:endParaRPr>
            </a:p>
          </p:txBody>
        </p:sp>
        <p:sp>
          <p:nvSpPr>
            <p:cNvPr id="18" name="Google Shape;556;p45">
              <a:extLst>
                <a:ext uri="{FF2B5EF4-FFF2-40B4-BE49-F238E27FC236}">
                  <a16:creationId xmlns:a16="http://schemas.microsoft.com/office/drawing/2014/main" id="{061A6A5E-A19F-DD50-50D1-A409390ACB61}"/>
                </a:ext>
              </a:extLst>
            </p:cNvPr>
            <p:cNvSpPr/>
            <p:nvPr/>
          </p:nvSpPr>
          <p:spPr>
            <a:xfrm>
              <a:off x="3912610" y="4806085"/>
              <a:ext cx="453525" cy="112204"/>
            </a:xfrm>
            <a:custGeom>
              <a:avLst/>
              <a:gdLst/>
              <a:ahLst/>
              <a:cxnLst/>
              <a:rect l="l" t="t" r="r" b="b"/>
              <a:pathLst>
                <a:path w="796" h="197" extrusionOk="0">
                  <a:moveTo>
                    <a:pt x="0" y="0"/>
                  </a:moveTo>
                  <a:cubicBezTo>
                    <a:pt x="65" y="132"/>
                    <a:pt x="65" y="132"/>
                    <a:pt x="65" y="132"/>
                  </a:cubicBezTo>
                  <a:cubicBezTo>
                    <a:pt x="65" y="132"/>
                    <a:pt x="65" y="132"/>
                    <a:pt x="65" y="132"/>
                  </a:cubicBezTo>
                  <a:cubicBezTo>
                    <a:pt x="65" y="133"/>
                    <a:pt x="65" y="133"/>
                    <a:pt x="65" y="133"/>
                  </a:cubicBezTo>
                  <a:cubicBezTo>
                    <a:pt x="70" y="142"/>
                    <a:pt x="70" y="142"/>
                    <a:pt x="70" y="142"/>
                  </a:cubicBezTo>
                  <a:cubicBezTo>
                    <a:pt x="95" y="170"/>
                    <a:pt x="221" y="197"/>
                    <a:pt x="398" y="197"/>
                  </a:cubicBezTo>
                  <a:cubicBezTo>
                    <a:pt x="576" y="197"/>
                    <a:pt x="702" y="170"/>
                    <a:pt x="727" y="142"/>
                  </a:cubicBezTo>
                  <a:cubicBezTo>
                    <a:pt x="732" y="133"/>
                    <a:pt x="732" y="133"/>
                    <a:pt x="732" y="133"/>
                  </a:cubicBezTo>
                  <a:cubicBezTo>
                    <a:pt x="732" y="132"/>
                    <a:pt x="732" y="132"/>
                    <a:pt x="732" y="132"/>
                  </a:cubicBezTo>
                  <a:cubicBezTo>
                    <a:pt x="732" y="132"/>
                    <a:pt x="732" y="132"/>
                    <a:pt x="732" y="132"/>
                  </a:cubicBezTo>
                  <a:cubicBezTo>
                    <a:pt x="796" y="0"/>
                    <a:pt x="796" y="0"/>
                    <a:pt x="796" y="0"/>
                  </a:cubicBezTo>
                  <a:cubicBezTo>
                    <a:pt x="735" y="31"/>
                    <a:pt x="562" y="48"/>
                    <a:pt x="398" y="48"/>
                  </a:cubicBezTo>
                  <a:cubicBezTo>
                    <a:pt x="234" y="48"/>
                    <a:pt x="62" y="31"/>
                    <a:pt x="0" y="0"/>
                  </a:cubicBezTo>
                  <a:close/>
                </a:path>
              </a:pathLst>
            </a:custGeom>
            <a:solidFill>
              <a:schemeClr val="accent4"/>
            </a:solidFill>
            <a:ln>
              <a:noFill/>
            </a:ln>
          </p:spPr>
          <p:txBody>
            <a:bodyPr spcFirstLastPara="1" wrap="square" lIns="51431" tIns="25706" rIns="51431" bIns="25706" anchor="ctr" anchorCtr="0">
              <a:noAutofit/>
            </a:bodyPr>
            <a:lstStyle/>
            <a:p>
              <a:pPr algn="ctr">
                <a:spcBef>
                  <a:spcPts val="0"/>
                </a:spcBef>
                <a:spcAft>
                  <a:spcPts val="0"/>
                </a:spcAft>
                <a:buClr>
                  <a:schemeClr val="dk1"/>
                </a:buClr>
                <a:buSzPts val="1400"/>
              </a:pPr>
              <a:r>
                <a:rPr lang="en" sz="900" b="1" dirty="0">
                  <a:solidFill>
                    <a:srgbClr val="FFFFFF"/>
                  </a:solidFill>
                  <a:latin typeface="Pontano Sans"/>
                  <a:ea typeface="Pontano Sans"/>
                  <a:cs typeface="Pontano Sans"/>
                  <a:sym typeface="Pontano Sans"/>
                </a:rPr>
                <a:t>Ateliers </a:t>
              </a:r>
              <a:r>
                <a:rPr lang="en" sz="900" b="1" dirty="0" err="1">
                  <a:solidFill>
                    <a:srgbClr val="FFFFFF"/>
                  </a:solidFill>
                  <a:latin typeface="Pontano Sans"/>
                  <a:ea typeface="Pontano Sans"/>
                  <a:cs typeface="Pontano Sans"/>
                  <a:sym typeface="Pontano Sans"/>
                </a:rPr>
                <a:t>spécialisés</a:t>
              </a:r>
              <a:endParaRPr sz="900" b="1" dirty="0">
                <a:solidFill>
                  <a:srgbClr val="FFFFFF"/>
                </a:solidFill>
                <a:latin typeface="Pontano Sans"/>
                <a:ea typeface="Pontano Sans"/>
                <a:cs typeface="Pontano Sans"/>
                <a:sym typeface="Pontano Sans"/>
              </a:endParaRPr>
            </a:p>
          </p:txBody>
        </p:sp>
        <p:sp>
          <p:nvSpPr>
            <p:cNvPr id="19" name="Google Shape;557;p45">
              <a:extLst>
                <a:ext uri="{FF2B5EF4-FFF2-40B4-BE49-F238E27FC236}">
                  <a16:creationId xmlns:a16="http://schemas.microsoft.com/office/drawing/2014/main" id="{35966B66-AE2F-DEC1-9CC4-8A29B6A3C568}"/>
                </a:ext>
              </a:extLst>
            </p:cNvPr>
            <p:cNvSpPr/>
            <p:nvPr/>
          </p:nvSpPr>
          <p:spPr>
            <a:xfrm>
              <a:off x="3778727" y="4460423"/>
              <a:ext cx="719100" cy="79200"/>
            </a:xfrm>
            <a:prstGeom prst="ellipse">
              <a:avLst/>
            </a:prstGeom>
            <a:solidFill>
              <a:schemeClr val="lt2"/>
            </a:solidFill>
            <a:ln>
              <a:noFill/>
            </a:ln>
          </p:spPr>
          <p:txBody>
            <a:bodyPr spcFirstLastPara="1" wrap="square" lIns="51431" tIns="25706" rIns="51431" bIns="25706" anchor="ctr" anchorCtr="0">
              <a:noAutofit/>
            </a:bodyPr>
            <a:lstStyle/>
            <a:p>
              <a:pPr algn="ctr">
                <a:spcBef>
                  <a:spcPts val="0"/>
                </a:spcBef>
                <a:spcAft>
                  <a:spcPts val="0"/>
                </a:spcAft>
                <a:buClr>
                  <a:schemeClr val="dk1"/>
                </a:buClr>
                <a:buSzPts val="1400"/>
              </a:pPr>
              <a:endParaRPr sz="900" b="1">
                <a:solidFill>
                  <a:schemeClr val="lt1"/>
                </a:solidFill>
                <a:latin typeface="Pontano Sans"/>
                <a:ea typeface="Pontano Sans"/>
                <a:cs typeface="Pontano Sans"/>
                <a:sym typeface="Pontano Sans"/>
              </a:endParaRPr>
            </a:p>
          </p:txBody>
        </p:sp>
      </p:grpSp>
      <p:cxnSp>
        <p:nvCxnSpPr>
          <p:cNvPr id="20" name="Google Shape;558;p45">
            <a:extLst>
              <a:ext uri="{FF2B5EF4-FFF2-40B4-BE49-F238E27FC236}">
                <a16:creationId xmlns:a16="http://schemas.microsoft.com/office/drawing/2014/main" id="{E03A0E7F-D157-2668-A7A2-DDC7C5D58DA7}"/>
              </a:ext>
            </a:extLst>
          </p:cNvPr>
          <p:cNvCxnSpPr/>
          <p:nvPr/>
        </p:nvCxnSpPr>
        <p:spPr>
          <a:xfrm>
            <a:off x="8158767" y="1728445"/>
            <a:ext cx="629550" cy="0"/>
          </a:xfrm>
          <a:prstGeom prst="straightConnector1">
            <a:avLst/>
          </a:prstGeom>
          <a:noFill/>
          <a:ln w="9525" cap="flat" cmpd="sng">
            <a:solidFill>
              <a:schemeClr val="accent1"/>
            </a:solidFill>
            <a:prstDash val="solid"/>
            <a:round/>
            <a:headEnd type="oval" w="med" len="med"/>
            <a:tailEnd type="oval" w="med" len="med"/>
          </a:ln>
        </p:spPr>
      </p:cxnSp>
      <p:sp>
        <p:nvSpPr>
          <p:cNvPr id="21" name="Google Shape;559;p45">
            <a:extLst>
              <a:ext uri="{FF2B5EF4-FFF2-40B4-BE49-F238E27FC236}">
                <a16:creationId xmlns:a16="http://schemas.microsoft.com/office/drawing/2014/main" id="{1F1C36CE-4AB8-CA92-D557-BADE0731FF70}"/>
              </a:ext>
            </a:extLst>
          </p:cNvPr>
          <p:cNvSpPr txBox="1"/>
          <p:nvPr/>
        </p:nvSpPr>
        <p:spPr>
          <a:xfrm>
            <a:off x="8603662" y="1505660"/>
            <a:ext cx="271491" cy="204975"/>
          </a:xfrm>
          <a:prstGeom prst="rect">
            <a:avLst/>
          </a:prstGeom>
          <a:noFill/>
          <a:ln>
            <a:noFill/>
          </a:ln>
        </p:spPr>
        <p:txBody>
          <a:bodyPr spcFirstLastPara="1" wrap="square" lIns="0" tIns="0" rIns="0" bIns="0" anchor="ctr" anchorCtr="0">
            <a:noAutofit/>
          </a:bodyPr>
          <a:lstStyle/>
          <a:p>
            <a:pPr>
              <a:spcBef>
                <a:spcPts val="0"/>
              </a:spcBef>
              <a:spcAft>
                <a:spcPts val="0"/>
              </a:spcAft>
            </a:pPr>
            <a:r>
              <a:rPr lang="en" sz="750" dirty="0" err="1">
                <a:latin typeface="Pontano Sans"/>
                <a:ea typeface="Pontano Sans"/>
                <a:cs typeface="Pontano Sans"/>
                <a:sym typeface="Pontano Sans"/>
              </a:rPr>
              <a:t>Tous</a:t>
            </a:r>
            <a:endParaRPr sz="750" dirty="0">
              <a:latin typeface="Pontano Sans"/>
              <a:ea typeface="Pontano Sans"/>
              <a:cs typeface="Pontano Sans"/>
              <a:sym typeface="Pontano Sans"/>
            </a:endParaRPr>
          </a:p>
        </p:txBody>
      </p:sp>
      <p:cxnSp>
        <p:nvCxnSpPr>
          <p:cNvPr id="22" name="Google Shape;560;p45">
            <a:extLst>
              <a:ext uri="{FF2B5EF4-FFF2-40B4-BE49-F238E27FC236}">
                <a16:creationId xmlns:a16="http://schemas.microsoft.com/office/drawing/2014/main" id="{2CCDDE4E-8ACF-20D2-A8FE-A2615523CD0E}"/>
              </a:ext>
            </a:extLst>
          </p:cNvPr>
          <p:cNvCxnSpPr/>
          <p:nvPr/>
        </p:nvCxnSpPr>
        <p:spPr>
          <a:xfrm>
            <a:off x="8021138" y="2311761"/>
            <a:ext cx="722475" cy="0"/>
          </a:xfrm>
          <a:prstGeom prst="straightConnector1">
            <a:avLst/>
          </a:prstGeom>
          <a:noFill/>
          <a:ln w="9525" cap="flat" cmpd="sng">
            <a:solidFill>
              <a:schemeClr val="accent2"/>
            </a:solidFill>
            <a:prstDash val="solid"/>
            <a:round/>
            <a:headEnd type="oval" w="med" len="med"/>
            <a:tailEnd type="oval" w="med" len="med"/>
          </a:ln>
        </p:spPr>
      </p:cxnSp>
      <p:sp>
        <p:nvSpPr>
          <p:cNvPr id="23" name="Google Shape;561;p45">
            <a:extLst>
              <a:ext uri="{FF2B5EF4-FFF2-40B4-BE49-F238E27FC236}">
                <a16:creationId xmlns:a16="http://schemas.microsoft.com/office/drawing/2014/main" id="{2512897B-5AED-35D4-2961-13ADC39C80CC}"/>
              </a:ext>
            </a:extLst>
          </p:cNvPr>
          <p:cNvSpPr txBox="1"/>
          <p:nvPr/>
        </p:nvSpPr>
        <p:spPr>
          <a:xfrm>
            <a:off x="8181879" y="2063989"/>
            <a:ext cx="605348" cy="204975"/>
          </a:xfrm>
          <a:prstGeom prst="rect">
            <a:avLst/>
          </a:prstGeom>
          <a:noFill/>
          <a:ln>
            <a:noFill/>
          </a:ln>
        </p:spPr>
        <p:txBody>
          <a:bodyPr spcFirstLastPara="1" wrap="square" lIns="0" tIns="0" rIns="0" bIns="0" anchor="ctr" anchorCtr="0">
            <a:noAutofit/>
          </a:bodyPr>
          <a:lstStyle/>
          <a:p>
            <a:pPr algn="r">
              <a:spcBef>
                <a:spcPts val="0"/>
              </a:spcBef>
              <a:spcAft>
                <a:spcPts val="0"/>
              </a:spcAft>
            </a:pPr>
            <a:r>
              <a:rPr lang="en" sz="750" dirty="0" err="1">
                <a:latin typeface="Pontano Sans"/>
                <a:ea typeface="Pontano Sans"/>
                <a:cs typeface="Pontano Sans"/>
                <a:sym typeface="Pontano Sans"/>
              </a:rPr>
              <a:t>Autoinscription</a:t>
            </a:r>
            <a:br>
              <a:rPr lang="en" sz="750" dirty="0">
                <a:latin typeface="Pontano Sans"/>
                <a:ea typeface="Pontano Sans"/>
                <a:cs typeface="Pontano Sans"/>
                <a:sym typeface="Pontano Sans"/>
              </a:rPr>
            </a:br>
            <a:r>
              <a:rPr lang="en" sz="750" dirty="0">
                <a:latin typeface="Pontano Sans"/>
                <a:ea typeface="Pontano Sans"/>
                <a:cs typeface="Pontano Sans"/>
                <a:sym typeface="Pontano Sans"/>
              </a:rPr>
              <a:t>25 pers 1 </a:t>
            </a:r>
            <a:r>
              <a:rPr lang="en" sz="750" dirty="0" err="1">
                <a:latin typeface="Pontano Sans"/>
                <a:ea typeface="Pontano Sans"/>
                <a:cs typeface="Pontano Sans"/>
                <a:sym typeface="Pontano Sans"/>
              </a:rPr>
              <a:t>renc</a:t>
            </a:r>
            <a:endParaRPr sz="750" dirty="0">
              <a:latin typeface="Pontano Sans"/>
              <a:ea typeface="Pontano Sans"/>
              <a:cs typeface="Pontano Sans"/>
              <a:sym typeface="Pontano Sans"/>
            </a:endParaRPr>
          </a:p>
        </p:txBody>
      </p:sp>
      <p:cxnSp>
        <p:nvCxnSpPr>
          <p:cNvPr id="24" name="Google Shape;562;p45">
            <a:extLst>
              <a:ext uri="{FF2B5EF4-FFF2-40B4-BE49-F238E27FC236}">
                <a16:creationId xmlns:a16="http://schemas.microsoft.com/office/drawing/2014/main" id="{DC03BDD4-FB1D-8C81-F16C-154729F7E071}"/>
              </a:ext>
            </a:extLst>
          </p:cNvPr>
          <p:cNvCxnSpPr/>
          <p:nvPr/>
        </p:nvCxnSpPr>
        <p:spPr>
          <a:xfrm>
            <a:off x="7885307" y="2920759"/>
            <a:ext cx="854100" cy="0"/>
          </a:xfrm>
          <a:prstGeom prst="straightConnector1">
            <a:avLst/>
          </a:prstGeom>
          <a:noFill/>
          <a:ln w="9525" cap="flat" cmpd="sng">
            <a:solidFill>
              <a:schemeClr val="accent3"/>
            </a:solidFill>
            <a:prstDash val="solid"/>
            <a:round/>
            <a:headEnd type="oval" w="med" len="med"/>
            <a:tailEnd type="oval" w="med" len="med"/>
          </a:ln>
        </p:spPr>
      </p:cxnSp>
      <p:sp>
        <p:nvSpPr>
          <p:cNvPr id="25" name="Google Shape;563;p45">
            <a:extLst>
              <a:ext uri="{FF2B5EF4-FFF2-40B4-BE49-F238E27FC236}">
                <a16:creationId xmlns:a16="http://schemas.microsoft.com/office/drawing/2014/main" id="{9D96F2F4-F278-9678-FD27-47C745820A8F}"/>
              </a:ext>
            </a:extLst>
          </p:cNvPr>
          <p:cNvSpPr txBox="1"/>
          <p:nvPr/>
        </p:nvSpPr>
        <p:spPr>
          <a:xfrm>
            <a:off x="8021137" y="2454918"/>
            <a:ext cx="767180" cy="443264"/>
          </a:xfrm>
          <a:prstGeom prst="rect">
            <a:avLst/>
          </a:prstGeom>
          <a:noFill/>
          <a:ln>
            <a:noFill/>
          </a:ln>
        </p:spPr>
        <p:txBody>
          <a:bodyPr spcFirstLastPara="1" wrap="square" lIns="0" tIns="0" rIns="0" bIns="0" anchor="ctr" anchorCtr="0">
            <a:noAutofit/>
          </a:bodyPr>
          <a:lstStyle/>
          <a:p>
            <a:pPr algn="r">
              <a:spcBef>
                <a:spcPts val="0"/>
              </a:spcBef>
              <a:spcAft>
                <a:spcPts val="0"/>
              </a:spcAft>
            </a:pPr>
            <a:r>
              <a:rPr lang="en" sz="750" dirty="0">
                <a:latin typeface="Pontano Sans"/>
                <a:ea typeface="Pontano Sans"/>
                <a:cs typeface="Pontano Sans"/>
                <a:sym typeface="Pontano Sans"/>
              </a:rPr>
              <a:t>Après questionnaire </a:t>
            </a:r>
            <a:r>
              <a:rPr lang="en" sz="750" dirty="0" err="1">
                <a:latin typeface="Pontano Sans"/>
                <a:ea typeface="Pontano Sans"/>
                <a:cs typeface="Pontano Sans"/>
                <a:sym typeface="Pontano Sans"/>
              </a:rPr>
              <a:t>rempli</a:t>
            </a:r>
            <a:r>
              <a:rPr lang="en" sz="750" dirty="0">
                <a:latin typeface="Pontano Sans"/>
                <a:ea typeface="Pontano Sans"/>
                <a:cs typeface="Pontano Sans"/>
                <a:sym typeface="Pontano Sans"/>
              </a:rPr>
              <a:t> </a:t>
            </a:r>
            <a:r>
              <a:rPr lang="en" sz="750" dirty="0" err="1">
                <a:latin typeface="Pontano Sans"/>
                <a:ea typeface="Pontano Sans"/>
                <a:cs typeface="Pontano Sans"/>
                <a:sym typeface="Pontano Sans"/>
              </a:rPr>
              <a:t>en</a:t>
            </a:r>
            <a:r>
              <a:rPr lang="en" sz="750" dirty="0">
                <a:latin typeface="Pontano Sans"/>
                <a:ea typeface="Pontano Sans"/>
                <a:cs typeface="Pontano Sans"/>
                <a:sym typeface="Pontano Sans"/>
              </a:rPr>
              <a:t> </a:t>
            </a:r>
            <a:r>
              <a:rPr lang="en" sz="750" dirty="0" err="1">
                <a:latin typeface="Pontano Sans"/>
                <a:ea typeface="Pontano Sans"/>
                <a:cs typeface="Pontano Sans"/>
                <a:sym typeface="Pontano Sans"/>
              </a:rPr>
              <a:t>ligne</a:t>
            </a:r>
            <a:endParaRPr sz="750" dirty="0">
              <a:latin typeface="Pontano Sans"/>
              <a:ea typeface="Pontano Sans"/>
              <a:cs typeface="Pontano Sans"/>
              <a:sym typeface="Pontano Sans"/>
            </a:endParaRPr>
          </a:p>
        </p:txBody>
      </p:sp>
      <p:cxnSp>
        <p:nvCxnSpPr>
          <p:cNvPr id="26" name="Google Shape;564;p45">
            <a:extLst>
              <a:ext uri="{FF2B5EF4-FFF2-40B4-BE49-F238E27FC236}">
                <a16:creationId xmlns:a16="http://schemas.microsoft.com/office/drawing/2014/main" id="{71C9EEF4-84A3-D184-FD55-C4694FB09DFF}"/>
              </a:ext>
            </a:extLst>
          </p:cNvPr>
          <p:cNvCxnSpPr/>
          <p:nvPr/>
        </p:nvCxnSpPr>
        <p:spPr>
          <a:xfrm>
            <a:off x="7773032" y="3381354"/>
            <a:ext cx="966375" cy="0"/>
          </a:xfrm>
          <a:prstGeom prst="straightConnector1">
            <a:avLst/>
          </a:prstGeom>
          <a:noFill/>
          <a:ln w="9525" cap="flat" cmpd="sng">
            <a:solidFill>
              <a:schemeClr val="accent4"/>
            </a:solidFill>
            <a:prstDash val="solid"/>
            <a:round/>
            <a:headEnd type="oval" w="med" len="med"/>
            <a:tailEnd type="oval" w="med" len="med"/>
          </a:ln>
        </p:spPr>
      </p:cxnSp>
      <p:sp>
        <p:nvSpPr>
          <p:cNvPr id="27" name="Google Shape;565;p45">
            <a:extLst>
              <a:ext uri="{FF2B5EF4-FFF2-40B4-BE49-F238E27FC236}">
                <a16:creationId xmlns:a16="http://schemas.microsoft.com/office/drawing/2014/main" id="{0167F045-4BF6-9EBF-9E38-B6CADE505C98}"/>
              </a:ext>
            </a:extLst>
          </p:cNvPr>
          <p:cNvSpPr txBox="1"/>
          <p:nvPr/>
        </p:nvSpPr>
        <p:spPr>
          <a:xfrm>
            <a:off x="8020047" y="2946724"/>
            <a:ext cx="767180" cy="385588"/>
          </a:xfrm>
          <a:prstGeom prst="rect">
            <a:avLst/>
          </a:prstGeom>
          <a:noFill/>
          <a:ln>
            <a:noFill/>
          </a:ln>
        </p:spPr>
        <p:txBody>
          <a:bodyPr spcFirstLastPara="1" wrap="square" lIns="0" tIns="0" rIns="0" bIns="0" anchor="ctr" anchorCtr="0">
            <a:noAutofit/>
          </a:bodyPr>
          <a:lstStyle/>
          <a:p>
            <a:pPr algn="r">
              <a:spcBef>
                <a:spcPts val="0"/>
              </a:spcBef>
              <a:spcAft>
                <a:spcPts val="0"/>
              </a:spcAft>
            </a:pPr>
            <a:r>
              <a:rPr lang="en" sz="750" dirty="0" err="1">
                <a:latin typeface="Pontano Sans"/>
                <a:ea typeface="Pontano Sans"/>
                <a:cs typeface="Pontano Sans"/>
                <a:sym typeface="Pontano Sans"/>
              </a:rPr>
              <a:t>Selon</a:t>
            </a:r>
            <a:r>
              <a:rPr lang="en" sz="750" dirty="0">
                <a:latin typeface="Pontano Sans"/>
                <a:ea typeface="Pontano Sans"/>
                <a:cs typeface="Pontano Sans"/>
                <a:sym typeface="Pontano Sans"/>
              </a:rPr>
              <a:t> </a:t>
            </a:r>
            <a:r>
              <a:rPr lang="en" sz="750" dirty="0" err="1">
                <a:latin typeface="Pontano Sans"/>
                <a:ea typeface="Pontano Sans"/>
                <a:cs typeface="Pontano Sans"/>
                <a:sym typeface="Pontano Sans"/>
              </a:rPr>
              <a:t>évaluation</a:t>
            </a:r>
            <a:br>
              <a:rPr lang="en" sz="750" dirty="0">
                <a:latin typeface="Pontano Sans"/>
                <a:ea typeface="Pontano Sans"/>
                <a:cs typeface="Pontano Sans"/>
                <a:sym typeface="Pontano Sans"/>
              </a:rPr>
            </a:br>
            <a:r>
              <a:rPr lang="en" sz="750" dirty="0">
                <a:latin typeface="Pontano Sans"/>
                <a:ea typeface="Pontano Sans"/>
                <a:cs typeface="Pontano Sans"/>
                <a:sym typeface="Pontano Sans"/>
              </a:rPr>
              <a:t>8 pers </a:t>
            </a:r>
            <a:br>
              <a:rPr lang="en" sz="750" dirty="0">
                <a:latin typeface="Pontano Sans"/>
                <a:ea typeface="Pontano Sans"/>
                <a:cs typeface="Pontano Sans"/>
                <a:sym typeface="Pontano Sans"/>
              </a:rPr>
            </a:br>
            <a:r>
              <a:rPr lang="en" sz="750" dirty="0">
                <a:latin typeface="Pontano Sans"/>
                <a:ea typeface="Pontano Sans"/>
                <a:cs typeface="Pontano Sans"/>
                <a:sym typeface="Pontano Sans"/>
              </a:rPr>
              <a:t>1 </a:t>
            </a:r>
            <a:r>
              <a:rPr lang="en" sz="750" dirty="0" err="1">
                <a:latin typeface="Pontano Sans"/>
                <a:ea typeface="Pontano Sans"/>
                <a:cs typeface="Pontano Sans"/>
                <a:sym typeface="Pontano Sans"/>
              </a:rPr>
              <a:t>renc</a:t>
            </a:r>
            <a:r>
              <a:rPr lang="en" sz="750" dirty="0">
                <a:latin typeface="Pontano Sans"/>
                <a:ea typeface="Pontano Sans"/>
                <a:cs typeface="Pontano Sans"/>
                <a:sym typeface="Pontano Sans"/>
              </a:rPr>
              <a:t> / atelier</a:t>
            </a:r>
            <a:endParaRPr sz="750" dirty="0">
              <a:latin typeface="Pontano Sans"/>
              <a:ea typeface="Pontano Sans"/>
              <a:cs typeface="Pontano Sans"/>
              <a:sym typeface="Pontano Sans"/>
            </a:endParaRPr>
          </a:p>
        </p:txBody>
      </p:sp>
      <p:cxnSp>
        <p:nvCxnSpPr>
          <p:cNvPr id="28" name="Google Shape;566;p45">
            <a:extLst>
              <a:ext uri="{FF2B5EF4-FFF2-40B4-BE49-F238E27FC236}">
                <a16:creationId xmlns:a16="http://schemas.microsoft.com/office/drawing/2014/main" id="{89315C93-7800-4DE8-3BCA-CDE137585ECB}"/>
              </a:ext>
            </a:extLst>
          </p:cNvPr>
          <p:cNvCxnSpPr/>
          <p:nvPr/>
        </p:nvCxnSpPr>
        <p:spPr>
          <a:xfrm>
            <a:off x="7655288" y="3958858"/>
            <a:ext cx="1088325" cy="0"/>
          </a:xfrm>
          <a:prstGeom prst="straightConnector1">
            <a:avLst/>
          </a:prstGeom>
          <a:noFill/>
          <a:ln w="9525" cap="flat" cmpd="sng">
            <a:solidFill>
              <a:schemeClr val="accent5"/>
            </a:solidFill>
            <a:prstDash val="solid"/>
            <a:round/>
            <a:headEnd type="oval" w="med" len="med"/>
            <a:tailEnd type="oval" w="med" len="med"/>
          </a:ln>
        </p:spPr>
      </p:cxnSp>
      <p:sp>
        <p:nvSpPr>
          <p:cNvPr id="29" name="Google Shape;567;p45">
            <a:extLst>
              <a:ext uri="{FF2B5EF4-FFF2-40B4-BE49-F238E27FC236}">
                <a16:creationId xmlns:a16="http://schemas.microsoft.com/office/drawing/2014/main" id="{FCBBD30A-7157-4719-F946-5199D4BC3EC6}"/>
              </a:ext>
            </a:extLst>
          </p:cNvPr>
          <p:cNvSpPr txBox="1"/>
          <p:nvPr/>
        </p:nvSpPr>
        <p:spPr>
          <a:xfrm>
            <a:off x="8021137" y="3456895"/>
            <a:ext cx="767180" cy="430565"/>
          </a:xfrm>
          <a:prstGeom prst="rect">
            <a:avLst/>
          </a:prstGeom>
          <a:noFill/>
          <a:ln>
            <a:noFill/>
          </a:ln>
        </p:spPr>
        <p:txBody>
          <a:bodyPr spcFirstLastPara="1" wrap="square" lIns="0" tIns="0" rIns="0" bIns="0" anchor="ctr" anchorCtr="0">
            <a:noAutofit/>
          </a:bodyPr>
          <a:lstStyle/>
          <a:p>
            <a:pPr algn="r">
              <a:spcBef>
                <a:spcPts val="0"/>
              </a:spcBef>
              <a:spcAft>
                <a:spcPts val="0"/>
              </a:spcAft>
            </a:pPr>
            <a:r>
              <a:rPr lang="en" sz="750" dirty="0">
                <a:latin typeface="Pontano Sans"/>
                <a:ea typeface="Pontano Sans"/>
                <a:cs typeface="Pontano Sans"/>
                <a:sym typeface="Pontano Sans"/>
              </a:rPr>
              <a:t>Après les ateliers </a:t>
            </a:r>
            <a:r>
              <a:rPr lang="en" sz="750" dirty="0" err="1">
                <a:latin typeface="Pontano Sans"/>
                <a:ea typeface="Pontano Sans"/>
                <a:cs typeface="Pontano Sans"/>
                <a:sym typeface="Pontano Sans"/>
              </a:rPr>
              <a:t>spécialisés</a:t>
            </a:r>
            <a:r>
              <a:rPr lang="en" sz="750" dirty="0">
                <a:latin typeface="Pontano Sans"/>
                <a:ea typeface="Pontano Sans"/>
                <a:cs typeface="Pontano Sans"/>
                <a:sym typeface="Pontano Sans"/>
              </a:rPr>
              <a:t> </a:t>
            </a:r>
            <a:r>
              <a:rPr lang="en" sz="750" dirty="0" err="1">
                <a:latin typeface="Pontano Sans"/>
                <a:ea typeface="Pontano Sans"/>
                <a:cs typeface="Pontano Sans"/>
                <a:sym typeface="Pontano Sans"/>
              </a:rPr>
              <a:t>seulement</a:t>
            </a:r>
            <a:r>
              <a:rPr lang="en" sz="750" dirty="0">
                <a:latin typeface="Pontano Sans"/>
                <a:ea typeface="Pontano Sans"/>
                <a:cs typeface="Pontano Sans"/>
                <a:sym typeface="Pontano Sans"/>
              </a:rPr>
              <a:t> et au </a:t>
            </a:r>
            <a:r>
              <a:rPr lang="en" sz="750" dirty="0" err="1">
                <a:latin typeface="Pontano Sans"/>
                <a:ea typeface="Pontano Sans"/>
                <a:cs typeface="Pontano Sans"/>
                <a:sym typeface="Pontano Sans"/>
              </a:rPr>
              <a:t>besoin</a:t>
            </a:r>
            <a:endParaRPr sz="750" dirty="0">
              <a:latin typeface="Pontano Sans"/>
              <a:ea typeface="Pontano Sans"/>
              <a:cs typeface="Pontano Sans"/>
              <a:sym typeface="Pontano Sans"/>
            </a:endParaRPr>
          </a:p>
        </p:txBody>
      </p:sp>
      <p:cxnSp>
        <p:nvCxnSpPr>
          <p:cNvPr id="30" name="Google Shape;568;p45">
            <a:extLst>
              <a:ext uri="{FF2B5EF4-FFF2-40B4-BE49-F238E27FC236}">
                <a16:creationId xmlns:a16="http://schemas.microsoft.com/office/drawing/2014/main" id="{BF7B1439-3464-5C8B-CF82-F522435D5C90}"/>
              </a:ext>
            </a:extLst>
          </p:cNvPr>
          <p:cNvCxnSpPr/>
          <p:nvPr/>
        </p:nvCxnSpPr>
        <p:spPr>
          <a:xfrm>
            <a:off x="7533338" y="4637270"/>
            <a:ext cx="1210275" cy="0"/>
          </a:xfrm>
          <a:prstGeom prst="straightConnector1">
            <a:avLst/>
          </a:prstGeom>
          <a:noFill/>
          <a:ln w="9525" cap="flat" cmpd="sng">
            <a:solidFill>
              <a:schemeClr val="accent6"/>
            </a:solidFill>
            <a:prstDash val="solid"/>
            <a:round/>
            <a:headEnd type="oval" w="med" len="med"/>
            <a:tailEnd type="oval" w="med" len="med"/>
          </a:ln>
        </p:spPr>
      </p:cxnSp>
      <p:sp>
        <p:nvSpPr>
          <p:cNvPr id="31" name="Google Shape;569;p45">
            <a:extLst>
              <a:ext uri="{FF2B5EF4-FFF2-40B4-BE49-F238E27FC236}">
                <a16:creationId xmlns:a16="http://schemas.microsoft.com/office/drawing/2014/main" id="{9548A5D1-CD43-0FFF-01BA-D8EE6EA6CCDD}"/>
              </a:ext>
            </a:extLst>
          </p:cNvPr>
          <p:cNvSpPr txBox="1"/>
          <p:nvPr/>
        </p:nvSpPr>
        <p:spPr>
          <a:xfrm>
            <a:off x="8021137" y="4217949"/>
            <a:ext cx="767180" cy="204975"/>
          </a:xfrm>
          <a:prstGeom prst="rect">
            <a:avLst/>
          </a:prstGeom>
          <a:noFill/>
          <a:ln>
            <a:noFill/>
          </a:ln>
        </p:spPr>
        <p:txBody>
          <a:bodyPr spcFirstLastPara="1" wrap="square" lIns="0" tIns="0" rIns="0" bIns="0" anchor="ctr" anchorCtr="0">
            <a:noAutofit/>
          </a:bodyPr>
          <a:lstStyle/>
          <a:p>
            <a:pPr algn="r">
              <a:spcBef>
                <a:spcPts val="0"/>
              </a:spcBef>
              <a:spcAft>
                <a:spcPts val="0"/>
              </a:spcAft>
            </a:pPr>
            <a:r>
              <a:rPr lang="en" sz="750" dirty="0" err="1">
                <a:latin typeface="Pontano Sans"/>
                <a:ea typeface="Pontano Sans"/>
                <a:cs typeface="Pontano Sans"/>
                <a:sym typeface="Pontano Sans"/>
              </a:rPr>
              <a:t>Vers</a:t>
            </a:r>
            <a:r>
              <a:rPr lang="en" sz="750" dirty="0">
                <a:latin typeface="Pontano Sans"/>
                <a:ea typeface="Pontano Sans"/>
                <a:cs typeface="Pontano Sans"/>
                <a:sym typeface="Pontano Sans"/>
              </a:rPr>
              <a:t> </a:t>
            </a:r>
            <a:r>
              <a:rPr lang="en" sz="750" dirty="0" err="1">
                <a:latin typeface="Pontano Sans"/>
                <a:ea typeface="Pontano Sans"/>
                <a:cs typeface="Pontano Sans"/>
                <a:sym typeface="Pontano Sans"/>
              </a:rPr>
              <a:t>d’autres</a:t>
            </a:r>
            <a:r>
              <a:rPr lang="en" sz="750" dirty="0">
                <a:latin typeface="Pontano Sans"/>
                <a:ea typeface="Pontano Sans"/>
                <a:cs typeface="Pontano Sans"/>
                <a:sym typeface="Pontano Sans"/>
              </a:rPr>
              <a:t> </a:t>
            </a:r>
            <a:r>
              <a:rPr lang="en" sz="750" dirty="0" err="1">
                <a:latin typeface="Pontano Sans"/>
                <a:ea typeface="Pontano Sans"/>
                <a:cs typeface="Pontano Sans"/>
                <a:sym typeface="Pontano Sans"/>
              </a:rPr>
              <a:t>ressources</a:t>
            </a:r>
            <a:r>
              <a:rPr lang="en" sz="750" dirty="0">
                <a:latin typeface="Pontano Sans"/>
                <a:ea typeface="Pontano Sans"/>
                <a:cs typeface="Pontano Sans"/>
                <a:sym typeface="Pontano Sans"/>
              </a:rPr>
              <a:t> qui ne </a:t>
            </a:r>
            <a:r>
              <a:rPr lang="en" sz="750" dirty="0" err="1">
                <a:latin typeface="Pontano Sans"/>
                <a:ea typeface="Pontano Sans"/>
                <a:cs typeface="Pontano Sans"/>
                <a:sym typeface="Pontano Sans"/>
              </a:rPr>
              <a:t>requierent</a:t>
            </a:r>
            <a:r>
              <a:rPr lang="en" sz="750" dirty="0">
                <a:latin typeface="Pontano Sans"/>
                <a:ea typeface="Pontano Sans"/>
                <a:cs typeface="Pontano Sans"/>
                <a:sym typeface="Pontano Sans"/>
              </a:rPr>
              <a:t> pas </a:t>
            </a:r>
            <a:r>
              <a:rPr lang="en" sz="750" dirty="0" err="1">
                <a:latin typeface="Pontano Sans"/>
                <a:ea typeface="Pontano Sans"/>
                <a:cs typeface="Pontano Sans"/>
                <a:sym typeface="Pontano Sans"/>
              </a:rPr>
              <a:t>d’expertise</a:t>
            </a:r>
            <a:r>
              <a:rPr lang="en" sz="750" dirty="0">
                <a:latin typeface="Pontano Sans"/>
                <a:ea typeface="Pontano Sans"/>
                <a:cs typeface="Pontano Sans"/>
                <a:sym typeface="Pontano Sans"/>
              </a:rPr>
              <a:t> COVID longue</a:t>
            </a:r>
            <a:endParaRPr sz="750" dirty="0">
              <a:latin typeface="Pontano Sans"/>
              <a:ea typeface="Pontano Sans"/>
              <a:cs typeface="Pontano Sans"/>
              <a:sym typeface="Pontano Sans"/>
            </a:endParaRPr>
          </a:p>
        </p:txBody>
      </p:sp>
      <p:cxnSp>
        <p:nvCxnSpPr>
          <p:cNvPr id="32" name="Straight Arrow Connector 31">
            <a:extLst>
              <a:ext uri="{FF2B5EF4-FFF2-40B4-BE49-F238E27FC236}">
                <a16:creationId xmlns:a16="http://schemas.microsoft.com/office/drawing/2014/main" id="{EB2779D0-4F42-A5FF-A7F3-CAD0EBD2FAC9}"/>
              </a:ext>
            </a:extLst>
          </p:cNvPr>
          <p:cNvCxnSpPr>
            <a:cxnSpLocks/>
          </p:cNvCxnSpPr>
          <p:nvPr/>
        </p:nvCxnSpPr>
        <p:spPr>
          <a:xfrm>
            <a:off x="4750973" y="2157081"/>
            <a:ext cx="1582932" cy="62680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E1B9ED80-EAE6-FF99-0E6D-DD1BA654AF77}"/>
              </a:ext>
            </a:extLst>
          </p:cNvPr>
          <p:cNvCxnSpPr>
            <a:cxnSpLocks/>
          </p:cNvCxnSpPr>
          <p:nvPr/>
        </p:nvCxnSpPr>
        <p:spPr>
          <a:xfrm flipV="1">
            <a:off x="4750503" y="2291803"/>
            <a:ext cx="1513505" cy="146924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55BAAA67-CAE6-E609-506C-722B708C22CE}"/>
              </a:ext>
            </a:extLst>
          </p:cNvPr>
          <p:cNvCxnSpPr>
            <a:cxnSpLocks/>
          </p:cNvCxnSpPr>
          <p:nvPr/>
        </p:nvCxnSpPr>
        <p:spPr>
          <a:xfrm flipV="1">
            <a:off x="4736205" y="3367466"/>
            <a:ext cx="1791353" cy="40342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C69C6205-5DEB-3870-E410-EFCD2BFF22C0}"/>
              </a:ext>
            </a:extLst>
          </p:cNvPr>
          <p:cNvCxnSpPr>
            <a:cxnSpLocks/>
          </p:cNvCxnSpPr>
          <p:nvPr/>
        </p:nvCxnSpPr>
        <p:spPr>
          <a:xfrm>
            <a:off x="4750973" y="2946724"/>
            <a:ext cx="1909424" cy="97316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096C51B6-EB33-3458-484A-0CF7EAAEAA09}"/>
              </a:ext>
            </a:extLst>
          </p:cNvPr>
          <p:cNvCxnSpPr>
            <a:cxnSpLocks/>
          </p:cNvCxnSpPr>
          <p:nvPr/>
        </p:nvCxnSpPr>
        <p:spPr>
          <a:xfrm flipV="1">
            <a:off x="4736205" y="4495435"/>
            <a:ext cx="2046241" cy="3074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484E2055-F1A6-E917-1A2B-93436FD56B44}"/>
              </a:ext>
            </a:extLst>
          </p:cNvPr>
          <p:cNvCxnSpPr>
            <a:cxnSpLocks/>
          </p:cNvCxnSpPr>
          <p:nvPr/>
        </p:nvCxnSpPr>
        <p:spPr>
          <a:xfrm>
            <a:off x="4716951" y="1365709"/>
            <a:ext cx="1359403" cy="29287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pic>
        <p:nvPicPr>
          <p:cNvPr id="38" name="Graphic 37" descr="Stopwatch 75% with solid fill">
            <a:extLst>
              <a:ext uri="{FF2B5EF4-FFF2-40B4-BE49-F238E27FC236}">
                <a16:creationId xmlns:a16="http://schemas.microsoft.com/office/drawing/2014/main" id="{216AD920-2C5D-0E9C-D836-E40E24ADAD4D}"/>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2914731" y="1507268"/>
            <a:ext cx="685800" cy="685800"/>
          </a:xfrm>
          <a:prstGeom prst="rect">
            <a:avLst/>
          </a:prstGeom>
        </p:spPr>
      </p:pic>
      <p:sp>
        <p:nvSpPr>
          <p:cNvPr id="39" name="TextBox 38">
            <a:extLst>
              <a:ext uri="{FF2B5EF4-FFF2-40B4-BE49-F238E27FC236}">
                <a16:creationId xmlns:a16="http://schemas.microsoft.com/office/drawing/2014/main" id="{5ACC6F62-3831-0A7D-DAA5-F20A7F5B83BD}"/>
              </a:ext>
            </a:extLst>
          </p:cNvPr>
          <p:cNvSpPr txBox="1"/>
          <p:nvPr/>
        </p:nvSpPr>
        <p:spPr>
          <a:xfrm rot="20667892">
            <a:off x="4965595" y="3624350"/>
            <a:ext cx="1050464" cy="369332"/>
          </a:xfrm>
          <a:prstGeom prst="rect">
            <a:avLst/>
          </a:prstGeom>
          <a:noFill/>
        </p:spPr>
        <p:txBody>
          <a:bodyPr wrap="square" rtlCol="0">
            <a:spAutoFit/>
          </a:bodyPr>
          <a:lstStyle/>
          <a:p>
            <a:r>
              <a:rPr lang="fr-CA" sz="600" dirty="0"/>
              <a:t>Corridor de service pour les besoins psychosociaux</a:t>
            </a:r>
          </a:p>
        </p:txBody>
      </p:sp>
      <p:cxnSp>
        <p:nvCxnSpPr>
          <p:cNvPr id="40" name="Straight Arrow Connector 39">
            <a:extLst>
              <a:ext uri="{FF2B5EF4-FFF2-40B4-BE49-F238E27FC236}">
                <a16:creationId xmlns:a16="http://schemas.microsoft.com/office/drawing/2014/main" id="{939FB9EE-C262-8478-DFDF-2ADF08CFAF0B}"/>
              </a:ext>
            </a:extLst>
          </p:cNvPr>
          <p:cNvCxnSpPr>
            <a:cxnSpLocks/>
          </p:cNvCxnSpPr>
          <p:nvPr/>
        </p:nvCxnSpPr>
        <p:spPr>
          <a:xfrm>
            <a:off x="4750974" y="2143884"/>
            <a:ext cx="1483459" cy="6549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86210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6DD2D03-8EE9-15A7-1689-90896C4C1930}"/>
              </a:ext>
            </a:extLst>
          </p:cNvPr>
          <p:cNvSpPr>
            <a:spLocks noGrp="1"/>
          </p:cNvSpPr>
          <p:nvPr>
            <p:ph type="title"/>
          </p:nvPr>
        </p:nvSpPr>
        <p:spPr>
          <a:xfrm>
            <a:off x="486697" y="657131"/>
            <a:ext cx="6939116" cy="762491"/>
          </a:xfrm>
        </p:spPr>
        <p:txBody>
          <a:bodyPr>
            <a:normAutofit/>
          </a:bodyPr>
          <a:lstStyle/>
          <a:p>
            <a:r>
              <a:rPr lang="fr-FR" dirty="0"/>
              <a:t>Ateliers spécifiques</a:t>
            </a:r>
          </a:p>
        </p:txBody>
      </p:sp>
      <p:graphicFrame>
        <p:nvGraphicFramePr>
          <p:cNvPr id="4" name="Diagramme 4">
            <a:extLst>
              <a:ext uri="{FF2B5EF4-FFF2-40B4-BE49-F238E27FC236}">
                <a16:creationId xmlns:a16="http://schemas.microsoft.com/office/drawing/2014/main" id="{1A7DBA5C-BE78-ABF4-1F18-2C8C4212A2E1}"/>
              </a:ext>
            </a:extLst>
          </p:cNvPr>
          <p:cNvGraphicFramePr>
            <a:graphicFrameLocks noGrp="1"/>
          </p:cNvGraphicFramePr>
          <p:nvPr>
            <p:ph idx="1"/>
            <p:extLst>
              <p:ext uri="{D42A27DB-BD31-4B8C-83A1-F6EECF244321}">
                <p14:modId xmlns:p14="http://schemas.microsoft.com/office/powerpoint/2010/main" val="1296534050"/>
              </p:ext>
            </p:extLst>
          </p:nvPr>
        </p:nvGraphicFramePr>
        <p:xfrm>
          <a:off x="486697" y="1707654"/>
          <a:ext cx="8171528" cy="25532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280187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779B319-9257-B432-16DC-34EB58AFDD75}"/>
              </a:ext>
            </a:extLst>
          </p:cNvPr>
          <p:cNvSpPr>
            <a:spLocks noGrp="1"/>
          </p:cNvSpPr>
          <p:nvPr>
            <p:ph type="ctrTitle"/>
          </p:nvPr>
        </p:nvSpPr>
        <p:spPr/>
        <p:txBody>
          <a:bodyPr/>
          <a:lstStyle/>
          <a:p>
            <a:r>
              <a:rPr lang="fr-CA" dirty="0"/>
              <a:t>Ressources</a:t>
            </a:r>
            <a:br>
              <a:rPr lang="fr-CA" dirty="0"/>
            </a:br>
            <a:r>
              <a:rPr lang="fr-CA" sz="2500" dirty="0"/>
              <a:t>Pour les médecins et autres professionnels de la santé</a:t>
            </a:r>
            <a:br>
              <a:rPr lang="fr-CA" sz="2500" dirty="0"/>
            </a:br>
            <a:endParaRPr lang="fr-CA" sz="2500" dirty="0"/>
          </a:p>
        </p:txBody>
      </p:sp>
    </p:spTree>
    <p:extLst>
      <p:ext uri="{BB962C8B-B14F-4D97-AF65-F5344CB8AC3E}">
        <p14:creationId xmlns:p14="http://schemas.microsoft.com/office/powerpoint/2010/main" val="2327002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Espace réservé du contenu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1601" y="4329881"/>
            <a:ext cx="4087103" cy="960469"/>
          </a:xfrm>
          <a:prstGeom prst="rect">
            <a:avLst/>
          </a:prstGeom>
          <a:effectLst/>
        </p:spPr>
      </p:pic>
      <p:sp>
        <p:nvSpPr>
          <p:cNvPr id="7" name="Espace réservé du contenu 6"/>
          <p:cNvSpPr>
            <a:spLocks noGrp="1"/>
          </p:cNvSpPr>
          <p:nvPr>
            <p:ph idx="1"/>
          </p:nvPr>
        </p:nvSpPr>
        <p:spPr>
          <a:xfrm>
            <a:off x="484585" y="1539689"/>
            <a:ext cx="3123860" cy="3146611"/>
          </a:xfrm>
        </p:spPr>
        <p:txBody>
          <a:bodyPr>
            <a:normAutofit/>
          </a:bodyPr>
          <a:lstStyle/>
          <a:p>
            <a:pPr marL="0" indent="0">
              <a:buNone/>
            </a:pPr>
            <a:r>
              <a:rPr lang="fr-FR" sz="2900" b="1" cap="all" dirty="0">
                <a:solidFill>
                  <a:schemeClr val="tx2"/>
                </a:solidFill>
                <a:latin typeface="Arial Narrow"/>
                <a:ea typeface="+mj-ea"/>
              </a:rPr>
              <a:t>Information sur la COVID longue </a:t>
            </a:r>
          </a:p>
          <a:p>
            <a:pPr marL="0" indent="0">
              <a:buNone/>
            </a:pPr>
            <a:r>
              <a:rPr lang="fr-FR" sz="2900" b="1" cap="all" dirty="0">
                <a:solidFill>
                  <a:srgbClr val="0070C0"/>
                </a:solidFill>
                <a:latin typeface="Arial Narrow"/>
                <a:ea typeface="+mj-ea"/>
                <a:hlinkClick r:id="rId4">
                  <a:extLst>
                    <a:ext uri="{A12FA001-AC4F-418D-AE19-62706E023703}">
                      <ahyp:hlinkClr xmlns:ahyp="http://schemas.microsoft.com/office/drawing/2018/hyperlinkcolor" val="tx"/>
                    </a:ext>
                  </a:extLst>
                </a:hlinkClick>
              </a:rPr>
              <a:t>Portail Santé Montérégie</a:t>
            </a:r>
            <a:endParaRPr lang="fr-FR" sz="2900" b="1" cap="all" dirty="0">
              <a:solidFill>
                <a:srgbClr val="0070C0"/>
              </a:solidFill>
              <a:latin typeface="Arial Narrow"/>
              <a:ea typeface="+mj-ea"/>
            </a:endParaRPr>
          </a:p>
        </p:txBody>
      </p:sp>
      <p:pic>
        <p:nvPicPr>
          <p:cNvPr id="2" name="Picture 1">
            <a:extLst>
              <a:ext uri="{FF2B5EF4-FFF2-40B4-BE49-F238E27FC236}">
                <a16:creationId xmlns:a16="http://schemas.microsoft.com/office/drawing/2014/main" id="{27A31B0A-2B0A-FB4D-B36F-A61C5227D214}"/>
              </a:ext>
            </a:extLst>
          </p:cNvPr>
          <p:cNvPicPr>
            <a:picLocks noChangeAspect="1"/>
          </p:cNvPicPr>
          <p:nvPr/>
        </p:nvPicPr>
        <p:blipFill>
          <a:blip r:embed="rId5"/>
          <a:stretch>
            <a:fillRect/>
          </a:stretch>
        </p:blipFill>
        <p:spPr>
          <a:xfrm>
            <a:off x="4331385" y="3168"/>
            <a:ext cx="3384593" cy="5139564"/>
          </a:xfrm>
          <a:prstGeom prst="rect">
            <a:avLst/>
          </a:prstGeom>
          <a:effectLst/>
        </p:spPr>
      </p:pic>
    </p:spTree>
    <p:extLst>
      <p:ext uri="{BB962C8B-B14F-4D97-AF65-F5344CB8AC3E}">
        <p14:creationId xmlns:p14="http://schemas.microsoft.com/office/powerpoint/2010/main" val="25351092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endParaRPr lang="fr-CA" dirty="0"/>
          </a:p>
        </p:txBody>
      </p:sp>
      <p:sp>
        <p:nvSpPr>
          <p:cNvPr id="7" name="Espace réservé du contenu 6"/>
          <p:cNvSpPr>
            <a:spLocks noGrp="1"/>
          </p:cNvSpPr>
          <p:nvPr>
            <p:ph idx="1"/>
          </p:nvPr>
        </p:nvSpPr>
        <p:spPr>
          <a:xfrm>
            <a:off x="324060" y="1369219"/>
            <a:ext cx="3197456" cy="3092249"/>
          </a:xfrm>
        </p:spPr>
        <p:txBody>
          <a:bodyPr vert="horz" wrap="square" lIns="68580" tIns="34290" rIns="68580" bIns="34290" numCol="1" rtlCol="0" anchor="t" anchorCtr="0" compatLnSpc="1">
            <a:prstTxWarp prst="textNoShape">
              <a:avLst/>
            </a:prstTxWarp>
            <a:normAutofit/>
          </a:bodyPr>
          <a:lstStyle/>
          <a:p>
            <a:pPr marL="0" indent="0">
              <a:buNone/>
            </a:pPr>
            <a:r>
              <a:rPr lang="fr-FR" sz="2900" b="1" cap="all" dirty="0">
                <a:solidFill>
                  <a:schemeClr val="tx2"/>
                </a:solidFill>
                <a:latin typeface="Arial Narrow"/>
                <a:ea typeface="+mj-ea"/>
              </a:rPr>
              <a:t>Fiches sur l'autogestion des symptômes</a:t>
            </a:r>
          </a:p>
          <a:p>
            <a:pPr marL="0" indent="0">
              <a:buNone/>
            </a:pPr>
            <a:endParaRPr lang="fr-FR" dirty="0"/>
          </a:p>
        </p:txBody>
      </p:sp>
      <p:pic>
        <p:nvPicPr>
          <p:cNvPr id="8" name="Espace réservé du contenu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2157" y="4235451"/>
            <a:ext cx="4910828" cy="1155488"/>
          </a:xfrm>
          <a:prstGeom prst="rect">
            <a:avLst/>
          </a:prstGeom>
        </p:spPr>
      </p:pic>
      <p:pic>
        <p:nvPicPr>
          <p:cNvPr id="6" name="Image 5"/>
          <p:cNvPicPr>
            <a:picLocks noChangeAspect="1"/>
          </p:cNvPicPr>
          <p:nvPr/>
        </p:nvPicPr>
        <p:blipFill rotWithShape="1">
          <a:blip r:embed="rId4"/>
          <a:srcRect l="62940" t="23861" r="4772" b="4332"/>
          <a:stretch/>
        </p:blipFill>
        <p:spPr>
          <a:xfrm rot="450890">
            <a:off x="4408985" y="263422"/>
            <a:ext cx="4175414" cy="3395153"/>
          </a:xfrm>
          <a:prstGeom prst="rect">
            <a:avLst/>
          </a:prstGeom>
          <a:ln>
            <a:solidFill>
              <a:schemeClr val="tx1"/>
            </a:solidFill>
          </a:ln>
        </p:spPr>
      </p:pic>
      <p:grpSp>
        <p:nvGrpSpPr>
          <p:cNvPr id="12" name="Group 11">
            <a:extLst>
              <a:ext uri="{FF2B5EF4-FFF2-40B4-BE49-F238E27FC236}">
                <a16:creationId xmlns:a16="http://schemas.microsoft.com/office/drawing/2014/main" id="{DE6872E0-4991-054D-90D8-2A45F6234AFA}"/>
              </a:ext>
            </a:extLst>
          </p:cNvPr>
          <p:cNvGrpSpPr/>
          <p:nvPr/>
        </p:nvGrpSpPr>
        <p:grpSpPr>
          <a:xfrm rot="21324779">
            <a:off x="4221007" y="446475"/>
            <a:ext cx="4242983" cy="2826017"/>
            <a:chOff x="3438349" y="0"/>
            <a:chExt cx="10625172" cy="6858000"/>
          </a:xfrm>
        </p:grpSpPr>
        <p:pic>
          <p:nvPicPr>
            <p:cNvPr id="10" name="Picture 9">
              <a:extLst>
                <a:ext uri="{FF2B5EF4-FFF2-40B4-BE49-F238E27FC236}">
                  <a16:creationId xmlns:a16="http://schemas.microsoft.com/office/drawing/2014/main" id="{855D27A2-CCEB-BF43-82D4-C5E75AA8456E}"/>
                </a:ext>
              </a:extLst>
            </p:cNvPr>
            <p:cNvPicPr>
              <a:picLocks noChangeAspect="1"/>
            </p:cNvPicPr>
            <p:nvPr/>
          </p:nvPicPr>
          <p:blipFill>
            <a:blip r:embed="rId5"/>
            <a:stretch>
              <a:fillRect/>
            </a:stretch>
          </p:blipFill>
          <p:spPr>
            <a:xfrm>
              <a:off x="3438349" y="0"/>
              <a:ext cx="5315301" cy="6858000"/>
            </a:xfrm>
            <a:prstGeom prst="rect">
              <a:avLst/>
            </a:prstGeom>
          </p:spPr>
        </p:pic>
        <p:pic>
          <p:nvPicPr>
            <p:cNvPr id="11" name="Picture 10">
              <a:extLst>
                <a:ext uri="{FF2B5EF4-FFF2-40B4-BE49-F238E27FC236}">
                  <a16:creationId xmlns:a16="http://schemas.microsoft.com/office/drawing/2014/main" id="{972FF165-9710-1E42-84A1-F71D253CAD89}"/>
                </a:ext>
              </a:extLst>
            </p:cNvPr>
            <p:cNvPicPr>
              <a:picLocks noChangeAspect="1"/>
            </p:cNvPicPr>
            <p:nvPr/>
          </p:nvPicPr>
          <p:blipFill>
            <a:blip r:embed="rId6"/>
            <a:stretch>
              <a:fillRect/>
            </a:stretch>
          </p:blipFill>
          <p:spPr>
            <a:xfrm>
              <a:off x="8753650" y="0"/>
              <a:ext cx="5309871" cy="6858000"/>
            </a:xfrm>
            <a:prstGeom prst="rect">
              <a:avLst/>
            </a:prstGeom>
          </p:spPr>
        </p:pic>
      </p:grpSp>
      <p:grpSp>
        <p:nvGrpSpPr>
          <p:cNvPr id="16" name="Group 15">
            <a:extLst>
              <a:ext uri="{FF2B5EF4-FFF2-40B4-BE49-F238E27FC236}">
                <a16:creationId xmlns:a16="http://schemas.microsoft.com/office/drawing/2014/main" id="{CA3635E4-5857-AF48-8F87-CD03328455A7}"/>
              </a:ext>
            </a:extLst>
          </p:cNvPr>
          <p:cNvGrpSpPr/>
          <p:nvPr/>
        </p:nvGrpSpPr>
        <p:grpSpPr>
          <a:xfrm rot="591597">
            <a:off x="4449784" y="1301028"/>
            <a:ext cx="4242983" cy="3505073"/>
            <a:chOff x="4007714" y="0"/>
            <a:chExt cx="8308690" cy="6858000"/>
          </a:xfrm>
        </p:grpSpPr>
        <p:pic>
          <p:nvPicPr>
            <p:cNvPr id="13" name="Picture 12">
              <a:extLst>
                <a:ext uri="{FF2B5EF4-FFF2-40B4-BE49-F238E27FC236}">
                  <a16:creationId xmlns:a16="http://schemas.microsoft.com/office/drawing/2014/main" id="{3D96D972-6DBB-4B4A-953E-595954046F23}"/>
                </a:ext>
              </a:extLst>
            </p:cNvPr>
            <p:cNvPicPr>
              <a:picLocks noChangeAspect="1"/>
            </p:cNvPicPr>
            <p:nvPr/>
          </p:nvPicPr>
          <p:blipFill>
            <a:blip r:embed="rId7"/>
            <a:stretch>
              <a:fillRect/>
            </a:stretch>
          </p:blipFill>
          <p:spPr>
            <a:xfrm>
              <a:off x="4007714" y="0"/>
              <a:ext cx="4176571" cy="6858000"/>
            </a:xfrm>
            <a:prstGeom prst="rect">
              <a:avLst/>
            </a:prstGeom>
          </p:spPr>
        </p:pic>
        <p:pic>
          <p:nvPicPr>
            <p:cNvPr id="14" name="Picture 13">
              <a:extLst>
                <a:ext uri="{FF2B5EF4-FFF2-40B4-BE49-F238E27FC236}">
                  <a16:creationId xmlns:a16="http://schemas.microsoft.com/office/drawing/2014/main" id="{3AD19DDD-0D9A-D343-AAB8-8FFDD191741D}"/>
                </a:ext>
              </a:extLst>
            </p:cNvPr>
            <p:cNvPicPr>
              <a:picLocks noChangeAspect="1"/>
            </p:cNvPicPr>
            <p:nvPr/>
          </p:nvPicPr>
          <p:blipFill>
            <a:blip r:embed="rId8"/>
            <a:stretch>
              <a:fillRect/>
            </a:stretch>
          </p:blipFill>
          <p:spPr>
            <a:xfrm>
              <a:off x="8161099" y="0"/>
              <a:ext cx="4155305" cy="6858000"/>
            </a:xfrm>
            <a:prstGeom prst="rect">
              <a:avLst/>
            </a:prstGeom>
          </p:spPr>
        </p:pic>
      </p:grpSp>
      <p:grpSp>
        <p:nvGrpSpPr>
          <p:cNvPr id="19" name="Group 18">
            <a:extLst>
              <a:ext uri="{FF2B5EF4-FFF2-40B4-BE49-F238E27FC236}">
                <a16:creationId xmlns:a16="http://schemas.microsoft.com/office/drawing/2014/main" id="{67118EE8-028A-1F45-9275-53A2ED4F3933}"/>
              </a:ext>
            </a:extLst>
          </p:cNvPr>
          <p:cNvGrpSpPr/>
          <p:nvPr/>
        </p:nvGrpSpPr>
        <p:grpSpPr>
          <a:xfrm rot="258115">
            <a:off x="4045750" y="1936104"/>
            <a:ext cx="4329545" cy="2782309"/>
            <a:chOff x="3442191" y="0"/>
            <a:chExt cx="10616900" cy="6858000"/>
          </a:xfrm>
        </p:grpSpPr>
        <p:pic>
          <p:nvPicPr>
            <p:cNvPr id="17" name="Picture 16">
              <a:extLst>
                <a:ext uri="{FF2B5EF4-FFF2-40B4-BE49-F238E27FC236}">
                  <a16:creationId xmlns:a16="http://schemas.microsoft.com/office/drawing/2014/main" id="{04F51196-542C-C54E-B2D2-A41F086FD3D6}"/>
                </a:ext>
              </a:extLst>
            </p:cNvPr>
            <p:cNvPicPr>
              <a:picLocks noChangeAspect="1"/>
            </p:cNvPicPr>
            <p:nvPr/>
          </p:nvPicPr>
          <p:blipFill>
            <a:blip r:embed="rId9"/>
            <a:stretch>
              <a:fillRect/>
            </a:stretch>
          </p:blipFill>
          <p:spPr>
            <a:xfrm>
              <a:off x="3442191" y="0"/>
              <a:ext cx="5307617" cy="6858000"/>
            </a:xfrm>
            <a:prstGeom prst="rect">
              <a:avLst/>
            </a:prstGeom>
          </p:spPr>
        </p:pic>
        <p:pic>
          <p:nvPicPr>
            <p:cNvPr id="18" name="Picture 17">
              <a:extLst>
                <a:ext uri="{FF2B5EF4-FFF2-40B4-BE49-F238E27FC236}">
                  <a16:creationId xmlns:a16="http://schemas.microsoft.com/office/drawing/2014/main" id="{D61F2244-CF78-0E45-A9B7-1BA05DC1492C}"/>
                </a:ext>
              </a:extLst>
            </p:cNvPr>
            <p:cNvPicPr>
              <a:picLocks noChangeAspect="1"/>
            </p:cNvPicPr>
            <p:nvPr/>
          </p:nvPicPr>
          <p:blipFill>
            <a:blip r:embed="rId10"/>
            <a:stretch>
              <a:fillRect/>
            </a:stretch>
          </p:blipFill>
          <p:spPr>
            <a:xfrm>
              <a:off x="8758458" y="0"/>
              <a:ext cx="5300633" cy="6858000"/>
            </a:xfrm>
            <a:prstGeom prst="rect">
              <a:avLst/>
            </a:prstGeom>
          </p:spPr>
        </p:pic>
      </p:grpSp>
      <p:grpSp>
        <p:nvGrpSpPr>
          <p:cNvPr id="22" name="Group 21">
            <a:extLst>
              <a:ext uri="{FF2B5EF4-FFF2-40B4-BE49-F238E27FC236}">
                <a16:creationId xmlns:a16="http://schemas.microsoft.com/office/drawing/2014/main" id="{B6D832FE-D201-324D-A7F0-53D3C4FD7DAD}"/>
              </a:ext>
            </a:extLst>
          </p:cNvPr>
          <p:cNvGrpSpPr/>
          <p:nvPr/>
        </p:nvGrpSpPr>
        <p:grpSpPr>
          <a:xfrm rot="21113811">
            <a:off x="4662228" y="2309576"/>
            <a:ext cx="4235650" cy="3645084"/>
            <a:chOff x="4013484" y="0"/>
            <a:chExt cx="8337040" cy="6858000"/>
          </a:xfrm>
        </p:grpSpPr>
        <p:pic>
          <p:nvPicPr>
            <p:cNvPr id="20" name="Picture 19">
              <a:extLst>
                <a:ext uri="{FF2B5EF4-FFF2-40B4-BE49-F238E27FC236}">
                  <a16:creationId xmlns:a16="http://schemas.microsoft.com/office/drawing/2014/main" id="{FB07F93E-2CCE-6645-BF6D-C9983A10ED4D}"/>
                </a:ext>
              </a:extLst>
            </p:cNvPr>
            <p:cNvPicPr>
              <a:picLocks noChangeAspect="1"/>
            </p:cNvPicPr>
            <p:nvPr/>
          </p:nvPicPr>
          <p:blipFill>
            <a:blip r:embed="rId11"/>
            <a:stretch>
              <a:fillRect/>
            </a:stretch>
          </p:blipFill>
          <p:spPr>
            <a:xfrm>
              <a:off x="4013484" y="0"/>
              <a:ext cx="4165032" cy="6858000"/>
            </a:xfrm>
            <a:prstGeom prst="rect">
              <a:avLst/>
            </a:prstGeom>
          </p:spPr>
        </p:pic>
        <p:pic>
          <p:nvPicPr>
            <p:cNvPr id="21" name="Picture 20">
              <a:extLst>
                <a:ext uri="{FF2B5EF4-FFF2-40B4-BE49-F238E27FC236}">
                  <a16:creationId xmlns:a16="http://schemas.microsoft.com/office/drawing/2014/main" id="{6D558416-120E-5A49-9640-E262D7F94FBA}"/>
                </a:ext>
              </a:extLst>
            </p:cNvPr>
            <p:cNvPicPr>
              <a:picLocks noChangeAspect="1"/>
            </p:cNvPicPr>
            <p:nvPr/>
          </p:nvPicPr>
          <p:blipFill>
            <a:blip r:embed="rId12"/>
            <a:stretch>
              <a:fillRect/>
            </a:stretch>
          </p:blipFill>
          <p:spPr>
            <a:xfrm>
              <a:off x="8178516" y="0"/>
              <a:ext cx="4172008" cy="6858000"/>
            </a:xfrm>
            <a:prstGeom prst="rect">
              <a:avLst/>
            </a:prstGeom>
          </p:spPr>
        </p:pic>
      </p:grpSp>
      <p:grpSp>
        <p:nvGrpSpPr>
          <p:cNvPr id="25" name="Group 24">
            <a:extLst>
              <a:ext uri="{FF2B5EF4-FFF2-40B4-BE49-F238E27FC236}">
                <a16:creationId xmlns:a16="http://schemas.microsoft.com/office/drawing/2014/main" id="{2F28DD93-0185-4A41-8FC5-6350C49FF9F9}"/>
              </a:ext>
            </a:extLst>
          </p:cNvPr>
          <p:cNvGrpSpPr/>
          <p:nvPr/>
        </p:nvGrpSpPr>
        <p:grpSpPr>
          <a:xfrm rot="487388">
            <a:off x="4548956" y="3533140"/>
            <a:ext cx="4426125" cy="2936615"/>
            <a:chOff x="3443773" y="0"/>
            <a:chExt cx="10603523" cy="6871767"/>
          </a:xfrm>
        </p:grpSpPr>
        <p:pic>
          <p:nvPicPr>
            <p:cNvPr id="23" name="Picture 22">
              <a:extLst>
                <a:ext uri="{FF2B5EF4-FFF2-40B4-BE49-F238E27FC236}">
                  <a16:creationId xmlns:a16="http://schemas.microsoft.com/office/drawing/2014/main" id="{0E0C804F-6F32-4149-88C4-F040A3629069}"/>
                </a:ext>
              </a:extLst>
            </p:cNvPr>
            <p:cNvPicPr>
              <a:picLocks noChangeAspect="1"/>
            </p:cNvPicPr>
            <p:nvPr/>
          </p:nvPicPr>
          <p:blipFill>
            <a:blip r:embed="rId13"/>
            <a:stretch>
              <a:fillRect/>
            </a:stretch>
          </p:blipFill>
          <p:spPr>
            <a:xfrm>
              <a:off x="3443773" y="0"/>
              <a:ext cx="5304453" cy="6858000"/>
            </a:xfrm>
            <a:prstGeom prst="rect">
              <a:avLst/>
            </a:prstGeom>
          </p:spPr>
        </p:pic>
        <p:pic>
          <p:nvPicPr>
            <p:cNvPr id="24" name="Picture 23">
              <a:extLst>
                <a:ext uri="{FF2B5EF4-FFF2-40B4-BE49-F238E27FC236}">
                  <a16:creationId xmlns:a16="http://schemas.microsoft.com/office/drawing/2014/main" id="{829F8CF1-663C-9243-B5A1-9DBD385B3E1C}"/>
                </a:ext>
              </a:extLst>
            </p:cNvPr>
            <p:cNvPicPr>
              <a:picLocks noChangeAspect="1"/>
            </p:cNvPicPr>
            <p:nvPr/>
          </p:nvPicPr>
          <p:blipFill>
            <a:blip r:embed="rId14"/>
            <a:stretch>
              <a:fillRect/>
            </a:stretch>
          </p:blipFill>
          <p:spPr>
            <a:xfrm>
              <a:off x="8746663" y="13767"/>
              <a:ext cx="5300633" cy="6858000"/>
            </a:xfrm>
            <a:prstGeom prst="rect">
              <a:avLst/>
            </a:prstGeom>
          </p:spPr>
        </p:pic>
      </p:grpSp>
    </p:spTree>
    <p:extLst>
      <p:ext uri="{BB962C8B-B14F-4D97-AF65-F5344CB8AC3E}">
        <p14:creationId xmlns:p14="http://schemas.microsoft.com/office/powerpoint/2010/main" val="40048015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461F33B-37D3-C94F-BDCE-E96656DBF7C7}"/>
              </a:ext>
            </a:extLst>
          </p:cNvPr>
          <p:cNvSpPr>
            <a:spLocks noGrp="1"/>
          </p:cNvSpPr>
          <p:nvPr>
            <p:ph type="title"/>
          </p:nvPr>
        </p:nvSpPr>
        <p:spPr/>
        <p:txBody>
          <a:bodyPr/>
          <a:lstStyle/>
          <a:p>
            <a:pPr algn="ctr"/>
            <a:r>
              <a:rPr lang="fr-FR" dirty="0"/>
              <a:t>Gagnants du Prix d’excellence de l’institut d’administration publique du </a:t>
            </a:r>
            <a:r>
              <a:rPr lang="fr-FR" dirty="0" err="1"/>
              <a:t>québec</a:t>
            </a:r>
            <a:r>
              <a:rPr lang="fr-FR" dirty="0"/>
              <a:t> 2022!</a:t>
            </a:r>
          </a:p>
        </p:txBody>
      </p:sp>
      <p:pic>
        <p:nvPicPr>
          <p:cNvPr id="6" name="Online Media 5" descr="Finalistes du prix Collaboration scientifique 2022">
            <a:hlinkClick r:id="" action="ppaction://media"/>
            <a:extLst>
              <a:ext uri="{FF2B5EF4-FFF2-40B4-BE49-F238E27FC236}">
                <a16:creationId xmlns:a16="http://schemas.microsoft.com/office/drawing/2014/main" id="{BF137DAC-3C59-3509-98E3-D41F8B2BF2EB}"/>
              </a:ext>
            </a:extLst>
          </p:cNvPr>
          <p:cNvPicPr>
            <a:picLocks noRot="1" noChangeAspect="1"/>
          </p:cNvPicPr>
          <p:nvPr>
            <a:videoFile r:link="rId1"/>
          </p:nvPr>
        </p:nvPicPr>
        <p:blipFill>
          <a:blip r:embed="rId3"/>
          <a:stretch>
            <a:fillRect/>
          </a:stretch>
        </p:blipFill>
        <p:spPr>
          <a:xfrm>
            <a:off x="2589868" y="1995686"/>
            <a:ext cx="3964263" cy="2239809"/>
          </a:xfrm>
          <a:prstGeom prst="rect">
            <a:avLst/>
          </a:prstGeom>
        </p:spPr>
      </p:pic>
    </p:spTree>
    <p:extLst>
      <p:ext uri="{BB962C8B-B14F-4D97-AF65-F5344CB8AC3E}">
        <p14:creationId xmlns:p14="http://schemas.microsoft.com/office/powerpoint/2010/main" val="926215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stretch>
            <a:fillRect/>
          </a:stretch>
        </p:blipFill>
        <p:spPr>
          <a:xfrm>
            <a:off x="2987824" y="628736"/>
            <a:ext cx="5670088" cy="3167150"/>
          </a:xfrm>
          <a:prstGeom prst="rect">
            <a:avLst/>
          </a:prstGeom>
          <a:effectLst/>
        </p:spPr>
      </p:pic>
      <p:sp>
        <p:nvSpPr>
          <p:cNvPr id="7" name="Espace réservé du contenu 6"/>
          <p:cNvSpPr>
            <a:spLocks noGrp="1"/>
          </p:cNvSpPr>
          <p:nvPr>
            <p:ph idx="1"/>
          </p:nvPr>
        </p:nvSpPr>
        <p:spPr>
          <a:xfrm>
            <a:off x="251520" y="681656"/>
            <a:ext cx="3123860" cy="3146611"/>
          </a:xfrm>
        </p:spPr>
        <p:txBody>
          <a:bodyPr vert="horz" wrap="square" lIns="68580" tIns="34290" rIns="68580" bIns="34290" numCol="1" rtlCol="0" anchor="t" anchorCtr="0" compatLnSpc="1">
            <a:prstTxWarp prst="textNoShape">
              <a:avLst/>
            </a:prstTxWarp>
            <a:normAutofit/>
          </a:bodyPr>
          <a:lstStyle/>
          <a:p>
            <a:pPr marL="0" indent="0">
              <a:buNone/>
            </a:pPr>
            <a:r>
              <a:rPr lang="fr-FR" sz="2900" b="1" cap="all" dirty="0">
                <a:solidFill>
                  <a:schemeClr val="tx2"/>
                </a:solidFill>
                <a:latin typeface="Arial Narrow"/>
                <a:ea typeface="+mj-ea"/>
              </a:rPr>
              <a:t>Documents d’encadrement de </a:t>
            </a:r>
            <a:r>
              <a:rPr lang="fr-FR" sz="2900" b="1" cap="all" dirty="0">
                <a:solidFill>
                  <a:srgbClr val="0070C0"/>
                </a:solidFill>
                <a:latin typeface="Arial Narrow"/>
                <a:ea typeface="+mj-ea"/>
                <a:hlinkClick r:id="rId4">
                  <a:extLst>
                    <a:ext uri="{A12FA001-AC4F-418D-AE19-62706E023703}">
                      <ahyp:hlinkClr xmlns:ahyp="http://schemas.microsoft.com/office/drawing/2018/hyperlinkcolor" val="tx"/>
                    </a:ext>
                  </a:extLst>
                </a:hlinkClick>
              </a:rPr>
              <a:t>l’INESSS</a:t>
            </a:r>
            <a:endParaRPr lang="fr-FR" sz="2900" b="1" cap="all" dirty="0">
              <a:solidFill>
                <a:srgbClr val="0070C0"/>
              </a:solidFill>
              <a:latin typeface="Arial Narrow"/>
              <a:ea typeface="+mj-ea"/>
            </a:endParaRPr>
          </a:p>
          <a:p>
            <a:pPr marL="0" indent="0">
              <a:buNone/>
            </a:pPr>
            <a:endParaRPr lang="fr-FR" dirty="0"/>
          </a:p>
        </p:txBody>
      </p:sp>
      <p:pic>
        <p:nvPicPr>
          <p:cNvPr id="8" name="Espace réservé du contenu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92" y="4238931"/>
            <a:ext cx="4087103" cy="960469"/>
          </a:xfrm>
          <a:prstGeom prst="rect">
            <a:avLst/>
          </a:prstGeom>
          <a:effectLst/>
        </p:spPr>
      </p:pic>
    </p:spTree>
    <p:extLst>
      <p:ext uri="{BB962C8B-B14F-4D97-AF65-F5344CB8AC3E}">
        <p14:creationId xmlns:p14="http://schemas.microsoft.com/office/powerpoint/2010/main" val="11733633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FD8C502-E31C-1369-17D7-92816390899E}"/>
              </a:ext>
            </a:extLst>
          </p:cNvPr>
          <p:cNvSpPr>
            <a:spLocks noGrp="1"/>
          </p:cNvSpPr>
          <p:nvPr>
            <p:ph type="ctrTitle"/>
          </p:nvPr>
        </p:nvSpPr>
        <p:spPr/>
        <p:txBody>
          <a:bodyPr/>
          <a:lstStyle/>
          <a:p>
            <a:r>
              <a:rPr lang="fr-CA" dirty="0"/>
              <a:t>Impacts nationaux et internationaux</a:t>
            </a:r>
          </a:p>
        </p:txBody>
      </p:sp>
    </p:spTree>
    <p:extLst>
      <p:ext uri="{BB962C8B-B14F-4D97-AF65-F5344CB8AC3E}">
        <p14:creationId xmlns:p14="http://schemas.microsoft.com/office/powerpoint/2010/main" val="32348679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632FE86-992B-6946-A8AA-EDDA67DB3303}"/>
              </a:ext>
            </a:extLst>
          </p:cNvPr>
          <p:cNvSpPr>
            <a:spLocks noGrp="1"/>
          </p:cNvSpPr>
          <p:nvPr>
            <p:ph type="title"/>
          </p:nvPr>
        </p:nvSpPr>
        <p:spPr>
          <a:xfrm>
            <a:off x="467544" y="638040"/>
            <a:ext cx="2880320" cy="514350"/>
          </a:xfrm>
        </p:spPr>
        <p:txBody>
          <a:bodyPr/>
          <a:lstStyle/>
          <a:p>
            <a:r>
              <a:rPr lang="fr-FR" dirty="0"/>
              <a:t>Plan d'action de la scientifique </a:t>
            </a:r>
            <a:br>
              <a:rPr lang="fr-FR" dirty="0"/>
            </a:br>
            <a:r>
              <a:rPr lang="fr-FR" dirty="0"/>
              <a:t>en chef du</a:t>
            </a:r>
            <a:br>
              <a:rPr lang="fr-FR" dirty="0"/>
            </a:br>
            <a:r>
              <a:rPr lang="fr-FR" dirty="0"/>
              <a:t>canada</a:t>
            </a:r>
          </a:p>
        </p:txBody>
      </p:sp>
      <p:pic>
        <p:nvPicPr>
          <p:cNvPr id="2050" name="Picture 2" descr="image">
            <a:extLst>
              <a:ext uri="{FF2B5EF4-FFF2-40B4-BE49-F238E27FC236}">
                <a16:creationId xmlns:a16="http://schemas.microsoft.com/office/drawing/2014/main" id="{9661FBFA-C4ED-F3C5-EE0D-4673907245A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3888" y="0"/>
            <a:ext cx="3944937" cy="5143500"/>
          </a:xfrm>
          <a:prstGeom prst="rect">
            <a:avLst/>
          </a:prstGeom>
          <a:noFill/>
          <a:extLst>
            <a:ext uri="{909E8E84-426E-40DD-AFC4-6F175D3DCCD1}">
              <a14:hiddenFill xmlns:a14="http://schemas.microsoft.com/office/drawing/2010/main">
                <a:solidFill>
                  <a:srgbClr val="FFFFFF"/>
                </a:solidFill>
              </a14:hiddenFill>
            </a:ext>
          </a:extLst>
        </p:spPr>
      </p:pic>
      <p:sp>
        <p:nvSpPr>
          <p:cNvPr id="4" name="ZoneTexte 3">
            <a:extLst>
              <a:ext uri="{FF2B5EF4-FFF2-40B4-BE49-F238E27FC236}">
                <a16:creationId xmlns:a16="http://schemas.microsoft.com/office/drawing/2014/main" id="{B93A2D8D-46CF-413F-C70E-0B2B14BA8C0A}"/>
              </a:ext>
            </a:extLst>
          </p:cNvPr>
          <p:cNvSpPr txBox="1"/>
          <p:nvPr/>
        </p:nvSpPr>
        <p:spPr>
          <a:xfrm>
            <a:off x="395536" y="2859782"/>
            <a:ext cx="2520280" cy="1754326"/>
          </a:xfrm>
          <a:prstGeom prst="rect">
            <a:avLst/>
          </a:prstGeom>
          <a:noFill/>
        </p:spPr>
        <p:txBody>
          <a:bodyPr wrap="square" rtlCol="0">
            <a:spAutoFit/>
          </a:bodyPr>
          <a:lstStyle/>
          <a:p>
            <a:r>
              <a:rPr lang="fr-CA" sz="1800" dirty="0">
                <a:effectLst/>
                <a:hlinkClick r:id="rId3" tooltip="https://science.gc.ca/site/science/sites/default/files/attachments/2023/condition-post-covid_rapport-2022.pdf"/>
              </a:rPr>
              <a:t>https://science.gc.ca/site/science/sites/default/files/attachments/2023/Condition-Post-Covid_Rapport-2022.pdf</a:t>
            </a:r>
            <a:endParaRPr lang="fr-CA" sz="1800" dirty="0"/>
          </a:p>
        </p:txBody>
      </p:sp>
    </p:spTree>
    <p:extLst>
      <p:ext uri="{BB962C8B-B14F-4D97-AF65-F5344CB8AC3E}">
        <p14:creationId xmlns:p14="http://schemas.microsoft.com/office/powerpoint/2010/main" val="34656595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352101D4-4D7A-55A1-7EA4-3AC244B808B7}"/>
              </a:ext>
            </a:extLst>
          </p:cNvPr>
          <p:cNvSpPr>
            <a:spLocks noGrp="1"/>
          </p:cNvSpPr>
          <p:nvPr>
            <p:ph type="title"/>
          </p:nvPr>
        </p:nvSpPr>
        <p:spPr>
          <a:xfrm>
            <a:off x="1582864" y="1030508"/>
            <a:ext cx="4394094" cy="658028"/>
          </a:xfrm>
        </p:spPr>
        <p:txBody>
          <a:bodyPr/>
          <a:lst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CA" sz="2900" dirty="0">
                <a:solidFill>
                  <a:schemeClr val="tx2"/>
                </a:solidFill>
                <a:latin typeface="Arial Narrow"/>
                <a:ea typeface="+mj-ea"/>
              </a:rPr>
              <a:t>Le </a:t>
            </a:r>
            <a:r>
              <a:rPr lang="en-CA" sz="2900" dirty="0" err="1">
                <a:solidFill>
                  <a:schemeClr val="tx2"/>
                </a:solidFill>
                <a:latin typeface="Arial Narrow"/>
                <a:ea typeface="+mj-ea"/>
              </a:rPr>
              <a:t>réseau</a:t>
            </a:r>
            <a:r>
              <a:rPr lang="en-CA" sz="2900" dirty="0">
                <a:solidFill>
                  <a:schemeClr val="tx2"/>
                </a:solidFill>
                <a:latin typeface="Arial Narrow"/>
                <a:ea typeface="+mj-ea"/>
              </a:rPr>
              <a:t> </a:t>
            </a:r>
            <a:r>
              <a:rPr lang="en-CA" sz="2900" dirty="0" err="1">
                <a:solidFill>
                  <a:schemeClr val="tx2"/>
                </a:solidFill>
                <a:latin typeface="Arial Narrow"/>
                <a:ea typeface="+mj-ea"/>
              </a:rPr>
              <a:t>canadien</a:t>
            </a:r>
            <a:endParaRPr lang="en-CA" sz="2900" dirty="0">
              <a:solidFill>
                <a:schemeClr val="tx2"/>
              </a:solidFill>
              <a:latin typeface="Arial Narrow"/>
              <a:ea typeface="+mj-ea"/>
            </a:endParaRPr>
          </a:p>
        </p:txBody>
      </p:sp>
      <p:sp>
        <p:nvSpPr>
          <p:cNvPr id="8" name="Espace réservé du contenu 7">
            <a:extLst>
              <a:ext uri="{FF2B5EF4-FFF2-40B4-BE49-F238E27FC236}">
                <a16:creationId xmlns:a16="http://schemas.microsoft.com/office/drawing/2014/main" id="{45C40C0F-D624-4E9D-2AD9-09C056115DA4}"/>
              </a:ext>
            </a:extLst>
          </p:cNvPr>
          <p:cNvSpPr>
            <a:spLocks noGrp="1"/>
          </p:cNvSpPr>
          <p:nvPr>
            <p:ph sz="half" idx="1"/>
          </p:nvPr>
        </p:nvSpPr>
        <p:spPr>
          <a:xfrm>
            <a:off x="628650" y="1614354"/>
            <a:ext cx="5689854" cy="3189643"/>
          </a:xfrm>
        </p:spPr>
        <p:txBody>
          <a:bodyPr>
            <a:normAutofit/>
          </a:bodyPr>
          <a:lst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fr-CA" dirty="0"/>
              <a:t>Un réseau de réseaux soutenant et menant des recherches sur l'affection post-COVID (APC).</a:t>
            </a:r>
          </a:p>
          <a:p>
            <a:r>
              <a:rPr lang="en-CA" dirty="0"/>
              <a:t>Vision : un Canada sans APC.</a:t>
            </a:r>
          </a:p>
          <a:p>
            <a:r>
              <a:rPr lang="en-CA" dirty="0"/>
              <a:t>Mission : ​</a:t>
            </a:r>
          </a:p>
          <a:p>
            <a:pPr marL="412756" lvl="1" indent="-342900">
              <a:buFont typeface="+mj-lt"/>
              <a:buAutoNum type="arabicPeriod"/>
            </a:pPr>
            <a:r>
              <a:rPr lang="fr-CA" b="1" dirty="0"/>
              <a:t>Accélérer</a:t>
            </a:r>
            <a:r>
              <a:rPr lang="fr-CA" dirty="0"/>
              <a:t> la découverte et la validation de travaux scientifiques dirigés par des Canadiens sur l'APC.</a:t>
            </a:r>
            <a:endParaRPr lang="fr-CA" b="1" dirty="0"/>
          </a:p>
          <a:p>
            <a:pPr marL="412756" lvl="1" indent="-342900">
              <a:buFont typeface="+mj-lt"/>
              <a:buAutoNum type="arabicPeriod"/>
            </a:pPr>
            <a:r>
              <a:rPr lang="fr-CA" b="1" dirty="0"/>
              <a:t>Amorcer</a:t>
            </a:r>
            <a:r>
              <a:rPr lang="fr-CA" dirty="0"/>
              <a:t> un système de santé apprenant donnant la priorité aux besoins des personnes atteintes d'APC. </a:t>
            </a:r>
          </a:p>
          <a:p>
            <a:pPr marL="412756" lvl="1" indent="-342900">
              <a:buFont typeface="+mj-lt"/>
              <a:buAutoNum type="arabicPeriod"/>
            </a:pPr>
            <a:r>
              <a:rPr lang="fr-CA" b="1" dirty="0"/>
              <a:t>Identifier</a:t>
            </a:r>
            <a:r>
              <a:rPr lang="fr-CA" dirty="0"/>
              <a:t> les meilleures approches thérapeutiques et pratiques et accélérer l'accès équitable aux soins pour l'APC. </a:t>
            </a:r>
          </a:p>
          <a:p>
            <a:pPr marL="412756" lvl="1" indent="-342900">
              <a:buFont typeface="+mj-lt"/>
              <a:buAutoNum type="arabicPeriod"/>
            </a:pPr>
            <a:r>
              <a:rPr lang="fr-CA" b="1" dirty="0"/>
              <a:t>Maintenir</a:t>
            </a:r>
            <a:r>
              <a:rPr lang="fr-CA" dirty="0"/>
              <a:t> une surveillance rigoureuse de l'impact de l’APC.</a:t>
            </a:r>
            <a:endParaRPr lang="en-CA" dirty="0"/>
          </a:p>
          <a:p>
            <a:endParaRPr lang="en-CA" dirty="0"/>
          </a:p>
        </p:txBody>
      </p:sp>
      <p:sp>
        <p:nvSpPr>
          <p:cNvPr id="5" name="Espace réservé du pied de page 4">
            <a:extLst>
              <a:ext uri="{FF2B5EF4-FFF2-40B4-BE49-F238E27FC236}">
                <a16:creationId xmlns:a16="http://schemas.microsoft.com/office/drawing/2014/main" id="{B14E8C39-5693-B63F-7B88-EB6C8CB83ECA}"/>
              </a:ext>
            </a:extLst>
          </p:cNvPr>
          <p:cNvSpPr>
            <a:spLocks noGrp="1"/>
          </p:cNvSpPr>
          <p:nvPr>
            <p:ph type="ftr" sz="quarter" idx="11"/>
          </p:nvPr>
        </p:nvSpPr>
        <p:spPr/>
        <p:txBody>
          <a:bodyPr/>
          <a:lstStyle>
            <a:defPPr>
              <a:defRPr lang="fr-FR"/>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endParaRPr lang="fr-CA" dirty="0"/>
          </a:p>
        </p:txBody>
      </p:sp>
      <p:sp>
        <p:nvSpPr>
          <p:cNvPr id="6" name="Espace réservé du numéro de diapositive 5">
            <a:extLst>
              <a:ext uri="{FF2B5EF4-FFF2-40B4-BE49-F238E27FC236}">
                <a16:creationId xmlns:a16="http://schemas.microsoft.com/office/drawing/2014/main" id="{8E67AB89-DB45-E1B6-7F3E-C77F797B3517}"/>
              </a:ext>
            </a:extLst>
          </p:cNvPr>
          <p:cNvSpPr>
            <a:spLocks noGrp="1"/>
          </p:cNvSpPr>
          <p:nvPr>
            <p:ph type="sldNum" sz="quarter" idx="12"/>
          </p:nvPr>
        </p:nvSpPr>
        <p:spPr/>
        <p:txBody>
          <a:bodyPr/>
          <a:lstStyle>
            <a:defPPr>
              <a:defRPr lang="fr-FR"/>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endParaRPr lang="fr-CA" dirty="0"/>
          </a:p>
        </p:txBody>
      </p:sp>
      <p:pic>
        <p:nvPicPr>
          <p:cNvPr id="2" name="Picture 2">
            <a:extLst>
              <a:ext uri="{FF2B5EF4-FFF2-40B4-BE49-F238E27FC236}">
                <a16:creationId xmlns:a16="http://schemas.microsoft.com/office/drawing/2014/main" id="{785B29AA-81F1-0068-1D02-0CCBAD684DE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94879" y="479917"/>
            <a:ext cx="2370648" cy="2348646"/>
          </a:xfrm>
          <a:prstGeom prst="rect">
            <a:avLst/>
          </a:prstGeom>
          <a:noFill/>
          <a:extLst>
            <a:ext uri="{909E8E84-426E-40DD-AFC4-6F175D3DCCD1}">
              <a14:hiddenFill xmlns:a14="http://schemas.microsoft.com/office/drawing/2010/main">
                <a:solidFill>
                  <a:srgbClr val="FFFFFF"/>
                </a:solidFill>
              </a14:hiddenFill>
            </a:ext>
          </a:extLst>
        </p:spPr>
      </p:pic>
      <p:sp>
        <p:nvSpPr>
          <p:cNvPr id="4" name="ZoneTexte 3">
            <a:extLst>
              <a:ext uri="{FF2B5EF4-FFF2-40B4-BE49-F238E27FC236}">
                <a16:creationId xmlns:a16="http://schemas.microsoft.com/office/drawing/2014/main" id="{8B20ACB3-8106-0B35-DD27-8F2212419B8B}"/>
              </a:ext>
            </a:extLst>
          </p:cNvPr>
          <p:cNvSpPr txBox="1"/>
          <p:nvPr/>
        </p:nvSpPr>
        <p:spPr>
          <a:xfrm>
            <a:off x="6531663" y="2756072"/>
            <a:ext cx="2612337" cy="248209"/>
          </a:xfrm>
          <a:prstGeom prst="rect">
            <a:avLst/>
          </a:prstGeom>
          <a:noFill/>
        </p:spPr>
        <p:txBody>
          <a:bodyPr wrap="square">
            <a:spAutoFit/>
          </a:bodyPr>
          <a:lst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CA" sz="1013" dirty="0">
                <a:solidFill>
                  <a:srgbClr val="0563C1"/>
                </a:solidFill>
                <a:latin typeface="Bierstadt" panose="020B0004020202020204" pitchFamily="34" charset="0"/>
                <a:hlinkClick r:id="rId3">
                  <a:extLst>
                    <a:ext uri="{A12FA001-AC4F-418D-AE19-62706E023703}">
                      <ahyp:hlinkClr xmlns:ahyp="http://schemas.microsoft.com/office/drawing/2018/hyperlinkcolor" val="tx"/>
                    </a:ext>
                  </a:extLst>
                </a:hlinkClick>
              </a:rPr>
              <a:t>https://www.LongCOVIDweb.ca</a:t>
            </a:r>
            <a:r>
              <a:rPr lang="en-CA" sz="1013" dirty="0">
                <a:solidFill>
                  <a:srgbClr val="198AC7"/>
                </a:solidFill>
                <a:latin typeface="Bierstadt" panose="020B0004020202020204" pitchFamily="34" charset="0"/>
                <a:hlinkClick r:id="rId3">
                  <a:extLst>
                    <a:ext uri="{A12FA001-AC4F-418D-AE19-62706E023703}">
                      <ahyp:hlinkClr xmlns:ahyp="http://schemas.microsoft.com/office/drawing/2018/hyperlinkcolor" val="tx"/>
                    </a:ext>
                  </a:extLst>
                </a:hlinkClick>
              </a:rPr>
              <a:t>/</a:t>
            </a:r>
            <a:endParaRPr lang="en-CA" sz="1013" dirty="0">
              <a:solidFill>
                <a:srgbClr val="198AC7"/>
              </a:solidFill>
              <a:latin typeface="Bierstadt" panose="020B0004020202020204" pitchFamily="34" charset="0"/>
            </a:endParaRPr>
          </a:p>
        </p:txBody>
      </p:sp>
      <p:pic>
        <p:nvPicPr>
          <p:cNvPr id="9" name="Image 8">
            <a:extLst>
              <a:ext uri="{FF2B5EF4-FFF2-40B4-BE49-F238E27FC236}">
                <a16:creationId xmlns:a16="http://schemas.microsoft.com/office/drawing/2014/main" id="{AA55CB2D-4964-6438-1702-782979F6CDC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9512" y="51470"/>
            <a:ext cx="3384376" cy="1211497"/>
          </a:xfrm>
          <a:prstGeom prst="rect">
            <a:avLst/>
          </a:prstGeom>
        </p:spPr>
      </p:pic>
    </p:spTree>
    <p:extLst>
      <p:ext uri="{BB962C8B-B14F-4D97-AF65-F5344CB8AC3E}">
        <p14:creationId xmlns:p14="http://schemas.microsoft.com/office/powerpoint/2010/main" val="76584815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632FE86-992B-6946-A8AA-EDDA67DB3303}"/>
              </a:ext>
            </a:extLst>
          </p:cNvPr>
          <p:cNvSpPr>
            <a:spLocks noGrp="1"/>
          </p:cNvSpPr>
          <p:nvPr>
            <p:ph type="title"/>
          </p:nvPr>
        </p:nvSpPr>
        <p:spPr/>
        <p:txBody>
          <a:bodyPr/>
          <a:lstStyle/>
          <a:p>
            <a:r>
              <a:rPr lang="fr-FR" dirty="0"/>
              <a:t>Agence de santé publique du canada</a:t>
            </a:r>
          </a:p>
        </p:txBody>
      </p:sp>
      <p:pic>
        <p:nvPicPr>
          <p:cNvPr id="4" name="Image 6">
            <a:extLst>
              <a:ext uri="{FF2B5EF4-FFF2-40B4-BE49-F238E27FC236}">
                <a16:creationId xmlns:a16="http://schemas.microsoft.com/office/drawing/2014/main" id="{F008CF6D-11F7-A6CB-7069-7E8E0097EE8A}"/>
              </a:ext>
            </a:extLst>
          </p:cNvPr>
          <p:cNvPicPr>
            <a:picLocks noChangeAspect="1"/>
          </p:cNvPicPr>
          <p:nvPr/>
        </p:nvPicPr>
        <p:blipFill>
          <a:blip r:embed="rId2"/>
          <a:stretch>
            <a:fillRect/>
          </a:stretch>
        </p:blipFill>
        <p:spPr>
          <a:xfrm>
            <a:off x="1043608" y="1275606"/>
            <a:ext cx="6349474" cy="3229854"/>
          </a:xfrm>
          <a:prstGeom prst="rect">
            <a:avLst/>
          </a:prstGeom>
        </p:spPr>
      </p:pic>
    </p:spTree>
    <p:extLst>
      <p:ext uri="{BB962C8B-B14F-4D97-AF65-F5344CB8AC3E}">
        <p14:creationId xmlns:p14="http://schemas.microsoft.com/office/powerpoint/2010/main" val="6004391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632FE86-992B-6946-A8AA-EDDA67DB3303}"/>
              </a:ext>
            </a:extLst>
          </p:cNvPr>
          <p:cNvSpPr>
            <a:spLocks noGrp="1"/>
          </p:cNvSpPr>
          <p:nvPr>
            <p:ph type="title"/>
          </p:nvPr>
        </p:nvSpPr>
        <p:spPr>
          <a:xfrm>
            <a:off x="179512" y="638040"/>
            <a:ext cx="8784976" cy="514350"/>
          </a:xfrm>
        </p:spPr>
        <p:txBody>
          <a:bodyPr/>
          <a:lstStyle/>
          <a:p>
            <a:r>
              <a:rPr lang="fr-FR" dirty="0"/>
              <a:t>Organisation</a:t>
            </a:r>
            <a:br>
              <a:rPr lang="fr-FR" dirty="0"/>
            </a:br>
            <a:r>
              <a:rPr lang="fr-FR" dirty="0"/>
              <a:t>mondiale de</a:t>
            </a:r>
            <a:br>
              <a:rPr lang="fr-FR" dirty="0"/>
            </a:br>
            <a:r>
              <a:rPr lang="fr-FR" dirty="0"/>
              <a:t>la santé</a:t>
            </a:r>
          </a:p>
        </p:txBody>
      </p:sp>
      <p:pic>
        <p:nvPicPr>
          <p:cNvPr id="1026" name="Picture 2" descr="image">
            <a:extLst>
              <a:ext uri="{FF2B5EF4-FFF2-40B4-BE49-F238E27FC236}">
                <a16:creationId xmlns:a16="http://schemas.microsoft.com/office/drawing/2014/main" id="{1B50B765-B322-F951-E14F-D8D838C9EFFE}"/>
              </a:ext>
            </a:extLst>
          </p:cNvPr>
          <p:cNvPicPr>
            <a:picLocks noGrp="1" noChangeAspect="1" noChangeArrowheads="1"/>
          </p:cNvPicPr>
          <p:nvPr>
            <p:ph idx="1"/>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574633" y="411510"/>
            <a:ext cx="6537656" cy="43204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16746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632FE86-992B-6946-A8AA-EDDA67DB3303}"/>
              </a:ext>
            </a:extLst>
          </p:cNvPr>
          <p:cNvSpPr>
            <a:spLocks noGrp="1"/>
          </p:cNvSpPr>
          <p:nvPr>
            <p:ph type="title"/>
          </p:nvPr>
        </p:nvSpPr>
        <p:spPr/>
        <p:txBody>
          <a:bodyPr/>
          <a:lstStyle/>
          <a:p>
            <a:r>
              <a:rPr lang="fr-FR" dirty="0"/>
              <a:t>Conclusion</a:t>
            </a:r>
          </a:p>
        </p:txBody>
      </p:sp>
      <p:sp>
        <p:nvSpPr>
          <p:cNvPr id="3" name="Espace réservé du contenu 2">
            <a:extLst>
              <a:ext uri="{FF2B5EF4-FFF2-40B4-BE49-F238E27FC236}">
                <a16:creationId xmlns:a16="http://schemas.microsoft.com/office/drawing/2014/main" id="{D9F58966-C77C-C84E-8B54-9262F41E8C33}"/>
              </a:ext>
            </a:extLst>
          </p:cNvPr>
          <p:cNvSpPr>
            <a:spLocks noGrp="1"/>
          </p:cNvSpPr>
          <p:nvPr>
            <p:ph idx="1"/>
          </p:nvPr>
        </p:nvSpPr>
        <p:spPr>
          <a:xfrm>
            <a:off x="467544" y="1351733"/>
            <a:ext cx="8424614" cy="3236241"/>
          </a:xfrm>
        </p:spPr>
        <p:txBody>
          <a:bodyPr/>
          <a:lstStyle/>
          <a:p>
            <a:r>
              <a:rPr lang="fr-FR" sz="2200" dirty="0"/>
              <a:t>Tout le système provincial de suivi de la COVID Longue au Québec a pris naissance au CISSS-Montérégie Ouest au début de la pandémie.</a:t>
            </a:r>
          </a:p>
          <a:p>
            <a:r>
              <a:rPr lang="fr-FR" sz="2200" dirty="0"/>
              <a:t>La collaboration rapprochée entre cliniciens, gestionnaires, patients, chercheurs et décideurs a été la clé du succès.</a:t>
            </a:r>
          </a:p>
          <a:p>
            <a:r>
              <a:rPr lang="fr-FR" sz="2200" dirty="0"/>
              <a:t>Les initiatives déployées localement peuvent devenir des standard de calibre international. </a:t>
            </a:r>
          </a:p>
          <a:p>
            <a:r>
              <a:rPr lang="fr-FR" sz="2200" dirty="0"/>
              <a:t>Foncez! Plusieurs autres pathologies ont besoin de votre leadership!</a:t>
            </a:r>
          </a:p>
        </p:txBody>
      </p:sp>
    </p:spTree>
    <p:extLst>
      <p:ext uri="{BB962C8B-B14F-4D97-AF65-F5344CB8AC3E}">
        <p14:creationId xmlns:p14="http://schemas.microsoft.com/office/powerpoint/2010/main" val="24391045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lusieurs points d’interrogation sur fond noir">
            <a:extLst>
              <a:ext uri="{FF2B5EF4-FFF2-40B4-BE49-F238E27FC236}">
                <a16:creationId xmlns:a16="http://schemas.microsoft.com/office/drawing/2014/main" id="{3FFDB49A-A38E-44F4-A7F7-2FA80F455BF7}"/>
              </a:ext>
            </a:extLst>
          </p:cNvPr>
          <p:cNvPicPr>
            <a:picLocks noChangeAspect="1"/>
          </p:cNvPicPr>
          <p:nvPr/>
        </p:nvPicPr>
        <p:blipFill rotWithShape="1">
          <a:blip r:embed="rId3">
            <a:alphaModFix amt="25000"/>
            <a:duotone>
              <a:prstClr val="black"/>
              <a:schemeClr val="accent2">
                <a:tint val="45000"/>
                <a:satMod val="400000"/>
              </a:schemeClr>
            </a:duotone>
          </a:blip>
          <a:srcRect t="7787"/>
          <a:stretch/>
        </p:blipFill>
        <p:spPr>
          <a:xfrm>
            <a:off x="15" y="7"/>
            <a:ext cx="9143985" cy="5143493"/>
          </a:xfrm>
          <a:prstGeom prst="rect">
            <a:avLst/>
          </a:prstGeom>
        </p:spPr>
      </p:pic>
      <p:sp>
        <p:nvSpPr>
          <p:cNvPr id="2" name="Title 1">
            <a:extLst>
              <a:ext uri="{FF2B5EF4-FFF2-40B4-BE49-F238E27FC236}">
                <a16:creationId xmlns:a16="http://schemas.microsoft.com/office/drawing/2014/main" id="{76513498-4BD6-8D41-9ED9-2BBEAA2DA6AC}"/>
              </a:ext>
            </a:extLst>
          </p:cNvPr>
          <p:cNvSpPr>
            <a:spLocks noGrp="1"/>
          </p:cNvSpPr>
          <p:nvPr>
            <p:ph type="title"/>
          </p:nvPr>
        </p:nvSpPr>
        <p:spPr>
          <a:xfrm>
            <a:off x="866216" y="1085850"/>
            <a:ext cx="6619244" cy="2497186"/>
          </a:xfrm>
        </p:spPr>
        <p:txBody>
          <a:bodyPr vert="horz" wrap="square" lIns="68580" tIns="34290" rIns="68580" bIns="34290" numCol="1" rtlCol="0" anchor="b" anchorCtr="0" compatLnSpc="1">
            <a:prstTxWarp prst="textNoShape">
              <a:avLst/>
            </a:prstTxWarp>
            <a:normAutofit/>
          </a:bodyPr>
          <a:lstStyle/>
          <a:p>
            <a:r>
              <a:rPr lang="en-US" sz="5400"/>
              <a:t>Questions</a:t>
            </a:r>
          </a:p>
        </p:txBody>
      </p:sp>
      <p:sp>
        <p:nvSpPr>
          <p:cNvPr id="3" name="Text Placeholder 2">
            <a:extLst>
              <a:ext uri="{FF2B5EF4-FFF2-40B4-BE49-F238E27FC236}">
                <a16:creationId xmlns:a16="http://schemas.microsoft.com/office/drawing/2014/main" id="{460B4106-D3D2-1544-BA82-F793613C286F}"/>
              </a:ext>
            </a:extLst>
          </p:cNvPr>
          <p:cNvSpPr>
            <a:spLocks noGrp="1"/>
          </p:cNvSpPr>
          <p:nvPr>
            <p:ph type="body" idx="1"/>
          </p:nvPr>
        </p:nvSpPr>
        <p:spPr>
          <a:xfrm>
            <a:off x="866216" y="3583035"/>
            <a:ext cx="6619244" cy="646065"/>
          </a:xfrm>
        </p:spPr>
        <p:txBody>
          <a:bodyPr vert="horz" wrap="square" lIns="68580" tIns="34290" rIns="68580" bIns="34290" numCol="1" rtlCol="0" anchor="t" anchorCtr="0" compatLnSpc="1">
            <a:prstTxWarp prst="textNoShape">
              <a:avLst/>
            </a:prstTxWarp>
            <a:normAutofit/>
          </a:bodyPr>
          <a:lstStyle/>
          <a:p>
            <a:r>
              <a:rPr lang="en-US" dirty="0" err="1">
                <a:solidFill>
                  <a:schemeClr val="tx1"/>
                </a:solidFill>
              </a:rPr>
              <a:t>Commentaires</a:t>
            </a:r>
            <a:endParaRPr lang="en-US" dirty="0">
              <a:solidFill>
                <a:schemeClr val="tx1"/>
              </a:solidFill>
            </a:endParaRPr>
          </a:p>
        </p:txBody>
      </p:sp>
      <p:sp>
        <p:nvSpPr>
          <p:cNvPr id="10" name="ZoneTexte 9">
            <a:extLst>
              <a:ext uri="{FF2B5EF4-FFF2-40B4-BE49-F238E27FC236}">
                <a16:creationId xmlns:a16="http://schemas.microsoft.com/office/drawing/2014/main" id="{7CBC977B-5471-28EB-8E98-2CB3EC4E8AF4}"/>
              </a:ext>
            </a:extLst>
          </p:cNvPr>
          <p:cNvSpPr txBox="1"/>
          <p:nvPr/>
        </p:nvSpPr>
        <p:spPr>
          <a:xfrm>
            <a:off x="19009" y="4385699"/>
            <a:ext cx="5098369" cy="646331"/>
          </a:xfrm>
          <a:prstGeom prst="rect">
            <a:avLst/>
          </a:prstGeom>
          <a:noFill/>
        </p:spPr>
        <p:txBody>
          <a:bodyPr wrap="square" rtlCol="0">
            <a:spAutoFit/>
          </a:bodyPr>
          <a:lstStyle/>
          <a:p>
            <a:r>
              <a:rPr lang="fr-CA" sz="1800" dirty="0">
                <a:latin typeface="+mn-lt"/>
                <a:ea typeface="+mn-ea"/>
              </a:rPr>
              <a:t>Centre intégré de santé et de services sociaux de la Montérégie-Ouest</a:t>
            </a:r>
          </a:p>
        </p:txBody>
      </p:sp>
    </p:spTree>
    <p:extLst>
      <p:ext uri="{BB962C8B-B14F-4D97-AF65-F5344CB8AC3E}">
        <p14:creationId xmlns:p14="http://schemas.microsoft.com/office/powerpoint/2010/main" val="13764449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7E1C50A-AF20-24D7-B152-FB2B751D861A}"/>
              </a:ext>
            </a:extLst>
          </p:cNvPr>
          <p:cNvSpPr>
            <a:spLocks noGrp="1"/>
          </p:cNvSpPr>
          <p:nvPr>
            <p:ph type="ctrTitle"/>
          </p:nvPr>
        </p:nvSpPr>
        <p:spPr/>
        <p:txBody>
          <a:bodyPr/>
          <a:lstStyle/>
          <a:p>
            <a:r>
              <a:rPr lang="fr-FR" dirty="0"/>
              <a:t>Voici comment tout  a commencé…</a:t>
            </a:r>
            <a:endParaRPr lang="fr-CA" dirty="0"/>
          </a:p>
        </p:txBody>
      </p:sp>
    </p:spTree>
    <p:extLst>
      <p:ext uri="{BB962C8B-B14F-4D97-AF65-F5344CB8AC3E}">
        <p14:creationId xmlns:p14="http://schemas.microsoft.com/office/powerpoint/2010/main" val="5149229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F565AF0-A96A-6B4E-B16A-3DAE12766CD5}"/>
              </a:ext>
            </a:extLst>
          </p:cNvPr>
          <p:cNvPicPr>
            <a:picLocks noChangeAspect="1"/>
          </p:cNvPicPr>
          <p:nvPr/>
        </p:nvPicPr>
        <p:blipFill rotWithShape="1">
          <a:blip r:embed="rId3"/>
          <a:srcRect l="4424" t="16736" r="4333" b="7155"/>
          <a:stretch/>
        </p:blipFill>
        <p:spPr>
          <a:xfrm>
            <a:off x="6210935" y="323077"/>
            <a:ext cx="2387683" cy="573986"/>
          </a:xfrm>
          <a:prstGeom prst="rect">
            <a:avLst/>
          </a:prstGeom>
        </p:spPr>
      </p:pic>
      <p:pic>
        <p:nvPicPr>
          <p:cNvPr id="7" name="Picture 6">
            <a:extLst>
              <a:ext uri="{FF2B5EF4-FFF2-40B4-BE49-F238E27FC236}">
                <a16:creationId xmlns:a16="http://schemas.microsoft.com/office/drawing/2014/main" id="{5BA78D07-D395-1749-8A9A-814CAAD92D06}"/>
              </a:ext>
            </a:extLst>
          </p:cNvPr>
          <p:cNvPicPr>
            <a:picLocks noChangeAspect="1"/>
          </p:cNvPicPr>
          <p:nvPr/>
        </p:nvPicPr>
        <p:blipFill>
          <a:blip r:embed="rId4"/>
          <a:stretch>
            <a:fillRect/>
          </a:stretch>
        </p:blipFill>
        <p:spPr>
          <a:xfrm>
            <a:off x="298544" y="1070108"/>
            <a:ext cx="4053042" cy="3994090"/>
          </a:xfrm>
          <a:prstGeom prst="rect">
            <a:avLst/>
          </a:prstGeom>
        </p:spPr>
      </p:pic>
      <p:sp>
        <p:nvSpPr>
          <p:cNvPr id="5" name="Espace réservé du numéro de diapositive 4">
            <a:extLst>
              <a:ext uri="{FF2B5EF4-FFF2-40B4-BE49-F238E27FC236}">
                <a16:creationId xmlns:a16="http://schemas.microsoft.com/office/drawing/2014/main" id="{2A72A969-DA74-4AF8-8206-6E9869A85125}"/>
              </a:ext>
            </a:extLst>
          </p:cNvPr>
          <p:cNvSpPr>
            <a:spLocks noGrp="1"/>
          </p:cNvSpPr>
          <p:nvPr>
            <p:ph type="sldNum" sz="quarter" idx="12"/>
          </p:nvPr>
        </p:nvSpPr>
        <p:spPr/>
        <p:txBody>
          <a:bodyPr/>
          <a:lstStyle>
            <a:defPPr>
              <a:defRPr lang="fr-FR"/>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endParaRPr lang="fr-CA" dirty="0"/>
          </a:p>
        </p:txBody>
      </p:sp>
      <p:sp>
        <p:nvSpPr>
          <p:cNvPr id="13" name="Rectangle : coins arrondis 12">
            <a:extLst>
              <a:ext uri="{FF2B5EF4-FFF2-40B4-BE49-F238E27FC236}">
                <a16:creationId xmlns:a16="http://schemas.microsoft.com/office/drawing/2014/main" id="{4A5763F1-B6AB-4C43-8E95-504BE9BA8A37}"/>
              </a:ext>
            </a:extLst>
          </p:cNvPr>
          <p:cNvSpPr/>
          <p:nvPr/>
        </p:nvSpPr>
        <p:spPr>
          <a:xfrm>
            <a:off x="4958997" y="3888077"/>
            <a:ext cx="3534551" cy="466250"/>
          </a:xfrm>
          <a:prstGeom prst="roundRect">
            <a:avLst/>
          </a:prstGeom>
          <a:noFill/>
          <a:ln w="38100">
            <a:solidFill>
              <a:srgbClr val="F16E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fr-CA" sz="1200" dirty="0">
                <a:solidFill>
                  <a:srgbClr val="C41A1E"/>
                </a:solidFill>
                <a:latin typeface="Georgia" panose="02040502050405020303" pitchFamily="18" charset="0"/>
              </a:rPr>
              <a:t>22 décembre 2020 – pré-impression</a:t>
            </a:r>
          </a:p>
          <a:p>
            <a:pPr algn="ctr"/>
            <a:r>
              <a:rPr lang="fr-CA" sz="1200" dirty="0">
                <a:solidFill>
                  <a:srgbClr val="C41A1E"/>
                </a:solidFill>
                <a:latin typeface="Georgia" panose="02040502050405020303" pitchFamily="18" charset="0"/>
              </a:rPr>
              <a:t>15 juillet 2021 – publication révisée par les pairs</a:t>
            </a:r>
          </a:p>
        </p:txBody>
      </p:sp>
      <p:pic>
        <p:nvPicPr>
          <p:cNvPr id="8" name="Image 7">
            <a:extLst>
              <a:ext uri="{FF2B5EF4-FFF2-40B4-BE49-F238E27FC236}">
                <a16:creationId xmlns:a16="http://schemas.microsoft.com/office/drawing/2014/main" id="{84C2EC54-8356-4784-9207-C9F6B925E9EE}"/>
              </a:ext>
            </a:extLst>
          </p:cNvPr>
          <p:cNvPicPr>
            <a:picLocks noChangeAspect="1"/>
          </p:cNvPicPr>
          <p:nvPr/>
        </p:nvPicPr>
        <p:blipFill rotWithShape="1">
          <a:blip r:embed="rId5"/>
          <a:srcRect b="47724"/>
          <a:stretch/>
        </p:blipFill>
        <p:spPr>
          <a:xfrm>
            <a:off x="264150" y="113464"/>
            <a:ext cx="5475322" cy="956644"/>
          </a:xfrm>
          <a:prstGeom prst="rect">
            <a:avLst/>
          </a:prstGeom>
        </p:spPr>
      </p:pic>
      <p:pic>
        <p:nvPicPr>
          <p:cNvPr id="14" name="Image 13">
            <a:extLst>
              <a:ext uri="{FF2B5EF4-FFF2-40B4-BE49-F238E27FC236}">
                <a16:creationId xmlns:a16="http://schemas.microsoft.com/office/drawing/2014/main" id="{6E4BD470-F887-4CBC-BA38-5732BFAC7180}"/>
              </a:ext>
            </a:extLst>
          </p:cNvPr>
          <p:cNvPicPr>
            <a:picLocks noChangeAspect="1"/>
          </p:cNvPicPr>
          <p:nvPr/>
        </p:nvPicPr>
        <p:blipFill rotWithShape="1">
          <a:blip r:embed="rId5"/>
          <a:srcRect t="52489"/>
          <a:stretch/>
        </p:blipFill>
        <p:spPr>
          <a:xfrm>
            <a:off x="4351586" y="1184056"/>
            <a:ext cx="4749374" cy="754166"/>
          </a:xfrm>
          <a:prstGeom prst="rect">
            <a:avLst/>
          </a:prstGeom>
        </p:spPr>
      </p:pic>
      <p:sp>
        <p:nvSpPr>
          <p:cNvPr id="15" name="Bulle narrative : rectangle à coins arrondis 14">
            <a:extLst>
              <a:ext uri="{FF2B5EF4-FFF2-40B4-BE49-F238E27FC236}">
                <a16:creationId xmlns:a16="http://schemas.microsoft.com/office/drawing/2014/main" id="{A8C1393B-DBD3-4410-8E75-9CA3EE193BF0}"/>
              </a:ext>
            </a:extLst>
          </p:cNvPr>
          <p:cNvSpPr/>
          <p:nvPr/>
        </p:nvSpPr>
        <p:spPr>
          <a:xfrm>
            <a:off x="4351586" y="2413457"/>
            <a:ext cx="4749374" cy="619532"/>
          </a:xfrm>
          <a:prstGeom prst="wedgeRoundRectCallout">
            <a:avLst>
              <a:gd name="adj1" fmla="val 2577"/>
              <a:gd name="adj2" fmla="val -70501"/>
              <a:gd name="adj3" fmla="val 16667"/>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fr-CA" sz="1013" dirty="0">
                <a:solidFill>
                  <a:srgbClr val="F16E33"/>
                </a:solidFill>
                <a:latin typeface="Georgia" panose="02040502050405020303" pitchFamily="18" charset="0"/>
                <a:sym typeface="Wingdings" panose="05000000000000000000" pitchFamily="2" charset="2"/>
              </a:rPr>
              <a:t> </a:t>
            </a:r>
            <a:r>
              <a:rPr lang="fr-CA" sz="1013" dirty="0">
                <a:solidFill>
                  <a:srgbClr val="F16E33"/>
                </a:solidFill>
                <a:latin typeface="Georgia" panose="02040502050405020303" pitchFamily="18" charset="0"/>
              </a:rPr>
              <a:t>Sondages auprès personnes affectées par des symptômes persistants.</a:t>
            </a:r>
          </a:p>
          <a:p>
            <a:pPr algn="ctr"/>
            <a:r>
              <a:rPr lang="fr-CA" sz="1013" dirty="0">
                <a:solidFill>
                  <a:srgbClr val="F16E33"/>
                </a:solidFill>
                <a:latin typeface="Georgia" panose="02040502050405020303" pitchFamily="18" charset="0"/>
                <a:sym typeface="Wingdings" panose="05000000000000000000" pitchFamily="2" charset="2"/>
              </a:rPr>
              <a:t> </a:t>
            </a:r>
            <a:r>
              <a:rPr lang="fr-CA" sz="1013" dirty="0">
                <a:solidFill>
                  <a:srgbClr val="F16E33"/>
                </a:solidFill>
                <a:latin typeface="Georgia" panose="02040502050405020303" pitchFamily="18" charset="0"/>
              </a:rPr>
              <a:t>Plus de 200 symptômes identifiés…</a:t>
            </a:r>
          </a:p>
          <a:p>
            <a:pPr algn="ctr"/>
            <a:r>
              <a:rPr lang="fr-CA" sz="1013" dirty="0">
                <a:solidFill>
                  <a:srgbClr val="F16E33"/>
                </a:solidFill>
                <a:latin typeface="Georgia" panose="02040502050405020303" pitchFamily="18" charset="0"/>
                <a:sym typeface="Wingdings" panose="05000000000000000000" pitchFamily="2" charset="2"/>
              </a:rPr>
              <a:t> </a:t>
            </a:r>
            <a:r>
              <a:rPr lang="fr-CA" sz="1013" dirty="0">
                <a:solidFill>
                  <a:srgbClr val="F16E33"/>
                </a:solidFill>
                <a:latin typeface="Georgia" panose="02040502050405020303" pitchFamily="18" charset="0"/>
              </a:rPr>
              <a:t>Jalon important pour amorcer des études structurées.</a:t>
            </a:r>
          </a:p>
        </p:txBody>
      </p:sp>
      <p:pic>
        <p:nvPicPr>
          <p:cNvPr id="11" name="Image 10">
            <a:extLst>
              <a:ext uri="{FF2B5EF4-FFF2-40B4-BE49-F238E27FC236}">
                <a16:creationId xmlns:a16="http://schemas.microsoft.com/office/drawing/2014/main" id="{5D9602CF-97B4-44EB-9675-FF4615EB4D22}"/>
              </a:ext>
            </a:extLst>
          </p:cNvPr>
          <p:cNvPicPr>
            <a:picLocks noChangeAspect="1"/>
          </p:cNvPicPr>
          <p:nvPr/>
        </p:nvPicPr>
        <p:blipFill>
          <a:blip r:embed="rId6"/>
          <a:stretch>
            <a:fillRect/>
          </a:stretch>
        </p:blipFill>
        <p:spPr>
          <a:xfrm>
            <a:off x="5608275" y="3347485"/>
            <a:ext cx="2235994" cy="414338"/>
          </a:xfrm>
          <a:prstGeom prst="rect">
            <a:avLst/>
          </a:prstGeom>
        </p:spPr>
      </p:pic>
      <p:sp>
        <p:nvSpPr>
          <p:cNvPr id="17" name="ZoneTexte 16">
            <a:extLst>
              <a:ext uri="{FF2B5EF4-FFF2-40B4-BE49-F238E27FC236}">
                <a16:creationId xmlns:a16="http://schemas.microsoft.com/office/drawing/2014/main" id="{60332E0F-1A5A-4FB5-A8A4-C7EB9F6CB64D}"/>
              </a:ext>
            </a:extLst>
          </p:cNvPr>
          <p:cNvSpPr txBox="1"/>
          <p:nvPr/>
        </p:nvSpPr>
        <p:spPr>
          <a:xfrm>
            <a:off x="6444208" y="4480581"/>
            <a:ext cx="1115616" cy="559961"/>
          </a:xfrm>
          <a:prstGeom prst="rect">
            <a:avLst/>
          </a:prstGeom>
          <a:solidFill>
            <a:srgbClr val="FFFFFF"/>
          </a:solidFill>
        </p:spPr>
        <p:txBody>
          <a:bodyPr wrap="square" rtlCol="0">
            <a:spAutoFit/>
          </a:bodyPr>
          <a:lst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endParaRPr lang="fr-CA" sz="1013" dirty="0"/>
          </a:p>
          <a:p>
            <a:r>
              <a:rPr lang="fr-CA" sz="1013" dirty="0"/>
              <a:t>Référence : </a:t>
            </a:r>
            <a:r>
              <a:rPr lang="fr-CA" sz="1013" dirty="0">
                <a:hlinkClick r:id="" action="ppaction://noaction"/>
              </a:rPr>
              <a:t>ici</a:t>
            </a:r>
            <a:endParaRPr lang="fr-CA" sz="1013" dirty="0"/>
          </a:p>
          <a:p>
            <a:endParaRPr lang="fr-CA" sz="1013" dirty="0"/>
          </a:p>
        </p:txBody>
      </p:sp>
    </p:spTree>
    <p:extLst>
      <p:ext uri="{BB962C8B-B14F-4D97-AF65-F5344CB8AC3E}">
        <p14:creationId xmlns:p14="http://schemas.microsoft.com/office/powerpoint/2010/main" val="12763182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 23">
            <a:extLst>
              <a:ext uri="{FF2B5EF4-FFF2-40B4-BE49-F238E27FC236}">
                <a16:creationId xmlns:a16="http://schemas.microsoft.com/office/drawing/2014/main" id="{A51635CB-94D2-888C-C980-F65757623F12}"/>
              </a:ext>
            </a:extLst>
          </p:cNvPr>
          <p:cNvPicPr>
            <a:picLocks noChangeAspect="1"/>
          </p:cNvPicPr>
          <p:nvPr/>
        </p:nvPicPr>
        <p:blipFill>
          <a:blip r:embed="rId3"/>
          <a:stretch>
            <a:fillRect/>
          </a:stretch>
        </p:blipFill>
        <p:spPr>
          <a:xfrm>
            <a:off x="1442951" y="2068855"/>
            <a:ext cx="5437515" cy="1932641"/>
          </a:xfrm>
          <a:prstGeom prst="rect">
            <a:avLst/>
          </a:prstGeom>
        </p:spPr>
      </p:pic>
      <p:sp>
        <p:nvSpPr>
          <p:cNvPr id="2" name="Titre 1">
            <a:extLst>
              <a:ext uri="{FF2B5EF4-FFF2-40B4-BE49-F238E27FC236}">
                <a16:creationId xmlns:a16="http://schemas.microsoft.com/office/drawing/2014/main" id="{826DEF49-F972-4340-A533-A79EE3E2A883}"/>
              </a:ext>
            </a:extLst>
          </p:cNvPr>
          <p:cNvSpPr>
            <a:spLocks noGrp="1"/>
          </p:cNvSpPr>
          <p:nvPr>
            <p:ph type="title"/>
          </p:nvPr>
        </p:nvSpPr>
        <p:spPr>
          <a:xfrm>
            <a:off x="270712" y="803317"/>
            <a:ext cx="4940399" cy="616305"/>
          </a:xfrm>
        </p:spPr>
        <p:txBody>
          <a:bodyPr/>
          <a:lst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fr-CA" dirty="0"/>
              <a:t>Affection post-COVID-19</a:t>
            </a:r>
          </a:p>
        </p:txBody>
      </p:sp>
      <p:sp>
        <p:nvSpPr>
          <p:cNvPr id="3" name="Espace réservé du pied de page 2">
            <a:extLst>
              <a:ext uri="{FF2B5EF4-FFF2-40B4-BE49-F238E27FC236}">
                <a16:creationId xmlns:a16="http://schemas.microsoft.com/office/drawing/2014/main" id="{7181EAC8-5F57-4F4D-9E4F-E382BD11A6FB}"/>
              </a:ext>
            </a:extLst>
          </p:cNvPr>
          <p:cNvSpPr>
            <a:spLocks noGrp="1"/>
          </p:cNvSpPr>
          <p:nvPr>
            <p:ph type="ftr" sz="quarter" idx="11"/>
          </p:nvPr>
        </p:nvSpPr>
        <p:spPr/>
        <p:txBody>
          <a:bodyPr/>
          <a:lstStyle>
            <a:defPPr>
              <a:defRPr lang="fr-FR"/>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endParaRPr lang="fr-CA" dirty="0"/>
          </a:p>
        </p:txBody>
      </p:sp>
      <p:sp>
        <p:nvSpPr>
          <p:cNvPr id="4" name="Espace réservé du numéro de diapositive 3">
            <a:extLst>
              <a:ext uri="{FF2B5EF4-FFF2-40B4-BE49-F238E27FC236}">
                <a16:creationId xmlns:a16="http://schemas.microsoft.com/office/drawing/2014/main" id="{32766686-B434-44E1-BD4B-86AFF8F0C99D}"/>
              </a:ext>
            </a:extLst>
          </p:cNvPr>
          <p:cNvSpPr>
            <a:spLocks noGrp="1"/>
          </p:cNvSpPr>
          <p:nvPr>
            <p:ph type="sldNum" sz="quarter" idx="12"/>
          </p:nvPr>
        </p:nvSpPr>
        <p:spPr/>
        <p:txBody>
          <a:bodyPr/>
          <a:lstStyle>
            <a:defPPr>
              <a:defRPr lang="fr-FR"/>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endParaRPr lang="fr-CA" dirty="0"/>
          </a:p>
        </p:txBody>
      </p:sp>
      <p:sp>
        <p:nvSpPr>
          <p:cNvPr id="5" name="Organigramme : Alternative 4">
            <a:extLst>
              <a:ext uri="{FF2B5EF4-FFF2-40B4-BE49-F238E27FC236}">
                <a16:creationId xmlns:a16="http://schemas.microsoft.com/office/drawing/2014/main" id="{BF4AE253-25D3-467E-BC36-FE673E1FA130}"/>
              </a:ext>
            </a:extLst>
          </p:cNvPr>
          <p:cNvSpPr/>
          <p:nvPr/>
        </p:nvSpPr>
        <p:spPr>
          <a:xfrm>
            <a:off x="63068" y="1264346"/>
            <a:ext cx="3550917" cy="536317"/>
          </a:xfrm>
          <a:prstGeom prst="flowChartAlternateProcess">
            <a:avLst/>
          </a:prstGeom>
          <a:noFill/>
          <a:ln w="38100">
            <a:solidFill>
              <a:srgbClr val="C41A1E"/>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fr-CA" sz="1013" dirty="0">
                <a:solidFill>
                  <a:srgbClr val="F16E33"/>
                </a:solidFill>
                <a:latin typeface="Bierstadt" panose="020B0004020202020204" pitchFamily="34" charset="0"/>
              </a:rPr>
              <a:t>COVID-19 </a:t>
            </a:r>
            <a:r>
              <a:rPr lang="fr-CA" sz="1013" b="1" dirty="0">
                <a:solidFill>
                  <a:srgbClr val="F16E33"/>
                </a:solidFill>
                <a:latin typeface="Bierstadt" panose="020B0004020202020204" pitchFamily="34" charset="0"/>
              </a:rPr>
              <a:t>probable</a:t>
            </a:r>
            <a:r>
              <a:rPr lang="fr-CA" sz="1013" dirty="0">
                <a:solidFill>
                  <a:srgbClr val="F16E33"/>
                </a:solidFill>
                <a:latin typeface="Bierstadt" panose="020B0004020202020204" pitchFamily="34" charset="0"/>
              </a:rPr>
              <a:t> en fonction de l’historique des symptômes et d’exposition </a:t>
            </a:r>
            <a:r>
              <a:rPr lang="fr-CA" sz="1013" b="1" u="sng" dirty="0">
                <a:solidFill>
                  <a:srgbClr val="F16E33"/>
                </a:solidFill>
                <a:latin typeface="Bierstadt" panose="020B0004020202020204" pitchFamily="34" charset="0"/>
              </a:rPr>
              <a:t>OU</a:t>
            </a:r>
            <a:r>
              <a:rPr lang="fr-CA" sz="1013" dirty="0">
                <a:solidFill>
                  <a:srgbClr val="F16E33"/>
                </a:solidFill>
                <a:latin typeface="Bierstadt" panose="020B0004020202020204" pitchFamily="34" charset="0"/>
              </a:rPr>
              <a:t> </a:t>
            </a:r>
            <a:r>
              <a:rPr lang="fr-CA" sz="1013" b="1" dirty="0">
                <a:solidFill>
                  <a:srgbClr val="F16E33"/>
                </a:solidFill>
                <a:latin typeface="Bierstadt" panose="020B0004020202020204" pitchFamily="34" charset="0"/>
              </a:rPr>
              <a:t>confirmée</a:t>
            </a:r>
            <a:r>
              <a:rPr lang="fr-CA" sz="1013" dirty="0">
                <a:solidFill>
                  <a:srgbClr val="F16E33"/>
                </a:solidFill>
                <a:latin typeface="Bierstadt" panose="020B0004020202020204" pitchFamily="34" charset="0"/>
              </a:rPr>
              <a:t> par un test.</a:t>
            </a:r>
          </a:p>
        </p:txBody>
      </p:sp>
      <p:sp>
        <p:nvSpPr>
          <p:cNvPr id="8" name="Organigramme : Alternative 7">
            <a:extLst>
              <a:ext uri="{FF2B5EF4-FFF2-40B4-BE49-F238E27FC236}">
                <a16:creationId xmlns:a16="http://schemas.microsoft.com/office/drawing/2014/main" id="{141968CA-CC95-4D62-BE56-F5C24E6DDC2E}"/>
              </a:ext>
            </a:extLst>
          </p:cNvPr>
          <p:cNvSpPr/>
          <p:nvPr/>
        </p:nvSpPr>
        <p:spPr>
          <a:xfrm>
            <a:off x="61417" y="1917403"/>
            <a:ext cx="1339484" cy="1404818"/>
          </a:xfrm>
          <a:prstGeom prst="flowChartAlternateProcess">
            <a:avLst/>
          </a:prstGeom>
          <a:noFill/>
          <a:ln w="38100">
            <a:solidFill>
              <a:srgbClr val="C41A1E"/>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lnSpcReduction="10000"/>
          </a:bodyPr>
          <a:lst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fr-CA" sz="1013" dirty="0">
                <a:solidFill>
                  <a:srgbClr val="F16E33"/>
                </a:solidFill>
                <a:latin typeface="Bierstadt" panose="020B0004020202020204" pitchFamily="34" charset="0"/>
              </a:rPr>
              <a:t>Les symptômes ne peuvent pas être expliqués par un autre diagnostic qui n’a pas de lien avec l’épisode de COVID-19.</a:t>
            </a:r>
          </a:p>
        </p:txBody>
      </p:sp>
      <p:sp>
        <p:nvSpPr>
          <p:cNvPr id="11" name="Organigramme : Alternative 10">
            <a:extLst>
              <a:ext uri="{FF2B5EF4-FFF2-40B4-BE49-F238E27FC236}">
                <a16:creationId xmlns:a16="http://schemas.microsoft.com/office/drawing/2014/main" id="{9428B40E-7E34-4598-B9F3-0E7768529203}"/>
              </a:ext>
            </a:extLst>
          </p:cNvPr>
          <p:cNvSpPr/>
          <p:nvPr/>
        </p:nvSpPr>
        <p:spPr>
          <a:xfrm>
            <a:off x="7393358" y="411510"/>
            <a:ext cx="1689226" cy="2198618"/>
          </a:xfrm>
          <a:prstGeom prst="flowChartAlternateProcess">
            <a:avLst/>
          </a:prstGeom>
          <a:solidFill>
            <a:srgbClr val="FFFFFF"/>
          </a:solidFill>
          <a:ln w="38100">
            <a:solidFill>
              <a:srgbClr val="C41A1E"/>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92500"/>
          </a:bodyPr>
          <a:lst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fr-CA" sz="1125" dirty="0">
                <a:solidFill>
                  <a:srgbClr val="F16E33"/>
                </a:solidFill>
                <a:latin typeface="Bierstadt" panose="020B0004020202020204" pitchFamily="34" charset="0"/>
              </a:rPr>
              <a:t>L’ampleur de l’impact sur le fonctionnement quotidien est différent d’une personne à l’autre et peut varier dans le temps.</a:t>
            </a:r>
          </a:p>
          <a:p>
            <a:pPr algn="ctr"/>
            <a:r>
              <a:rPr lang="fr-CA" sz="1125" dirty="0">
                <a:solidFill>
                  <a:srgbClr val="C41A1E"/>
                </a:solidFill>
                <a:latin typeface="Bierstadt" panose="020B0004020202020204" pitchFamily="34" charset="0"/>
                <a:sym typeface="Wingdings 2" panose="05020102010507070707" pitchFamily="18" charset="2"/>
              </a:rPr>
              <a:t></a:t>
            </a:r>
            <a:endParaRPr lang="fr-CA" sz="1125" dirty="0">
              <a:solidFill>
                <a:srgbClr val="C41A1E"/>
              </a:solidFill>
              <a:latin typeface="Bierstadt" panose="020B0004020202020204" pitchFamily="34" charset="0"/>
            </a:endParaRPr>
          </a:p>
          <a:p>
            <a:pPr algn="ctr"/>
            <a:r>
              <a:rPr lang="fr-CA" sz="1125" dirty="0">
                <a:solidFill>
                  <a:srgbClr val="F16E33"/>
                </a:solidFill>
                <a:latin typeface="Bierstadt" panose="020B0004020202020204" pitchFamily="34" charset="0"/>
              </a:rPr>
              <a:t>De légers inconvénients à une incapacité à réaliser seul les activités de base du quotidien…</a:t>
            </a:r>
          </a:p>
        </p:txBody>
      </p:sp>
      <p:sp>
        <p:nvSpPr>
          <p:cNvPr id="12" name="Organigramme : Alternative 11">
            <a:extLst>
              <a:ext uri="{FF2B5EF4-FFF2-40B4-BE49-F238E27FC236}">
                <a16:creationId xmlns:a16="http://schemas.microsoft.com/office/drawing/2014/main" id="{E3E5841B-2523-4798-8246-87B4A0B887BC}"/>
              </a:ext>
            </a:extLst>
          </p:cNvPr>
          <p:cNvSpPr/>
          <p:nvPr/>
        </p:nvSpPr>
        <p:spPr>
          <a:xfrm>
            <a:off x="6923960" y="2664794"/>
            <a:ext cx="2154039" cy="1786888"/>
          </a:xfrm>
          <a:prstGeom prst="flowChartAlternateProcess">
            <a:avLst/>
          </a:prstGeom>
          <a:noFill/>
          <a:ln w="38100">
            <a:solidFill>
              <a:srgbClr val="C41A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2500"/>
          </a:bodyPr>
          <a:lst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fr-CA" sz="1125" dirty="0">
                <a:solidFill>
                  <a:srgbClr val="F16E33"/>
                </a:solidFill>
                <a:latin typeface="Bierstadt" panose="020B0004020202020204" pitchFamily="34" charset="0"/>
              </a:rPr>
              <a:t>Les symptômes peuvent être semblables à ceux de la COVID-19 aiguë, être différents ou un mélange des deux.</a:t>
            </a:r>
          </a:p>
          <a:p>
            <a:pPr algn="ctr"/>
            <a:r>
              <a:rPr lang="fr-CA" sz="1125" dirty="0">
                <a:solidFill>
                  <a:srgbClr val="C41A1E"/>
                </a:solidFill>
                <a:latin typeface="Bierstadt" panose="020B0004020202020204" pitchFamily="34" charset="0"/>
                <a:sym typeface="Wingdings 2" panose="05020102010507070707" pitchFamily="18" charset="2"/>
              </a:rPr>
              <a:t></a:t>
            </a:r>
            <a:endParaRPr lang="fr-CA" sz="1125" dirty="0">
              <a:solidFill>
                <a:srgbClr val="C41A1E"/>
              </a:solidFill>
              <a:latin typeface="Bierstadt" panose="020B0004020202020204" pitchFamily="34" charset="0"/>
            </a:endParaRPr>
          </a:p>
          <a:p>
            <a:pPr algn="ctr"/>
            <a:r>
              <a:rPr lang="fr-CA" sz="1125" dirty="0">
                <a:solidFill>
                  <a:srgbClr val="F16E33"/>
                </a:solidFill>
                <a:latin typeface="Bierstadt" panose="020B0004020202020204" pitchFamily="34" charset="0"/>
              </a:rPr>
              <a:t>Ils peuvent avoir persisté ou être apparus/réapparus après une période sans aucun symptôme.</a:t>
            </a:r>
          </a:p>
        </p:txBody>
      </p:sp>
      <p:sp>
        <p:nvSpPr>
          <p:cNvPr id="14" name="Organigramme : Alternative 13">
            <a:extLst>
              <a:ext uri="{FF2B5EF4-FFF2-40B4-BE49-F238E27FC236}">
                <a16:creationId xmlns:a16="http://schemas.microsoft.com/office/drawing/2014/main" id="{845CCD29-2B79-481A-B809-722A02F7343F}"/>
              </a:ext>
            </a:extLst>
          </p:cNvPr>
          <p:cNvSpPr/>
          <p:nvPr/>
        </p:nvSpPr>
        <p:spPr>
          <a:xfrm>
            <a:off x="4475690" y="4056123"/>
            <a:ext cx="2355239" cy="1025113"/>
          </a:xfrm>
          <a:prstGeom prst="flowChartAlternateProcess">
            <a:avLst/>
          </a:prstGeom>
          <a:noFill/>
          <a:ln w="38100">
            <a:solidFill>
              <a:srgbClr val="C41A1E"/>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lnSpcReduction="10000"/>
          </a:bodyPr>
          <a:lst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fr-CA" sz="1125" dirty="0">
                <a:solidFill>
                  <a:srgbClr val="F16E33"/>
                </a:solidFill>
                <a:latin typeface="Bierstadt" panose="020B0004020202020204" pitchFamily="34" charset="0"/>
              </a:rPr>
              <a:t>Selon les personnes, les symptômes peuvent être continuels ou fluctuants.</a:t>
            </a:r>
          </a:p>
          <a:p>
            <a:pPr algn="ctr"/>
            <a:r>
              <a:rPr lang="fr-CA" sz="1125" dirty="0">
                <a:solidFill>
                  <a:srgbClr val="C41A1E"/>
                </a:solidFill>
                <a:latin typeface="Bierstadt" panose="020B0004020202020204" pitchFamily="34" charset="0"/>
                <a:sym typeface="Wingdings 2" panose="05020102010507070707" pitchFamily="18" charset="2"/>
              </a:rPr>
              <a:t></a:t>
            </a:r>
            <a:endParaRPr lang="fr-CA" sz="1125" dirty="0">
              <a:solidFill>
                <a:srgbClr val="C41A1E"/>
              </a:solidFill>
              <a:latin typeface="Bierstadt" panose="020B0004020202020204" pitchFamily="34" charset="0"/>
            </a:endParaRPr>
          </a:p>
          <a:p>
            <a:pPr algn="ctr"/>
            <a:r>
              <a:rPr lang="fr-CA" sz="1125" dirty="0">
                <a:solidFill>
                  <a:srgbClr val="F16E33"/>
                </a:solidFill>
                <a:latin typeface="Bierstadt" panose="020B0004020202020204" pitchFamily="34" charset="0"/>
              </a:rPr>
              <a:t>Il peut aussi y avoir des rechutes.</a:t>
            </a:r>
          </a:p>
        </p:txBody>
      </p:sp>
      <p:sp>
        <p:nvSpPr>
          <p:cNvPr id="15" name="Organigramme : Alternative 14">
            <a:extLst>
              <a:ext uri="{FF2B5EF4-FFF2-40B4-BE49-F238E27FC236}">
                <a16:creationId xmlns:a16="http://schemas.microsoft.com/office/drawing/2014/main" id="{C8595635-C279-4866-9C22-A49B7946450C}"/>
              </a:ext>
            </a:extLst>
          </p:cNvPr>
          <p:cNvSpPr/>
          <p:nvPr/>
        </p:nvSpPr>
        <p:spPr>
          <a:xfrm>
            <a:off x="67378" y="4114080"/>
            <a:ext cx="4313621" cy="589274"/>
          </a:xfrm>
          <a:prstGeom prst="flowChartAlternateProcess">
            <a:avLst/>
          </a:prstGeom>
          <a:noFill/>
          <a:ln w="38100">
            <a:solidFill>
              <a:srgbClr val="F16E3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fr-CA" sz="1013" dirty="0">
                <a:solidFill>
                  <a:srgbClr val="C41A1E"/>
                </a:solidFill>
                <a:latin typeface="Bierstadt" panose="020B0004020202020204" pitchFamily="34" charset="0"/>
              </a:rPr>
              <a:t>L’affection post-COVID-19 existe aussi chez les enfants.</a:t>
            </a:r>
          </a:p>
          <a:p>
            <a:pPr algn="ctr"/>
            <a:r>
              <a:rPr lang="fr-CA" sz="1013" dirty="0">
                <a:solidFill>
                  <a:srgbClr val="C41A1E"/>
                </a:solidFill>
                <a:latin typeface="Bierstadt" panose="020B0004020202020204" pitchFamily="34" charset="0"/>
              </a:rPr>
              <a:t>La définition pourrait être différente de celle chez l’adulte (</a:t>
            </a:r>
            <a:r>
              <a:rPr lang="fr-CA" sz="1013" dirty="0">
                <a:solidFill>
                  <a:srgbClr val="C41A1E"/>
                </a:solidFill>
                <a:latin typeface="Bierstadt" panose="020B0004020202020204" pitchFamily="34" charset="0"/>
                <a:hlinkClick r:id="" action="ppaction://noaction"/>
              </a:rPr>
              <a:t>ici</a:t>
            </a:r>
            <a:r>
              <a:rPr lang="fr-CA" sz="1013" dirty="0">
                <a:solidFill>
                  <a:srgbClr val="C41A1E"/>
                </a:solidFill>
                <a:latin typeface="Bierstadt" panose="020B0004020202020204" pitchFamily="34" charset="0"/>
              </a:rPr>
              <a:t>).</a:t>
            </a:r>
          </a:p>
        </p:txBody>
      </p:sp>
      <p:pic>
        <p:nvPicPr>
          <p:cNvPr id="16" name="Image 15">
            <a:extLst>
              <a:ext uri="{FF2B5EF4-FFF2-40B4-BE49-F238E27FC236}">
                <a16:creationId xmlns:a16="http://schemas.microsoft.com/office/drawing/2014/main" id="{48FF0885-F408-4754-905D-817FC9A451C7}"/>
              </a:ext>
            </a:extLst>
          </p:cNvPr>
          <p:cNvPicPr>
            <a:picLocks noChangeAspect="1"/>
          </p:cNvPicPr>
          <p:nvPr/>
        </p:nvPicPr>
        <p:blipFill>
          <a:blip r:embed="rId4"/>
          <a:stretch>
            <a:fillRect/>
          </a:stretch>
        </p:blipFill>
        <p:spPr>
          <a:xfrm>
            <a:off x="0" y="23570"/>
            <a:ext cx="2283775" cy="675972"/>
          </a:xfrm>
          <a:prstGeom prst="rect">
            <a:avLst/>
          </a:prstGeom>
        </p:spPr>
      </p:pic>
      <p:sp>
        <p:nvSpPr>
          <p:cNvPr id="13" name="ZoneTexte 12">
            <a:extLst>
              <a:ext uri="{FF2B5EF4-FFF2-40B4-BE49-F238E27FC236}">
                <a16:creationId xmlns:a16="http://schemas.microsoft.com/office/drawing/2014/main" id="{B205A8E0-3C35-4189-8270-5EB2E68E13FC}"/>
              </a:ext>
            </a:extLst>
          </p:cNvPr>
          <p:cNvSpPr txBox="1"/>
          <p:nvPr/>
        </p:nvSpPr>
        <p:spPr>
          <a:xfrm>
            <a:off x="3232479" y="4632011"/>
            <a:ext cx="1048238" cy="559961"/>
          </a:xfrm>
          <a:prstGeom prst="rect">
            <a:avLst/>
          </a:prstGeom>
          <a:noFill/>
        </p:spPr>
        <p:txBody>
          <a:bodyPr wrap="square" rtlCol="0">
            <a:spAutoFit/>
          </a:bodyPr>
          <a:lst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endParaRPr lang="fr-CA" sz="1013" dirty="0"/>
          </a:p>
          <a:p>
            <a:r>
              <a:rPr lang="fr-CA" sz="1013" dirty="0"/>
              <a:t>Référence</a:t>
            </a:r>
            <a:r>
              <a:rPr lang="fr-CA" sz="900" dirty="0">
                <a:latin typeface="Bierstadt" panose="020B0004020202020204" pitchFamily="34" charset="0"/>
              </a:rPr>
              <a:t> </a:t>
            </a:r>
            <a:r>
              <a:rPr lang="fr-CA" sz="1013" dirty="0"/>
              <a:t>: </a:t>
            </a:r>
            <a:r>
              <a:rPr lang="fr-CA" sz="1013" dirty="0">
                <a:hlinkClick r:id="" action="ppaction://noaction">
                  <a:extLst>
                    <a:ext uri="{A12FA001-AC4F-418D-AE19-62706E023703}">
                      <ahyp:hlinkClr xmlns:ahyp="http://schemas.microsoft.com/office/drawing/2018/hyperlinkcolor" val="tx"/>
                    </a:ext>
                  </a:extLst>
                </a:hlinkClick>
              </a:rPr>
              <a:t>ici</a:t>
            </a:r>
            <a:r>
              <a:rPr lang="fr-CA" sz="1013" dirty="0"/>
              <a:t>.</a:t>
            </a:r>
          </a:p>
          <a:p>
            <a:endParaRPr lang="fr-CA" sz="1013" dirty="0"/>
          </a:p>
        </p:txBody>
      </p:sp>
      <p:cxnSp>
        <p:nvCxnSpPr>
          <p:cNvPr id="10" name="Connecteur droit avec flèche 9">
            <a:extLst>
              <a:ext uri="{FF2B5EF4-FFF2-40B4-BE49-F238E27FC236}">
                <a16:creationId xmlns:a16="http://schemas.microsoft.com/office/drawing/2014/main" id="{DCA5CE69-DDFA-4793-3E53-F86E3E9F0D29}"/>
              </a:ext>
            </a:extLst>
          </p:cNvPr>
          <p:cNvCxnSpPr>
            <a:cxnSpLocks/>
          </p:cNvCxnSpPr>
          <p:nvPr/>
        </p:nvCxnSpPr>
        <p:spPr>
          <a:xfrm>
            <a:off x="2906367" y="1793248"/>
            <a:ext cx="0" cy="628172"/>
          </a:xfrm>
          <a:prstGeom prst="straightConnector1">
            <a:avLst/>
          </a:prstGeom>
          <a:ln w="38100">
            <a:solidFill>
              <a:srgbClr val="C41A1E">
                <a:alpha val="5000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a:extLst>
              <a:ext uri="{FF2B5EF4-FFF2-40B4-BE49-F238E27FC236}">
                <a16:creationId xmlns:a16="http://schemas.microsoft.com/office/drawing/2014/main" id="{C10FFA97-97C7-39E6-6914-4D9F6CD801F1}"/>
              </a:ext>
            </a:extLst>
          </p:cNvPr>
          <p:cNvCxnSpPr>
            <a:cxnSpLocks/>
          </p:cNvCxnSpPr>
          <p:nvPr/>
        </p:nvCxnSpPr>
        <p:spPr>
          <a:xfrm flipH="1">
            <a:off x="6260057" y="2322414"/>
            <a:ext cx="1140773" cy="731356"/>
          </a:xfrm>
          <a:prstGeom prst="straightConnector1">
            <a:avLst/>
          </a:prstGeom>
          <a:ln w="38100">
            <a:solidFill>
              <a:srgbClr val="C41A1E">
                <a:alpha val="5000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avec flèche 19">
            <a:extLst>
              <a:ext uri="{FF2B5EF4-FFF2-40B4-BE49-F238E27FC236}">
                <a16:creationId xmlns:a16="http://schemas.microsoft.com/office/drawing/2014/main" id="{85F9C56E-F63B-DC89-A8C5-7E0CD564C12A}"/>
              </a:ext>
            </a:extLst>
          </p:cNvPr>
          <p:cNvCxnSpPr>
            <a:cxnSpLocks/>
          </p:cNvCxnSpPr>
          <p:nvPr/>
        </p:nvCxnSpPr>
        <p:spPr>
          <a:xfrm flipH="1">
            <a:off x="5741751" y="3351403"/>
            <a:ext cx="1182209" cy="0"/>
          </a:xfrm>
          <a:prstGeom prst="straightConnector1">
            <a:avLst/>
          </a:prstGeom>
          <a:ln w="38100">
            <a:solidFill>
              <a:srgbClr val="C41A1E">
                <a:alpha val="5000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necteur droit avec flèche 20">
            <a:extLst>
              <a:ext uri="{FF2B5EF4-FFF2-40B4-BE49-F238E27FC236}">
                <a16:creationId xmlns:a16="http://schemas.microsoft.com/office/drawing/2014/main" id="{3914BE04-2E9B-D473-17E7-3885929AC1E8}"/>
              </a:ext>
            </a:extLst>
          </p:cNvPr>
          <p:cNvCxnSpPr>
            <a:cxnSpLocks/>
          </p:cNvCxnSpPr>
          <p:nvPr/>
        </p:nvCxnSpPr>
        <p:spPr>
          <a:xfrm flipV="1">
            <a:off x="5034682" y="3647872"/>
            <a:ext cx="0" cy="408251"/>
          </a:xfrm>
          <a:prstGeom prst="straightConnector1">
            <a:avLst/>
          </a:prstGeom>
          <a:ln w="38100">
            <a:solidFill>
              <a:srgbClr val="C41A1E">
                <a:alpha val="5000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cteur droit avec flèche 21">
            <a:extLst>
              <a:ext uri="{FF2B5EF4-FFF2-40B4-BE49-F238E27FC236}">
                <a16:creationId xmlns:a16="http://schemas.microsoft.com/office/drawing/2014/main" id="{BEAA97E6-97F0-E643-8F66-C071A44552A0}"/>
              </a:ext>
            </a:extLst>
          </p:cNvPr>
          <p:cNvCxnSpPr>
            <a:cxnSpLocks/>
          </p:cNvCxnSpPr>
          <p:nvPr/>
        </p:nvCxnSpPr>
        <p:spPr>
          <a:xfrm>
            <a:off x="1400902" y="2786207"/>
            <a:ext cx="196985" cy="0"/>
          </a:xfrm>
          <a:prstGeom prst="straightConnector1">
            <a:avLst/>
          </a:prstGeom>
          <a:ln w="38100">
            <a:solidFill>
              <a:srgbClr val="C41A1E">
                <a:alpha val="5000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36" name="Connecteur droit avec flèche 35">
            <a:extLst>
              <a:ext uri="{FF2B5EF4-FFF2-40B4-BE49-F238E27FC236}">
                <a16:creationId xmlns:a16="http://schemas.microsoft.com/office/drawing/2014/main" id="{1396C13C-A9BE-9208-8E2A-DDEEB4AA3CA0}"/>
              </a:ext>
            </a:extLst>
          </p:cNvPr>
          <p:cNvCxnSpPr>
            <a:cxnSpLocks/>
          </p:cNvCxnSpPr>
          <p:nvPr/>
        </p:nvCxnSpPr>
        <p:spPr>
          <a:xfrm flipV="1">
            <a:off x="3564862" y="3831865"/>
            <a:ext cx="867334" cy="282215"/>
          </a:xfrm>
          <a:prstGeom prst="straightConnector1">
            <a:avLst/>
          </a:prstGeom>
          <a:ln w="38100">
            <a:solidFill>
              <a:srgbClr val="F16E33">
                <a:alpha val="50000"/>
              </a:srgbClr>
            </a:solidFill>
            <a:tailEnd type="triangle"/>
          </a:ln>
        </p:spPr>
        <p:style>
          <a:lnRef idx="1">
            <a:schemeClr val="accent1"/>
          </a:lnRef>
          <a:fillRef idx="0">
            <a:schemeClr val="accent1"/>
          </a:fillRef>
          <a:effectRef idx="0">
            <a:schemeClr val="accent1"/>
          </a:effectRef>
          <a:fontRef idx="minor">
            <a:schemeClr val="tx1"/>
          </a:fontRef>
        </p:style>
      </p:cxnSp>
      <p:sp>
        <p:nvSpPr>
          <p:cNvPr id="25" name="Organigramme : Alternative 24">
            <a:extLst>
              <a:ext uri="{FF2B5EF4-FFF2-40B4-BE49-F238E27FC236}">
                <a16:creationId xmlns:a16="http://schemas.microsoft.com/office/drawing/2014/main" id="{920C9729-EFD6-0F79-3D42-0F01E8DA38CC}"/>
              </a:ext>
            </a:extLst>
          </p:cNvPr>
          <p:cNvSpPr/>
          <p:nvPr/>
        </p:nvSpPr>
        <p:spPr>
          <a:xfrm>
            <a:off x="3756598" y="1420594"/>
            <a:ext cx="1351196" cy="616305"/>
          </a:xfrm>
          <a:prstGeom prst="flowChartAlternateProcess">
            <a:avLst/>
          </a:prstGeom>
          <a:noFill/>
          <a:ln w="38100">
            <a:solidFill>
              <a:srgbClr val="C41A1E"/>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92500"/>
          </a:bodyPr>
          <a:lst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fr-CA" sz="1125" dirty="0">
                <a:solidFill>
                  <a:srgbClr val="F16E33"/>
                </a:solidFill>
                <a:latin typeface="Bierstadt" panose="020B0004020202020204" pitchFamily="34" charset="0"/>
              </a:rPr>
              <a:t>Le « brouillard cérébral »</a:t>
            </a:r>
          </a:p>
          <a:p>
            <a:pPr algn="ctr"/>
            <a:r>
              <a:rPr lang="fr-CA" sz="1125" dirty="0">
                <a:solidFill>
                  <a:srgbClr val="F16E33"/>
                </a:solidFill>
                <a:latin typeface="Bierstadt" panose="020B0004020202020204" pitchFamily="34" charset="0"/>
              </a:rPr>
              <a:t>ou </a:t>
            </a:r>
            <a:r>
              <a:rPr lang="fr-CA" sz="1125" i="1" dirty="0" err="1">
                <a:solidFill>
                  <a:srgbClr val="F16E33"/>
                </a:solidFill>
                <a:latin typeface="Bierstadt" panose="020B0004020202020204" pitchFamily="34" charset="0"/>
              </a:rPr>
              <a:t>brain</a:t>
            </a:r>
            <a:r>
              <a:rPr lang="fr-CA" sz="1125" i="1" dirty="0">
                <a:solidFill>
                  <a:srgbClr val="F16E33"/>
                </a:solidFill>
                <a:latin typeface="Bierstadt" panose="020B0004020202020204" pitchFamily="34" charset="0"/>
              </a:rPr>
              <a:t> </a:t>
            </a:r>
            <a:r>
              <a:rPr lang="fr-CA" sz="1125" i="1" dirty="0" err="1">
                <a:solidFill>
                  <a:srgbClr val="F16E33"/>
                </a:solidFill>
                <a:latin typeface="Bierstadt" panose="020B0004020202020204" pitchFamily="34" charset="0"/>
              </a:rPr>
              <a:t>fog</a:t>
            </a:r>
            <a:r>
              <a:rPr lang="fr-CA" sz="1125" dirty="0">
                <a:solidFill>
                  <a:srgbClr val="F16E33"/>
                </a:solidFill>
                <a:latin typeface="Bierstadt" panose="020B0004020202020204" pitchFamily="34" charset="0"/>
              </a:rPr>
              <a:t>.</a:t>
            </a:r>
          </a:p>
        </p:txBody>
      </p:sp>
      <p:sp>
        <p:nvSpPr>
          <p:cNvPr id="26" name="Organigramme : Alternative 25">
            <a:extLst>
              <a:ext uri="{FF2B5EF4-FFF2-40B4-BE49-F238E27FC236}">
                <a16:creationId xmlns:a16="http://schemas.microsoft.com/office/drawing/2014/main" id="{888F5DFD-42E0-012E-6575-772245F2D11C}"/>
              </a:ext>
            </a:extLst>
          </p:cNvPr>
          <p:cNvSpPr/>
          <p:nvPr/>
        </p:nvSpPr>
        <p:spPr>
          <a:xfrm>
            <a:off x="66002" y="3434051"/>
            <a:ext cx="1339484" cy="589274"/>
          </a:xfrm>
          <a:prstGeom prst="flowChartAlternateProcess">
            <a:avLst/>
          </a:prstGeom>
          <a:noFill/>
          <a:ln w="38100">
            <a:solidFill>
              <a:srgbClr val="C41A1E"/>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lnSpcReduction="10000"/>
          </a:bodyPr>
          <a:lst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fr-CA" sz="1013" dirty="0">
                <a:solidFill>
                  <a:srgbClr val="F16E33"/>
                </a:solidFill>
                <a:latin typeface="Bierstadt" panose="020B0004020202020204" pitchFamily="34" charset="0"/>
              </a:rPr>
              <a:t>Plus de 200 symptômes ont été décrits…</a:t>
            </a:r>
          </a:p>
        </p:txBody>
      </p:sp>
      <p:cxnSp>
        <p:nvCxnSpPr>
          <p:cNvPr id="28" name="Connecteur droit avec flèche 27">
            <a:extLst>
              <a:ext uri="{FF2B5EF4-FFF2-40B4-BE49-F238E27FC236}">
                <a16:creationId xmlns:a16="http://schemas.microsoft.com/office/drawing/2014/main" id="{67F72777-5A4C-5821-E676-514E07E55AB8}"/>
              </a:ext>
            </a:extLst>
          </p:cNvPr>
          <p:cNvCxnSpPr>
            <a:cxnSpLocks/>
          </p:cNvCxnSpPr>
          <p:nvPr/>
        </p:nvCxnSpPr>
        <p:spPr>
          <a:xfrm flipV="1">
            <a:off x="1299667" y="3110337"/>
            <a:ext cx="289694" cy="323714"/>
          </a:xfrm>
          <a:prstGeom prst="straightConnector1">
            <a:avLst/>
          </a:prstGeom>
          <a:ln w="38100">
            <a:solidFill>
              <a:srgbClr val="C41A1E">
                <a:alpha val="5000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32" name="Connecteur droit avec flèche 31">
            <a:extLst>
              <a:ext uri="{FF2B5EF4-FFF2-40B4-BE49-F238E27FC236}">
                <a16:creationId xmlns:a16="http://schemas.microsoft.com/office/drawing/2014/main" id="{8C846436-DA81-D608-2698-07BE3B7B0FCC}"/>
              </a:ext>
            </a:extLst>
          </p:cNvPr>
          <p:cNvCxnSpPr>
            <a:cxnSpLocks/>
          </p:cNvCxnSpPr>
          <p:nvPr/>
        </p:nvCxnSpPr>
        <p:spPr>
          <a:xfrm>
            <a:off x="4558051" y="2036899"/>
            <a:ext cx="0" cy="895710"/>
          </a:xfrm>
          <a:prstGeom prst="straightConnector1">
            <a:avLst/>
          </a:prstGeom>
          <a:ln w="38100">
            <a:solidFill>
              <a:srgbClr val="C41A1E">
                <a:alpha val="50000"/>
              </a:srgbClr>
            </a:solidFill>
            <a:tailEnd type="triangle"/>
          </a:ln>
        </p:spPr>
        <p:style>
          <a:lnRef idx="1">
            <a:schemeClr val="accent1"/>
          </a:lnRef>
          <a:fillRef idx="0">
            <a:schemeClr val="accent1"/>
          </a:fillRef>
          <a:effectRef idx="0">
            <a:schemeClr val="accent1"/>
          </a:effectRef>
          <a:fontRef idx="minor">
            <a:schemeClr val="tx1"/>
          </a:fontRef>
        </p:style>
      </p:cxnSp>
      <p:sp>
        <p:nvSpPr>
          <p:cNvPr id="46" name="Organigramme : Alternative 45">
            <a:extLst>
              <a:ext uri="{FF2B5EF4-FFF2-40B4-BE49-F238E27FC236}">
                <a16:creationId xmlns:a16="http://schemas.microsoft.com/office/drawing/2014/main" id="{0839772F-A3C2-B2CF-16F8-7C1CCCDFBD18}"/>
              </a:ext>
            </a:extLst>
          </p:cNvPr>
          <p:cNvSpPr/>
          <p:nvPr/>
        </p:nvSpPr>
        <p:spPr>
          <a:xfrm>
            <a:off x="5211110" y="103492"/>
            <a:ext cx="2129132" cy="1910736"/>
          </a:xfrm>
          <a:prstGeom prst="flowChartAlternateProcess">
            <a:avLst/>
          </a:prstGeom>
          <a:solidFill>
            <a:srgbClr val="FFFFFF"/>
          </a:solidFill>
          <a:ln w="38100">
            <a:solidFill>
              <a:srgbClr val="C41A1E"/>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92500" lnSpcReduction="20000"/>
          </a:bodyPr>
          <a:lst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fr-CA" sz="1013" dirty="0">
                <a:solidFill>
                  <a:srgbClr val="F16E33"/>
                </a:solidFill>
                <a:latin typeface="Bierstadt" panose="020B0004020202020204" pitchFamily="34" charset="0"/>
              </a:rPr>
              <a:t>Le diagnostic se pose au minimum 3 mois après la COVID-19 aiguë.</a:t>
            </a:r>
          </a:p>
          <a:p>
            <a:pPr algn="ctr"/>
            <a:r>
              <a:rPr lang="fr-CA" sz="1013" dirty="0">
                <a:solidFill>
                  <a:srgbClr val="C41A1E"/>
                </a:solidFill>
                <a:latin typeface="Bierstadt" panose="020B0004020202020204" pitchFamily="34" charset="0"/>
                <a:sym typeface="Wingdings 2" panose="05020102010507070707" pitchFamily="18" charset="2"/>
              </a:rPr>
              <a:t></a:t>
            </a:r>
            <a:endParaRPr lang="fr-CA" sz="1013" dirty="0">
              <a:solidFill>
                <a:srgbClr val="F16E33"/>
              </a:solidFill>
              <a:latin typeface="Bierstadt" panose="020B0004020202020204" pitchFamily="34" charset="0"/>
            </a:endParaRPr>
          </a:p>
          <a:p>
            <a:pPr algn="ctr"/>
            <a:r>
              <a:rPr lang="fr-CA" sz="1050" dirty="0">
                <a:solidFill>
                  <a:srgbClr val="F16E33"/>
                </a:solidFill>
                <a:latin typeface="Bierstadt" panose="020B0004020202020204" pitchFamily="34" charset="0"/>
              </a:rPr>
              <a:t>Cela ne veut pas dire qu’il ne faut pas prendre en charge les symptômes dans l’intervalle, mais simplement qu’heureusement, une proportion importante des personnes ayant des symptômes prolongés vont se rétablir au cours des 3 premiers mois.</a:t>
            </a:r>
          </a:p>
        </p:txBody>
      </p:sp>
      <p:cxnSp>
        <p:nvCxnSpPr>
          <p:cNvPr id="57" name="Connecteur droit avec flèche 56">
            <a:extLst>
              <a:ext uri="{FF2B5EF4-FFF2-40B4-BE49-F238E27FC236}">
                <a16:creationId xmlns:a16="http://schemas.microsoft.com/office/drawing/2014/main" id="{40889FC7-8F16-A610-C8FB-0D07B3F1D905}"/>
              </a:ext>
            </a:extLst>
          </p:cNvPr>
          <p:cNvCxnSpPr>
            <a:cxnSpLocks/>
          </p:cNvCxnSpPr>
          <p:nvPr/>
        </p:nvCxnSpPr>
        <p:spPr>
          <a:xfrm flipH="1">
            <a:off x="6311542" y="2014228"/>
            <a:ext cx="254629" cy="407192"/>
          </a:xfrm>
          <a:prstGeom prst="straightConnector1">
            <a:avLst/>
          </a:prstGeom>
          <a:ln w="38100">
            <a:solidFill>
              <a:srgbClr val="C41A1E">
                <a:alpha val="50000"/>
              </a:srgb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30810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71E22C6-4FA9-7949-4AA8-CA2BD4CFB9A8}"/>
              </a:ext>
            </a:extLst>
          </p:cNvPr>
          <p:cNvSpPr>
            <a:spLocks noGrp="1"/>
          </p:cNvSpPr>
          <p:nvPr>
            <p:ph type="title"/>
          </p:nvPr>
        </p:nvSpPr>
        <p:spPr>
          <a:xfrm>
            <a:off x="431895" y="497458"/>
            <a:ext cx="6405935" cy="994172"/>
          </a:xfrm>
        </p:spPr>
        <p:txBody>
          <a:bodyPr/>
          <a:lst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fr-CA" sz="2900" dirty="0">
                <a:solidFill>
                  <a:schemeClr val="tx2"/>
                </a:solidFill>
                <a:latin typeface="Arial Narrow"/>
                <a:ea typeface="+mj-ea"/>
              </a:rPr>
              <a:t>Prévalence de la COVID longue</a:t>
            </a:r>
          </a:p>
        </p:txBody>
      </p:sp>
      <p:sp>
        <p:nvSpPr>
          <p:cNvPr id="4" name="Espace réservé du pied de page 3">
            <a:extLst>
              <a:ext uri="{FF2B5EF4-FFF2-40B4-BE49-F238E27FC236}">
                <a16:creationId xmlns:a16="http://schemas.microsoft.com/office/drawing/2014/main" id="{BC7D802B-397D-9F18-6324-4477065DB06C}"/>
              </a:ext>
            </a:extLst>
          </p:cNvPr>
          <p:cNvSpPr>
            <a:spLocks noGrp="1"/>
          </p:cNvSpPr>
          <p:nvPr>
            <p:ph type="ftr" sz="quarter" idx="11"/>
          </p:nvPr>
        </p:nvSpPr>
        <p:spPr/>
        <p:txBody>
          <a:bodyPr/>
          <a:lstStyle>
            <a:defPPr>
              <a:defRPr lang="fr-FR"/>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endParaRPr lang="fr-CA" dirty="0"/>
          </a:p>
        </p:txBody>
      </p:sp>
      <p:sp>
        <p:nvSpPr>
          <p:cNvPr id="5" name="Espace réservé du numéro de diapositive 4">
            <a:extLst>
              <a:ext uri="{FF2B5EF4-FFF2-40B4-BE49-F238E27FC236}">
                <a16:creationId xmlns:a16="http://schemas.microsoft.com/office/drawing/2014/main" id="{90AB070B-37AF-B6C3-08F8-2F8B707CF5B2}"/>
              </a:ext>
            </a:extLst>
          </p:cNvPr>
          <p:cNvSpPr>
            <a:spLocks noGrp="1"/>
          </p:cNvSpPr>
          <p:nvPr>
            <p:ph type="sldNum" sz="quarter" idx="12"/>
          </p:nvPr>
        </p:nvSpPr>
        <p:spPr/>
        <p:txBody>
          <a:bodyPr/>
          <a:lstStyle>
            <a:defPPr>
              <a:defRPr lang="fr-FR"/>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endParaRPr lang="fr-CA" dirty="0"/>
          </a:p>
        </p:txBody>
      </p:sp>
      <p:sp>
        <p:nvSpPr>
          <p:cNvPr id="22" name="ZoneTexte 21">
            <a:extLst>
              <a:ext uri="{FF2B5EF4-FFF2-40B4-BE49-F238E27FC236}">
                <a16:creationId xmlns:a16="http://schemas.microsoft.com/office/drawing/2014/main" id="{029D8DF1-49C9-9D26-A248-0C498912F59C}"/>
              </a:ext>
            </a:extLst>
          </p:cNvPr>
          <p:cNvSpPr txBox="1"/>
          <p:nvPr/>
        </p:nvSpPr>
        <p:spPr>
          <a:xfrm>
            <a:off x="5796136" y="4583539"/>
            <a:ext cx="1626714" cy="559961"/>
          </a:xfrm>
          <a:prstGeom prst="rect">
            <a:avLst/>
          </a:prstGeom>
          <a:solidFill>
            <a:srgbClr val="FFFFFF"/>
          </a:solidFill>
        </p:spPr>
        <p:txBody>
          <a:bodyPr wrap="square" rtlCol="0">
            <a:spAutoFit/>
          </a:bodyPr>
          <a:lst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endParaRPr lang="fr-CA" sz="1013" dirty="0"/>
          </a:p>
          <a:p>
            <a:r>
              <a:rPr lang="fr-CA" sz="1013" dirty="0"/>
              <a:t>Référence : </a:t>
            </a:r>
            <a:r>
              <a:rPr lang="fr-CA" sz="1013" dirty="0">
                <a:hlinkClick r:id="" action="ppaction://noaction"/>
              </a:rPr>
              <a:t>ici</a:t>
            </a:r>
            <a:r>
              <a:rPr lang="fr-CA" sz="1013" dirty="0"/>
              <a:t>.</a:t>
            </a:r>
          </a:p>
          <a:p>
            <a:endParaRPr lang="fr-CA" sz="1013" dirty="0"/>
          </a:p>
        </p:txBody>
      </p:sp>
      <p:pic>
        <p:nvPicPr>
          <p:cNvPr id="6" name="Image 5">
            <a:extLst>
              <a:ext uri="{FF2B5EF4-FFF2-40B4-BE49-F238E27FC236}">
                <a16:creationId xmlns:a16="http://schemas.microsoft.com/office/drawing/2014/main" id="{15FA5B44-42CB-0715-5641-C198844E40C7}"/>
              </a:ext>
            </a:extLst>
          </p:cNvPr>
          <p:cNvPicPr>
            <a:picLocks noChangeAspect="1"/>
          </p:cNvPicPr>
          <p:nvPr/>
        </p:nvPicPr>
        <p:blipFill>
          <a:blip r:embed="rId2"/>
          <a:stretch>
            <a:fillRect/>
          </a:stretch>
        </p:blipFill>
        <p:spPr>
          <a:xfrm>
            <a:off x="431896" y="1086748"/>
            <a:ext cx="3262577" cy="3861266"/>
          </a:xfrm>
          <a:prstGeom prst="rect">
            <a:avLst/>
          </a:prstGeom>
        </p:spPr>
      </p:pic>
      <p:pic>
        <p:nvPicPr>
          <p:cNvPr id="9" name="Image 8">
            <a:extLst>
              <a:ext uri="{FF2B5EF4-FFF2-40B4-BE49-F238E27FC236}">
                <a16:creationId xmlns:a16="http://schemas.microsoft.com/office/drawing/2014/main" id="{A811F0FA-7EF8-AC09-B1B4-C495DECA47F9}"/>
              </a:ext>
            </a:extLst>
          </p:cNvPr>
          <p:cNvPicPr>
            <a:picLocks noChangeAspect="1"/>
          </p:cNvPicPr>
          <p:nvPr/>
        </p:nvPicPr>
        <p:blipFill>
          <a:blip r:embed="rId3"/>
          <a:stretch>
            <a:fillRect/>
          </a:stretch>
        </p:blipFill>
        <p:spPr>
          <a:xfrm>
            <a:off x="3806824" y="2513283"/>
            <a:ext cx="5014866" cy="2239274"/>
          </a:xfrm>
          <a:prstGeom prst="rect">
            <a:avLst/>
          </a:prstGeom>
        </p:spPr>
      </p:pic>
      <p:sp>
        <p:nvSpPr>
          <p:cNvPr id="21" name="Rectangle 20">
            <a:extLst>
              <a:ext uri="{FF2B5EF4-FFF2-40B4-BE49-F238E27FC236}">
                <a16:creationId xmlns:a16="http://schemas.microsoft.com/office/drawing/2014/main" id="{E0FB1788-2952-1AE1-F2CB-43D57E9255FC}"/>
              </a:ext>
            </a:extLst>
          </p:cNvPr>
          <p:cNvSpPr/>
          <p:nvPr/>
        </p:nvSpPr>
        <p:spPr>
          <a:xfrm>
            <a:off x="539552" y="1275606"/>
            <a:ext cx="1345883" cy="171451"/>
          </a:xfrm>
          <a:prstGeom prst="rect">
            <a:avLst/>
          </a:prstGeom>
          <a:noFill/>
          <a:ln w="28575">
            <a:solidFill>
              <a:srgbClr val="C41A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endParaRPr lang="en-CA" sz="1013"/>
          </a:p>
        </p:txBody>
      </p:sp>
      <p:sp>
        <p:nvSpPr>
          <p:cNvPr id="3" name="Bulle narrative : rectangle à coins arrondis 2">
            <a:extLst>
              <a:ext uri="{FF2B5EF4-FFF2-40B4-BE49-F238E27FC236}">
                <a16:creationId xmlns:a16="http://schemas.microsoft.com/office/drawing/2014/main" id="{F13BC7E8-9A8A-46B4-39B0-42A4B45FA135}"/>
              </a:ext>
            </a:extLst>
          </p:cNvPr>
          <p:cNvSpPr/>
          <p:nvPr/>
        </p:nvSpPr>
        <p:spPr>
          <a:xfrm>
            <a:off x="4042893" y="1207248"/>
            <a:ext cx="4537298" cy="1220486"/>
          </a:xfrm>
          <a:prstGeom prst="wedgeRoundRectCallout">
            <a:avLst>
              <a:gd name="adj1" fmla="val -58866"/>
              <a:gd name="adj2" fmla="val -42187"/>
              <a:gd name="adj3" fmla="val 16667"/>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lnSpcReduction="10000"/>
          </a:bodyPr>
          <a:lst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fr-CA" sz="1800" dirty="0">
                <a:solidFill>
                  <a:srgbClr val="F16E33"/>
                </a:solidFill>
                <a:latin typeface="Georgia" panose="02040502050405020303" pitchFamily="18" charset="0"/>
              </a:rPr>
              <a:t>3,5 % de la </a:t>
            </a:r>
            <a:r>
              <a:rPr lang="fr-CA" sz="1800" b="1" dirty="0">
                <a:solidFill>
                  <a:srgbClr val="C41A1E"/>
                </a:solidFill>
                <a:latin typeface="Georgia" panose="02040502050405020303" pitchFamily="18" charset="0"/>
              </a:rPr>
              <a:t>population totale</a:t>
            </a:r>
          </a:p>
          <a:p>
            <a:pPr algn="ctr"/>
            <a:r>
              <a:rPr lang="fr-CA" sz="1800" dirty="0">
                <a:solidFill>
                  <a:srgbClr val="F16E33"/>
                </a:solidFill>
                <a:latin typeface="Georgia" panose="02040502050405020303" pitchFamily="18" charset="0"/>
              </a:rPr>
              <a:t>de la Grande-Bretagne.</a:t>
            </a:r>
          </a:p>
          <a:p>
            <a:pPr algn="ctr"/>
            <a:r>
              <a:rPr lang="fr-CA" sz="1800" dirty="0">
                <a:solidFill>
                  <a:srgbClr val="F16E33"/>
                </a:solidFill>
                <a:latin typeface="Georgia" panose="02040502050405020303" pitchFamily="18" charset="0"/>
              </a:rPr>
              <a:t>Délai ici = 4 semaines et plus après l’infection.</a:t>
            </a:r>
          </a:p>
        </p:txBody>
      </p:sp>
    </p:spTree>
    <p:extLst>
      <p:ext uri="{BB962C8B-B14F-4D97-AF65-F5344CB8AC3E}">
        <p14:creationId xmlns:p14="http://schemas.microsoft.com/office/powerpoint/2010/main" val="39496291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2">
            <a:extLst>
              <a:ext uri="{FF2B5EF4-FFF2-40B4-BE49-F238E27FC236}">
                <a16:creationId xmlns:a16="http://schemas.microsoft.com/office/drawing/2014/main" id="{FF1CCA8D-ACF6-F1C2-1603-1404E98722A7}"/>
              </a:ext>
            </a:extLst>
          </p:cNvPr>
          <p:cNvSpPr>
            <a:spLocks noGrp="1"/>
          </p:cNvSpPr>
          <p:nvPr>
            <p:ph type="ftr" sz="quarter" idx="11"/>
          </p:nvPr>
        </p:nvSpPr>
        <p:spPr/>
        <p:txBody>
          <a:bodyPr/>
          <a:lstStyle>
            <a:defPPr>
              <a:defRPr lang="fr-FR"/>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endParaRPr lang="fr-CA" dirty="0"/>
          </a:p>
        </p:txBody>
      </p:sp>
      <p:sp>
        <p:nvSpPr>
          <p:cNvPr id="4" name="Espace réservé du numéro de diapositive 3">
            <a:extLst>
              <a:ext uri="{FF2B5EF4-FFF2-40B4-BE49-F238E27FC236}">
                <a16:creationId xmlns:a16="http://schemas.microsoft.com/office/drawing/2014/main" id="{8605EE7D-E04A-89CD-3048-FD65948EA637}"/>
              </a:ext>
            </a:extLst>
          </p:cNvPr>
          <p:cNvSpPr>
            <a:spLocks noGrp="1"/>
          </p:cNvSpPr>
          <p:nvPr>
            <p:ph type="sldNum" sz="quarter" idx="12"/>
          </p:nvPr>
        </p:nvSpPr>
        <p:spPr/>
        <p:txBody>
          <a:bodyPr/>
          <a:lstStyle>
            <a:defPPr>
              <a:defRPr lang="fr-FR"/>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endParaRPr lang="fr-CA" dirty="0"/>
          </a:p>
        </p:txBody>
      </p:sp>
      <p:pic>
        <p:nvPicPr>
          <p:cNvPr id="6" name="Image 5">
            <a:extLst>
              <a:ext uri="{FF2B5EF4-FFF2-40B4-BE49-F238E27FC236}">
                <a16:creationId xmlns:a16="http://schemas.microsoft.com/office/drawing/2014/main" id="{F7D7D5A8-8FA5-59BA-8675-C48B238546D3}"/>
              </a:ext>
            </a:extLst>
          </p:cNvPr>
          <p:cNvPicPr>
            <a:picLocks noChangeAspect="1"/>
          </p:cNvPicPr>
          <p:nvPr/>
        </p:nvPicPr>
        <p:blipFill>
          <a:blip r:embed="rId2"/>
          <a:stretch>
            <a:fillRect/>
          </a:stretch>
        </p:blipFill>
        <p:spPr>
          <a:xfrm>
            <a:off x="243046" y="1131590"/>
            <a:ext cx="5433822" cy="1159006"/>
          </a:xfrm>
          <a:prstGeom prst="rect">
            <a:avLst/>
          </a:prstGeom>
        </p:spPr>
      </p:pic>
      <p:sp>
        <p:nvSpPr>
          <p:cNvPr id="7" name="ZoneTexte 6">
            <a:extLst>
              <a:ext uri="{FF2B5EF4-FFF2-40B4-BE49-F238E27FC236}">
                <a16:creationId xmlns:a16="http://schemas.microsoft.com/office/drawing/2014/main" id="{D9BB4325-D4C7-6C78-B945-4C3BEFD6FCEE}"/>
              </a:ext>
            </a:extLst>
          </p:cNvPr>
          <p:cNvSpPr txBox="1"/>
          <p:nvPr/>
        </p:nvSpPr>
        <p:spPr>
          <a:xfrm>
            <a:off x="6372200" y="4505460"/>
            <a:ext cx="1200700" cy="559961"/>
          </a:xfrm>
          <a:prstGeom prst="rect">
            <a:avLst/>
          </a:prstGeom>
          <a:solidFill>
            <a:srgbClr val="FFFFFF"/>
          </a:solidFill>
        </p:spPr>
        <p:txBody>
          <a:bodyPr wrap="square" rtlCol="0">
            <a:spAutoFit/>
          </a:bodyPr>
          <a:lst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endParaRPr lang="fr-CA" sz="1013" dirty="0"/>
          </a:p>
          <a:p>
            <a:r>
              <a:rPr lang="fr-CA" sz="1013" dirty="0"/>
              <a:t>Référence : </a:t>
            </a:r>
            <a:r>
              <a:rPr lang="fr-CA" sz="1013" dirty="0">
                <a:hlinkClick r:id="" action="ppaction://noaction"/>
              </a:rPr>
              <a:t>ici</a:t>
            </a:r>
            <a:r>
              <a:rPr lang="fr-CA" sz="1013" dirty="0"/>
              <a:t>.</a:t>
            </a:r>
          </a:p>
          <a:p>
            <a:endParaRPr lang="fr-CA" sz="1013" dirty="0"/>
          </a:p>
        </p:txBody>
      </p:sp>
      <p:sp>
        <p:nvSpPr>
          <p:cNvPr id="8" name="ZoneTexte 7">
            <a:extLst>
              <a:ext uri="{FF2B5EF4-FFF2-40B4-BE49-F238E27FC236}">
                <a16:creationId xmlns:a16="http://schemas.microsoft.com/office/drawing/2014/main" id="{190ED3AC-7D9F-7B8F-719D-33888F50BED1}"/>
              </a:ext>
            </a:extLst>
          </p:cNvPr>
          <p:cNvSpPr txBox="1"/>
          <p:nvPr/>
        </p:nvSpPr>
        <p:spPr>
          <a:xfrm>
            <a:off x="3059832" y="2067694"/>
            <a:ext cx="1051173" cy="230832"/>
          </a:xfrm>
          <a:prstGeom prst="rect">
            <a:avLst/>
          </a:prstGeom>
          <a:noFill/>
        </p:spPr>
        <p:txBody>
          <a:bodyPr wrap="square" rtlCol="0">
            <a:spAutoFit/>
          </a:bodyPr>
          <a:lst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fr-CA" sz="900" dirty="0">
                <a:latin typeface="Bierstadt" panose="020B0004020202020204" pitchFamily="34" charset="0"/>
              </a:rPr>
              <a:t>10 octobre 2022</a:t>
            </a:r>
            <a:endParaRPr lang="fr-CA" sz="900" dirty="0">
              <a:highlight>
                <a:srgbClr val="FFFF00"/>
              </a:highlight>
              <a:latin typeface="Bierstadt" panose="020B0004020202020204" pitchFamily="34" charset="0"/>
            </a:endParaRPr>
          </a:p>
        </p:txBody>
      </p:sp>
      <p:pic>
        <p:nvPicPr>
          <p:cNvPr id="10" name="Image 9">
            <a:extLst>
              <a:ext uri="{FF2B5EF4-FFF2-40B4-BE49-F238E27FC236}">
                <a16:creationId xmlns:a16="http://schemas.microsoft.com/office/drawing/2014/main" id="{72A47633-BBA9-6C56-6695-3E00D259DC36}"/>
              </a:ext>
            </a:extLst>
          </p:cNvPr>
          <p:cNvPicPr>
            <a:picLocks noChangeAspect="1"/>
          </p:cNvPicPr>
          <p:nvPr/>
        </p:nvPicPr>
        <p:blipFill>
          <a:blip r:embed="rId3"/>
          <a:stretch>
            <a:fillRect/>
          </a:stretch>
        </p:blipFill>
        <p:spPr>
          <a:xfrm>
            <a:off x="248919" y="2381222"/>
            <a:ext cx="3943350" cy="2450648"/>
          </a:xfrm>
          <a:prstGeom prst="rect">
            <a:avLst/>
          </a:prstGeom>
        </p:spPr>
      </p:pic>
      <p:sp>
        <p:nvSpPr>
          <p:cNvPr id="11" name="Bulle narrative : rectangle à coins arrondis 10">
            <a:extLst>
              <a:ext uri="{FF2B5EF4-FFF2-40B4-BE49-F238E27FC236}">
                <a16:creationId xmlns:a16="http://schemas.microsoft.com/office/drawing/2014/main" id="{51749963-E7F4-7456-A504-CEC18FD205E8}"/>
              </a:ext>
            </a:extLst>
          </p:cNvPr>
          <p:cNvSpPr/>
          <p:nvPr/>
        </p:nvSpPr>
        <p:spPr>
          <a:xfrm>
            <a:off x="5824728" y="123478"/>
            <a:ext cx="3251842" cy="2257744"/>
          </a:xfrm>
          <a:prstGeom prst="wedgeRoundRectCallout">
            <a:avLst>
              <a:gd name="adj1" fmla="val -103528"/>
              <a:gd name="adj2" fmla="val 57065"/>
              <a:gd name="adj3" fmla="val 16667"/>
            </a:avLst>
          </a:prstGeom>
          <a:solidFill>
            <a:srgbClr val="FFFFFF"/>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92500" lnSpcReduction="20000"/>
          </a:bodyPr>
          <a:lst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CA" sz="1800" dirty="0">
                <a:solidFill>
                  <a:srgbClr val="F16E33"/>
                </a:solidFill>
                <a:latin typeface="Georgia" panose="02040502050405020303" pitchFamily="18" charset="0"/>
              </a:rPr>
              <a:t>In the modeled estimates, 6.2% (95% uncertainty interval [UI], 2.4%-13.3%) of individuals who had symptomatic SARS-CoV-2 infection experienced at least 1 of the 3 Long COVID symptom clusters in 2020 and 2021, (…)</a:t>
            </a:r>
          </a:p>
        </p:txBody>
      </p:sp>
      <p:sp>
        <p:nvSpPr>
          <p:cNvPr id="12" name="Bulle narrative : rectangle à coins arrondis 11">
            <a:extLst>
              <a:ext uri="{FF2B5EF4-FFF2-40B4-BE49-F238E27FC236}">
                <a16:creationId xmlns:a16="http://schemas.microsoft.com/office/drawing/2014/main" id="{3EDBB88D-F4F3-1D0B-BE49-8131C700FE77}"/>
              </a:ext>
            </a:extLst>
          </p:cNvPr>
          <p:cNvSpPr/>
          <p:nvPr/>
        </p:nvSpPr>
        <p:spPr>
          <a:xfrm>
            <a:off x="4389120" y="2449082"/>
            <a:ext cx="4687450" cy="2139696"/>
          </a:xfrm>
          <a:prstGeom prst="wedgeRoundRectCallout">
            <a:avLst>
              <a:gd name="adj1" fmla="val -55778"/>
              <a:gd name="adj2" fmla="val 35221"/>
              <a:gd name="adj3" fmla="val 16667"/>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85000" lnSpcReduction="20000"/>
          </a:bodyPr>
          <a:lst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CA" sz="1800" dirty="0">
                <a:solidFill>
                  <a:srgbClr val="F16E33"/>
                </a:solidFill>
                <a:latin typeface="Georgia" panose="02040502050405020303" pitchFamily="18" charset="0"/>
              </a:rPr>
              <a:t>The estimated mean Long COVID symptom cluster duration was 9.0 months (95% UI, 7.0-12.0 months) among hospitalized individuals and 4.0 months (95% UI, 3.6-4.6 months) among </a:t>
            </a:r>
            <a:r>
              <a:rPr lang="en-CA" sz="1800" dirty="0" err="1">
                <a:solidFill>
                  <a:srgbClr val="F16E33"/>
                </a:solidFill>
                <a:latin typeface="Georgia" panose="02040502050405020303" pitchFamily="18" charset="0"/>
              </a:rPr>
              <a:t>nonhospitalized</a:t>
            </a:r>
            <a:r>
              <a:rPr lang="en-CA" sz="1800" dirty="0">
                <a:solidFill>
                  <a:srgbClr val="F16E33"/>
                </a:solidFill>
                <a:latin typeface="Georgia" panose="02040502050405020303" pitchFamily="18" charset="0"/>
              </a:rPr>
              <a:t> individuals. </a:t>
            </a:r>
            <a:r>
              <a:rPr lang="en-CA" sz="1800" dirty="0">
                <a:solidFill>
                  <a:srgbClr val="C41A1E"/>
                </a:solidFill>
                <a:latin typeface="Georgia" panose="02040502050405020303" pitchFamily="18" charset="0"/>
              </a:rPr>
              <a:t>Among individuals with Long COVID symptoms 3 months after symptomatic SARS-CoV-2 infection, an estimated 15.1% (95% UI, 10.3%-21.1%) continued to experience symptoms at 12 months. </a:t>
            </a:r>
          </a:p>
        </p:txBody>
      </p:sp>
      <p:sp>
        <p:nvSpPr>
          <p:cNvPr id="14" name="Titre 13">
            <a:extLst>
              <a:ext uri="{FF2B5EF4-FFF2-40B4-BE49-F238E27FC236}">
                <a16:creationId xmlns:a16="http://schemas.microsoft.com/office/drawing/2014/main" id="{54F51AE1-2DA9-0BA4-B4C2-4042400F98DB}"/>
              </a:ext>
            </a:extLst>
          </p:cNvPr>
          <p:cNvSpPr>
            <a:spLocks noGrp="1"/>
          </p:cNvSpPr>
          <p:nvPr>
            <p:ph type="title"/>
          </p:nvPr>
        </p:nvSpPr>
        <p:spPr/>
        <p:txBody>
          <a:bodyPr/>
          <a:lstStyle/>
          <a:p>
            <a:r>
              <a:rPr lang="fr-CA" dirty="0"/>
              <a:t>Prévalence globale</a:t>
            </a:r>
            <a:br>
              <a:rPr lang="fr-CA" dirty="0"/>
            </a:br>
            <a:endParaRPr lang="fr-CA" dirty="0"/>
          </a:p>
        </p:txBody>
      </p:sp>
    </p:spTree>
    <p:extLst>
      <p:ext uri="{BB962C8B-B14F-4D97-AF65-F5344CB8AC3E}">
        <p14:creationId xmlns:p14="http://schemas.microsoft.com/office/powerpoint/2010/main" val="29979811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2">
            <a:extLst>
              <a:ext uri="{FF2B5EF4-FFF2-40B4-BE49-F238E27FC236}">
                <a16:creationId xmlns:a16="http://schemas.microsoft.com/office/drawing/2014/main" id="{FC98CFD1-9063-5769-A2F3-C469FEA64410}"/>
              </a:ext>
            </a:extLst>
          </p:cNvPr>
          <p:cNvSpPr>
            <a:spLocks noGrp="1"/>
          </p:cNvSpPr>
          <p:nvPr>
            <p:ph type="ftr" sz="quarter" idx="11"/>
          </p:nvPr>
        </p:nvSpPr>
        <p:spPr/>
        <p:txBody>
          <a:bodyPr/>
          <a:lstStyle>
            <a:defPPr>
              <a:defRPr lang="fr-FR"/>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endParaRPr lang="fr-CA" dirty="0"/>
          </a:p>
        </p:txBody>
      </p:sp>
      <p:sp>
        <p:nvSpPr>
          <p:cNvPr id="4" name="Espace réservé du numéro de diapositive 3">
            <a:extLst>
              <a:ext uri="{FF2B5EF4-FFF2-40B4-BE49-F238E27FC236}">
                <a16:creationId xmlns:a16="http://schemas.microsoft.com/office/drawing/2014/main" id="{B33A0DCF-7334-B9F1-AB3E-D6352CD4EAD1}"/>
              </a:ext>
            </a:extLst>
          </p:cNvPr>
          <p:cNvSpPr>
            <a:spLocks noGrp="1"/>
          </p:cNvSpPr>
          <p:nvPr>
            <p:ph type="sldNum" sz="quarter" idx="12"/>
          </p:nvPr>
        </p:nvSpPr>
        <p:spPr/>
        <p:txBody>
          <a:bodyPr/>
          <a:lstStyle>
            <a:defPPr>
              <a:defRPr lang="fr-FR"/>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endParaRPr lang="fr-CA" dirty="0"/>
          </a:p>
        </p:txBody>
      </p:sp>
      <p:pic>
        <p:nvPicPr>
          <p:cNvPr id="6" name="Image 5">
            <a:extLst>
              <a:ext uri="{FF2B5EF4-FFF2-40B4-BE49-F238E27FC236}">
                <a16:creationId xmlns:a16="http://schemas.microsoft.com/office/drawing/2014/main" id="{5360E1D4-514D-2E7C-E934-6B88E5F0E31D}"/>
              </a:ext>
            </a:extLst>
          </p:cNvPr>
          <p:cNvPicPr>
            <a:picLocks noChangeAspect="1"/>
          </p:cNvPicPr>
          <p:nvPr/>
        </p:nvPicPr>
        <p:blipFill rotWithShape="1">
          <a:blip r:embed="rId2"/>
          <a:srcRect r="13363"/>
          <a:stretch/>
        </p:blipFill>
        <p:spPr>
          <a:xfrm>
            <a:off x="3873658" y="666221"/>
            <a:ext cx="5094921" cy="537377"/>
          </a:xfrm>
          <a:prstGeom prst="rect">
            <a:avLst/>
          </a:prstGeom>
        </p:spPr>
      </p:pic>
      <p:sp>
        <p:nvSpPr>
          <p:cNvPr id="9" name="ZoneTexte 8">
            <a:extLst>
              <a:ext uri="{FF2B5EF4-FFF2-40B4-BE49-F238E27FC236}">
                <a16:creationId xmlns:a16="http://schemas.microsoft.com/office/drawing/2014/main" id="{8958F743-6FB4-F3A8-710C-5561773D1F33}"/>
              </a:ext>
            </a:extLst>
          </p:cNvPr>
          <p:cNvSpPr txBox="1"/>
          <p:nvPr/>
        </p:nvSpPr>
        <p:spPr>
          <a:xfrm>
            <a:off x="6444208" y="4515179"/>
            <a:ext cx="1088504" cy="559961"/>
          </a:xfrm>
          <a:prstGeom prst="rect">
            <a:avLst/>
          </a:prstGeom>
          <a:solidFill>
            <a:srgbClr val="FFFFFF"/>
          </a:solidFill>
        </p:spPr>
        <p:txBody>
          <a:bodyPr wrap="square" rtlCol="0">
            <a:spAutoFit/>
          </a:bodyPr>
          <a:lst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endParaRPr lang="fr-CA" sz="1013" dirty="0"/>
          </a:p>
          <a:p>
            <a:r>
              <a:rPr lang="fr-CA" sz="1013" dirty="0"/>
              <a:t>Référence : </a:t>
            </a:r>
            <a:r>
              <a:rPr lang="fr-CA" sz="1013" dirty="0">
                <a:hlinkClick r:id="" action="ppaction://noaction"/>
              </a:rPr>
              <a:t>ici</a:t>
            </a:r>
            <a:r>
              <a:rPr lang="fr-CA" sz="1013" dirty="0"/>
              <a:t>.</a:t>
            </a:r>
          </a:p>
          <a:p>
            <a:endParaRPr lang="fr-CA" sz="1013" dirty="0"/>
          </a:p>
        </p:txBody>
      </p:sp>
      <p:pic>
        <p:nvPicPr>
          <p:cNvPr id="11" name="Graphique 10" descr="Feuille d’érable avec un remplissage uni">
            <a:extLst>
              <a:ext uri="{FF2B5EF4-FFF2-40B4-BE49-F238E27FC236}">
                <a16:creationId xmlns:a16="http://schemas.microsoft.com/office/drawing/2014/main" id="{16A3C14F-B4D3-FABD-2E77-CDE3C232787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043616" y="521980"/>
            <a:ext cx="753626" cy="753626"/>
          </a:xfrm>
          <a:prstGeom prst="rect">
            <a:avLst/>
          </a:prstGeom>
        </p:spPr>
      </p:pic>
      <p:pic>
        <p:nvPicPr>
          <p:cNvPr id="13" name="Image 12">
            <a:extLst>
              <a:ext uri="{FF2B5EF4-FFF2-40B4-BE49-F238E27FC236}">
                <a16:creationId xmlns:a16="http://schemas.microsoft.com/office/drawing/2014/main" id="{1B3767C1-A686-E6C2-E800-E349EB8ACA0E}"/>
              </a:ext>
            </a:extLst>
          </p:cNvPr>
          <p:cNvPicPr>
            <a:picLocks noChangeAspect="1"/>
          </p:cNvPicPr>
          <p:nvPr/>
        </p:nvPicPr>
        <p:blipFill>
          <a:blip r:embed="rId5"/>
          <a:stretch>
            <a:fillRect/>
          </a:stretch>
        </p:blipFill>
        <p:spPr>
          <a:xfrm>
            <a:off x="628650" y="1280165"/>
            <a:ext cx="7772401" cy="3158447"/>
          </a:xfrm>
          <a:prstGeom prst="rect">
            <a:avLst/>
          </a:prstGeom>
        </p:spPr>
      </p:pic>
      <p:sp>
        <p:nvSpPr>
          <p:cNvPr id="7" name="Titre 13">
            <a:extLst>
              <a:ext uri="{FF2B5EF4-FFF2-40B4-BE49-F238E27FC236}">
                <a16:creationId xmlns:a16="http://schemas.microsoft.com/office/drawing/2014/main" id="{1200777E-EEC7-BBB5-7D3B-3F684D197E80}"/>
              </a:ext>
            </a:extLst>
          </p:cNvPr>
          <p:cNvSpPr txBox="1">
            <a:spLocks/>
          </p:cNvSpPr>
          <p:nvPr/>
        </p:nvSpPr>
        <p:spPr bwMode="auto">
          <a:xfrm>
            <a:off x="619944" y="790440"/>
            <a:ext cx="8496944" cy="5143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2900" b="1" cap="all">
                <a:solidFill>
                  <a:schemeClr val="tx2"/>
                </a:solidFill>
                <a:latin typeface="Arial Narrow"/>
                <a:ea typeface="+mj-ea"/>
                <a:cs typeface="Arial Narrow"/>
              </a:defRPr>
            </a:lvl1pPr>
            <a:lvl2pPr algn="l" rtl="0" eaLnBrk="1" fontAlgn="base" hangingPunct="1">
              <a:spcBef>
                <a:spcPct val="0"/>
              </a:spcBef>
              <a:spcAft>
                <a:spcPct val="0"/>
              </a:spcAft>
              <a:defRPr sz="2800" b="1">
                <a:solidFill>
                  <a:srgbClr val="000000"/>
                </a:solidFill>
                <a:latin typeface="Arial Narrow" charset="0"/>
                <a:ea typeface="ＭＳ Ｐゴシック" charset="0"/>
                <a:cs typeface="Arial Narrow" charset="0"/>
              </a:defRPr>
            </a:lvl2pPr>
            <a:lvl3pPr algn="l" rtl="0" eaLnBrk="1" fontAlgn="base" hangingPunct="1">
              <a:spcBef>
                <a:spcPct val="0"/>
              </a:spcBef>
              <a:spcAft>
                <a:spcPct val="0"/>
              </a:spcAft>
              <a:defRPr sz="2800" b="1">
                <a:solidFill>
                  <a:srgbClr val="000000"/>
                </a:solidFill>
                <a:latin typeface="Arial Narrow" charset="0"/>
                <a:ea typeface="ＭＳ Ｐゴシック" charset="0"/>
                <a:cs typeface="Arial Narrow" charset="0"/>
              </a:defRPr>
            </a:lvl3pPr>
            <a:lvl4pPr algn="l" rtl="0" eaLnBrk="1" fontAlgn="base" hangingPunct="1">
              <a:spcBef>
                <a:spcPct val="0"/>
              </a:spcBef>
              <a:spcAft>
                <a:spcPct val="0"/>
              </a:spcAft>
              <a:defRPr sz="2800" b="1">
                <a:solidFill>
                  <a:srgbClr val="000000"/>
                </a:solidFill>
                <a:latin typeface="Arial Narrow" charset="0"/>
                <a:ea typeface="ＭＳ Ｐゴシック" charset="0"/>
                <a:cs typeface="Arial Narrow" charset="0"/>
              </a:defRPr>
            </a:lvl4pPr>
            <a:lvl5pPr algn="l" rtl="0" eaLnBrk="1" fontAlgn="base" hangingPunct="1">
              <a:spcBef>
                <a:spcPct val="0"/>
              </a:spcBef>
              <a:spcAft>
                <a:spcPct val="0"/>
              </a:spcAft>
              <a:defRPr sz="2800" b="1">
                <a:solidFill>
                  <a:srgbClr val="000000"/>
                </a:solidFill>
                <a:latin typeface="Arial Narrow" charset="0"/>
                <a:ea typeface="ＭＳ Ｐゴシック" charset="0"/>
                <a:cs typeface="Arial Narrow" charset="0"/>
              </a:defRPr>
            </a:lvl5pPr>
            <a:lvl6pPr marL="457189" algn="ctr" rtl="0" eaLnBrk="1" fontAlgn="base" hangingPunct="1">
              <a:spcBef>
                <a:spcPct val="0"/>
              </a:spcBef>
              <a:spcAft>
                <a:spcPct val="0"/>
              </a:spcAft>
              <a:defRPr sz="4000" b="1">
                <a:solidFill>
                  <a:srgbClr val="004925"/>
                </a:solidFill>
                <a:latin typeface="Arial" charset="0"/>
                <a:ea typeface="ＭＳ Ｐゴシック" charset="0"/>
                <a:cs typeface="ＭＳ Ｐゴシック" charset="0"/>
              </a:defRPr>
            </a:lvl6pPr>
            <a:lvl7pPr marL="914377" algn="ctr" rtl="0" eaLnBrk="1" fontAlgn="base" hangingPunct="1">
              <a:spcBef>
                <a:spcPct val="0"/>
              </a:spcBef>
              <a:spcAft>
                <a:spcPct val="0"/>
              </a:spcAft>
              <a:defRPr sz="4000" b="1">
                <a:solidFill>
                  <a:srgbClr val="004925"/>
                </a:solidFill>
                <a:latin typeface="Arial" charset="0"/>
                <a:ea typeface="ＭＳ Ｐゴシック" charset="0"/>
                <a:cs typeface="ＭＳ Ｐゴシック" charset="0"/>
              </a:defRPr>
            </a:lvl7pPr>
            <a:lvl8pPr marL="1371566" algn="ctr" rtl="0" eaLnBrk="1" fontAlgn="base" hangingPunct="1">
              <a:spcBef>
                <a:spcPct val="0"/>
              </a:spcBef>
              <a:spcAft>
                <a:spcPct val="0"/>
              </a:spcAft>
              <a:defRPr sz="4000" b="1">
                <a:solidFill>
                  <a:srgbClr val="004925"/>
                </a:solidFill>
                <a:latin typeface="Arial" charset="0"/>
                <a:ea typeface="ＭＳ Ｐゴシック" charset="0"/>
                <a:cs typeface="ＭＳ Ｐゴシック" charset="0"/>
              </a:defRPr>
            </a:lvl8pPr>
            <a:lvl9pPr marL="1828754" algn="ctr" rtl="0" eaLnBrk="1" fontAlgn="base" hangingPunct="1">
              <a:spcBef>
                <a:spcPct val="0"/>
              </a:spcBef>
              <a:spcAft>
                <a:spcPct val="0"/>
              </a:spcAft>
              <a:defRPr sz="4000" b="1">
                <a:solidFill>
                  <a:srgbClr val="004925"/>
                </a:solidFill>
                <a:latin typeface="Arial" charset="0"/>
                <a:ea typeface="ＭＳ Ｐゴシック" charset="0"/>
                <a:cs typeface="ＭＳ Ｐゴシック" charset="0"/>
              </a:defRPr>
            </a:lvl9pPr>
          </a:lstStyle>
          <a:p>
            <a:r>
              <a:rPr lang="fr-CA" kern="0" dirty="0"/>
              <a:t>Et au Canada</a:t>
            </a:r>
            <a:br>
              <a:rPr lang="fr-CA" kern="0" dirty="0"/>
            </a:br>
            <a:endParaRPr lang="fr-CA" kern="0" dirty="0"/>
          </a:p>
        </p:txBody>
      </p:sp>
    </p:spTree>
    <p:extLst>
      <p:ext uri="{BB962C8B-B14F-4D97-AF65-F5344CB8AC3E}">
        <p14:creationId xmlns:p14="http://schemas.microsoft.com/office/powerpoint/2010/main" val="648991658"/>
      </p:ext>
    </p:extLst>
  </p:cSld>
  <p:clrMapOvr>
    <a:masterClrMapping/>
  </p:clrMapOvr>
</p:sld>
</file>

<file path=ppt/theme/theme1.xml><?xml version="1.0" encoding="utf-8"?>
<a:theme xmlns:a="http://schemas.openxmlformats.org/drawingml/2006/main" name="ThèmeUdeS">
  <a:themeElements>
    <a:clrScheme name="ThemeUdeS_2021">
      <a:dk1>
        <a:srgbClr val="000000"/>
      </a:dk1>
      <a:lt1>
        <a:srgbClr val="00A955"/>
      </a:lt1>
      <a:dk2>
        <a:srgbClr val="48695C"/>
      </a:dk2>
      <a:lt2>
        <a:srgbClr val="447C59"/>
      </a:lt2>
      <a:accent1>
        <a:srgbClr val="3C8F58"/>
      </a:accent1>
      <a:accent2>
        <a:srgbClr val="59AD55"/>
      </a:accent2>
      <a:accent3>
        <a:srgbClr val="79B551"/>
      </a:accent3>
      <a:accent4>
        <a:srgbClr val="95C14E"/>
      </a:accent4>
      <a:accent5>
        <a:srgbClr val="717868"/>
      </a:accent5>
      <a:accent6>
        <a:srgbClr val="E5A938"/>
      </a:accent6>
      <a:hlink>
        <a:srgbClr val="1D1D1D"/>
      </a:hlink>
      <a:folHlink>
        <a:srgbClr val="9DAF8A"/>
      </a:folHlink>
    </a:clrScheme>
    <a:fontScheme name="pale">
      <a:majorFont>
        <a:latin typeface="Arial"/>
        <a:ea typeface="ＭＳ Ｐゴシック"/>
        <a:cs typeface="ＭＳ Ｐゴシック"/>
      </a:majorFont>
      <a:minorFont>
        <a:latin typeface="Arial"/>
        <a:ea typeface="ＭＳ Ｐゴシック"/>
        <a:cs typeface="ＭＳ Ｐゴシック"/>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pa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al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al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al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al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al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al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al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al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al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al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al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odèle - présentation ppt" id="{16D98620-3E89-4E4E-B3F9-D144A505AD2A}" vid="{0BB637C6-E986-4E1E-976B-84A54121F050}"/>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1D341878D4F85408167F05F2134DDD5" ma:contentTypeVersion="13" ma:contentTypeDescription="Crée un document." ma:contentTypeScope="" ma:versionID="60038f5c11f720c464ad83dacbcc2130">
  <xsd:schema xmlns:xsd="http://www.w3.org/2001/XMLSchema" xmlns:xs="http://www.w3.org/2001/XMLSchema" xmlns:p="http://schemas.microsoft.com/office/2006/metadata/properties" xmlns:ns2="e401c420-348d-4c8b-a0e2-b950fec46fa3" xmlns:ns3="30b4d98b-66de-40cc-ae83-2a21c0f73270" targetNamespace="http://schemas.microsoft.com/office/2006/metadata/properties" ma:root="true" ma:fieldsID="6ceda73ffdeae42d3a1470cfd642048f" ns2:_="" ns3:_="">
    <xsd:import namespace="e401c420-348d-4c8b-a0e2-b950fec46fa3"/>
    <xsd:import namespace="30b4d98b-66de-40cc-ae83-2a21c0f73270"/>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ObjectDetectorVersions"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401c420-348d-4c8b-a0e2-b950fec46fa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Balises d’images" ma:readOnly="false" ma:fieldId="{5cf76f15-5ced-4ddc-b409-7134ff3c332f}" ma:taxonomyMulti="true" ma:sspId="20125e5a-fbbd-4a39-926c-a359310fd25f" ma:termSetId="09814cd3-568e-fe90-9814-8d621ff8fb84" ma:anchorId="fba54fb3-c3e1-fe81-a776-ca4b69148c4d" ma:open="true" ma:isKeyword="false">
      <xsd:complexType>
        <xsd:sequence>
          <xsd:element ref="pc:Terms" minOccurs="0" maxOccurs="1"/>
        </xsd:sequence>
      </xsd:complex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0b4d98b-66de-40cc-ae83-2a21c0f73270" elementFormDefault="qualified">
    <xsd:import namespace="http://schemas.microsoft.com/office/2006/documentManagement/types"/>
    <xsd:import namespace="http://schemas.microsoft.com/office/infopath/2007/PartnerControls"/>
    <xsd:element name="SharedWithUsers" ma:index="10"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Partagé avec détails" ma:internalName="SharedWithDetails" ma:readOnly="true">
      <xsd:simpleType>
        <xsd:restriction base="dms:Note">
          <xsd:maxLength value="255"/>
        </xsd:restriction>
      </xsd:simpleType>
    </xsd:element>
    <xsd:element name="TaxCatchAll" ma:index="17" nillable="true" ma:displayName="Taxonomy Catch All Column" ma:hidden="true" ma:list="{d78517f9-873e-4438-81eb-900bf00fa265}" ma:internalName="TaxCatchAll" ma:showField="CatchAllData" ma:web="30b4d98b-66de-40cc-ae83-2a21c0f7327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e401c420-348d-4c8b-a0e2-b950fec46fa3">
      <Terms xmlns="http://schemas.microsoft.com/office/infopath/2007/PartnerControls"/>
    </lcf76f155ced4ddcb4097134ff3c332f>
    <TaxCatchAll xmlns="30b4d98b-66de-40cc-ae83-2a21c0f73270"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D523329-CE88-411A-A8C0-7DFFEF21DD17}"/>
</file>

<file path=customXml/itemProps2.xml><?xml version="1.0" encoding="utf-8"?>
<ds:datastoreItem xmlns:ds="http://schemas.openxmlformats.org/officeDocument/2006/customXml" ds:itemID="{6FDF5C9E-1099-4B37-B3D4-BA3173DF714E}">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301DD621-96D5-462A-BAF5-49DC5BEB13C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Modèle - présentation ppt</Template>
  <TotalTime>962</TotalTime>
  <Words>1811</Words>
  <Application>Microsoft Office PowerPoint</Application>
  <PresentationFormat>On-screen Show (16:9)</PresentationFormat>
  <Paragraphs>243</Paragraphs>
  <Slides>37</Slides>
  <Notes>12</Notes>
  <HiddenSlides>0</HiddenSlides>
  <MMClips>1</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ThèmeUdeS</vt:lpstr>
      <vt:lpstr>La COVID Longue : Modèle de soins et expérience patient</vt:lpstr>
      <vt:lpstr>l’histoire d’une petite équipe de cliniciens, gestionnaires, patients, décideurs et chercheurs du CISSS-Montérégie Ouest qui sont devenus des leaders mondiaux…</vt:lpstr>
      <vt:lpstr>Gagnants du Prix d’excellence de l’institut d’administration publique du québec 2022!</vt:lpstr>
      <vt:lpstr>Voici comment tout  a commencé…</vt:lpstr>
      <vt:lpstr>PowerPoint Presentation</vt:lpstr>
      <vt:lpstr>Affection post-COVID-19</vt:lpstr>
      <vt:lpstr>Prévalence de la COVID longue</vt:lpstr>
      <vt:lpstr>Prévalence globale </vt:lpstr>
      <vt:lpstr>PowerPoint Presentation</vt:lpstr>
      <vt:lpstr>Fardeau du handicap</vt:lpstr>
      <vt:lpstr>Face à ce fardeau, une équipe du CISSS-Montérégie Ouest a pris action…</vt:lpstr>
      <vt:lpstr>Version 1.0 (2021) Projet initial financé avec des sommes COVID pour 1 an </vt:lpstr>
      <vt:lpstr>PowerPoint Presentation</vt:lpstr>
      <vt:lpstr>Première communication</vt:lpstr>
      <vt:lpstr>PowerPoint Presentation</vt:lpstr>
      <vt:lpstr>Créer une équipe interdisciplinaire dans ​ un écosystème apprenant​</vt:lpstr>
      <vt:lpstr>Le Projet</vt:lpstr>
      <vt:lpstr>Quelques données</vt:lpstr>
      <vt:lpstr>Impacts sur le fonctionnement</vt:lpstr>
      <vt:lpstr>Autres impressions des usagers</vt:lpstr>
      <vt:lpstr>Perception des usagers vis-à-vis des services</vt:lpstr>
      <vt:lpstr>Et le vent a tourné au Ministère de la santé et des services sociaux!  </vt:lpstr>
      <vt:lpstr>15 établissements désignés</vt:lpstr>
      <vt:lpstr>Version 2.0 (2022) Projet pilote du MSSS de trois ans Annonce du MSSS</vt:lpstr>
      <vt:lpstr>Ajustements</vt:lpstr>
      <vt:lpstr>Ateliers spécifiques</vt:lpstr>
      <vt:lpstr>Ressources Pour les médecins et autres professionnels de la santé </vt:lpstr>
      <vt:lpstr>PowerPoint Presentation</vt:lpstr>
      <vt:lpstr>PowerPoint Presentation</vt:lpstr>
      <vt:lpstr>PowerPoint Presentation</vt:lpstr>
      <vt:lpstr>Impacts nationaux et internationaux</vt:lpstr>
      <vt:lpstr>Plan d'action de la scientifique  en chef du canada</vt:lpstr>
      <vt:lpstr>Le réseau canadien</vt:lpstr>
      <vt:lpstr>Agence de santé publique du canada</vt:lpstr>
      <vt:lpstr>Organisation mondiale de la santé</vt:lpstr>
      <vt:lpstr>Conclusion</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Titre ici Suite du titre</dc:title>
  <dc:creator>Olivia Dubois</dc:creator>
  <cp:lastModifiedBy>Simon Décary</cp:lastModifiedBy>
  <cp:revision>21</cp:revision>
  <cp:lastPrinted>2017-10-30T18:08:19Z</cp:lastPrinted>
  <dcterms:created xsi:type="dcterms:W3CDTF">2023-05-24T17:17:28Z</dcterms:created>
  <dcterms:modified xsi:type="dcterms:W3CDTF">2023-05-28T13:52:41Z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0x01010001D341878D4F85408167F05F2134DDD5</vt:lpwstr>
  </property>
  <property fmtid="{D5CDD505-2E9C-101B-9397-08002B2CF9AE}" pid="3" name="MSIP_Label_6a7d8d5d-78e2-4a62-9fcd-016eb5e4c57c_Enabled">
    <vt:lpwstr>true</vt:lpwstr>
  </property>
  <property fmtid="{D5CDD505-2E9C-101B-9397-08002B2CF9AE}" pid="4" name="MSIP_Label_6a7d8d5d-78e2-4a62-9fcd-016eb5e4c57c_SetDate">
    <vt:lpwstr>2023-05-28T13:52:40Z</vt:lpwstr>
  </property>
  <property fmtid="{D5CDD505-2E9C-101B-9397-08002B2CF9AE}" pid="5" name="MSIP_Label_6a7d8d5d-78e2-4a62-9fcd-016eb5e4c57c_Method">
    <vt:lpwstr>Standard</vt:lpwstr>
  </property>
  <property fmtid="{D5CDD505-2E9C-101B-9397-08002B2CF9AE}" pid="6" name="MSIP_Label_6a7d8d5d-78e2-4a62-9fcd-016eb5e4c57c_Name">
    <vt:lpwstr>Général</vt:lpwstr>
  </property>
  <property fmtid="{D5CDD505-2E9C-101B-9397-08002B2CF9AE}" pid="7" name="MSIP_Label_6a7d8d5d-78e2-4a62-9fcd-016eb5e4c57c_SiteId">
    <vt:lpwstr>06e1fe28-5f8b-4075-bf6c-ae24be1a7992</vt:lpwstr>
  </property>
  <property fmtid="{D5CDD505-2E9C-101B-9397-08002B2CF9AE}" pid="8" name="MSIP_Label_6a7d8d5d-78e2-4a62-9fcd-016eb5e4c57c_ActionId">
    <vt:lpwstr>031600bc-bc6e-49e2-8c78-69a94af3fe41</vt:lpwstr>
  </property>
  <property fmtid="{D5CDD505-2E9C-101B-9397-08002B2CF9AE}" pid="9" name="MSIP_Label_6a7d8d5d-78e2-4a62-9fcd-016eb5e4c57c_ContentBits">
    <vt:lpwstr>0</vt:lpwstr>
  </property>
</Properties>
</file>