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6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4CEE18-4DF1-172F-EE66-374440F16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49EA34-BDE5-AC09-0792-D04A82385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49456E-69A7-C835-7DA2-53473F380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00235-F6C1-4206-9F78-90ABB7E85189}" type="datetimeFigureOut">
              <a:rPr lang="fr-CA" smtClean="0"/>
              <a:t>2026-10-20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A365BC-5564-8EA0-271E-8B0628CFE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F83582-CBAD-21EE-9929-AE0E2FCA5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90393-3A75-4250-AAD2-7CA23C98B7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23875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CD759D-6B52-971E-496C-0B585F36B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37EC26-E3EA-ABE4-2ED4-906FA025F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88FD0D-3BBA-4F1D-E729-C86BB990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00235-F6C1-4206-9F78-90ABB7E85189}" type="datetimeFigureOut">
              <a:rPr lang="fr-CA" smtClean="0"/>
              <a:t>2026-10-20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FBB0F6-39FB-B8FD-703E-B92E6B3B8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D4C8D2-7861-DE64-9846-A3A2C0F77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90393-3A75-4250-AAD2-7CA23C98B7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6149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54FEB-A155-239B-FBCA-CEDCFA326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74BF3D-31BE-9578-2DBC-E90E64F00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C4C741-6EE0-FF2A-4A59-886D23CC2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00235-F6C1-4206-9F78-90ABB7E85189}" type="datetimeFigureOut">
              <a:rPr lang="fr-CA" smtClean="0"/>
              <a:t>2026-10-20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885557-CCD5-0C7B-6FDD-D3AB645D0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4E66A4-9DAB-F603-E484-FCCA3977E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90393-3A75-4250-AAD2-7CA23C98B7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4000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701D7E-2D4F-67E6-46F8-83557EA8F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E7A589-34EE-AA12-354D-BCAE7ECFA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CFAC26-0677-D9E7-A6C8-F12C23086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4A2216D-5B84-8DF8-46A9-71936C2BC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00235-F6C1-4206-9F78-90ABB7E85189}" type="datetimeFigureOut">
              <a:rPr lang="fr-CA" smtClean="0"/>
              <a:t>2026-10-20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034B4B-2D72-A9EE-1871-04CBA3F1F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FD9559-8A22-6DAA-98B4-DA620D5CC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90393-3A75-4250-AAD2-7CA23C98B7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01475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AC14DB-7C14-AE63-F249-65A1F7EB7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853E72-08AF-4E45-EB6F-3459844BB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8286CBF-A2F0-D33C-9A11-225FA45B0F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FB02539-3B79-2166-C163-AC25D28516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CE222D1-B04C-B489-17B1-E50D0498C4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D0297DF-3D3B-5F3A-F99C-7759E2AD1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00235-F6C1-4206-9F78-90ABB7E85189}" type="datetimeFigureOut">
              <a:rPr lang="fr-CA" smtClean="0"/>
              <a:t>2026-10-20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D4EBC9B-9C33-2C4D-4077-05F24246C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C8720AF-2976-7156-C97A-F2A597BB9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90393-3A75-4250-AAD2-7CA23C98B7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74458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6E1D45-55B0-D817-DF01-16E8DB5A4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366CD5-8474-A7D5-66F4-D0FAD4CD4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00235-F6C1-4206-9F78-90ABB7E85189}" type="datetimeFigureOut">
              <a:rPr lang="fr-CA" smtClean="0"/>
              <a:t>2026-10-20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D5FAB7B-5919-99B3-1DD1-225F843C0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B356E5-7C04-BA69-7C26-440030CB9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90393-3A75-4250-AAD2-7CA23C98B7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56265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2B7020D-3341-BA6F-0A47-CC558AA9C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00235-F6C1-4206-9F78-90ABB7E85189}" type="datetimeFigureOut">
              <a:rPr lang="fr-CA" smtClean="0"/>
              <a:t>2026-10-20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1FDD882-61D2-990C-92E0-7EFC04773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3983FD-CB13-AA38-806A-801E3687E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90393-3A75-4250-AAD2-7CA23C98B7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08289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22F98E-3951-0FA2-A773-37997BD7B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BDEE3F-3420-6642-79BA-0793B5EBB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8810FAB-279B-ADBD-239A-4676DE57D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8B93A5-CA37-3F7F-EB42-46158B890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00235-F6C1-4206-9F78-90ABB7E85189}" type="datetimeFigureOut">
              <a:rPr lang="fr-CA" smtClean="0"/>
              <a:t>2026-10-20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16C9FA-BF66-8915-571D-0CADF9261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C2EAD0-282A-32FE-9F61-99DA1E45D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90393-3A75-4250-AAD2-7CA23C98B7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20568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C6CEB1-81D9-5369-0123-4198937C8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03FC5FE-F5FD-4E50-B133-6CC47E3F39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0D9B1EC-2361-BC7D-D787-2A0EDEBB0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4723AE1-C90F-6C8E-68C5-203C234C1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00235-F6C1-4206-9F78-90ABB7E85189}" type="datetimeFigureOut">
              <a:rPr lang="fr-CA" smtClean="0"/>
              <a:t>2026-10-20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97E4C7-2D6F-661F-92E3-DF5D5755A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C716E4-5B75-3391-A55A-43790196C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90393-3A75-4250-AAD2-7CA23C98B7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28075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6C14D-968C-41C3-83B1-D43DFFC10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8827CC3-AF61-C16E-6655-593ACCA02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1C0491-1FD3-6EB6-1FA3-42FAA6582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00235-F6C1-4206-9F78-90ABB7E85189}" type="datetimeFigureOut">
              <a:rPr lang="fr-CA" smtClean="0"/>
              <a:t>2026-10-20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167C6B-8DA1-22D3-18BD-7467A186C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D4AB3B-BF51-926C-F48D-8A04F3BFD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90393-3A75-4250-AAD2-7CA23C98B7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01092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F0DCB65-7C21-BD61-F809-F45E494A08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3D5F951-4383-172A-2553-B5F5A61025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160092-BE06-DDC3-0F75-BE57899FD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00235-F6C1-4206-9F78-90ABB7E85189}" type="datetimeFigureOut">
              <a:rPr lang="fr-CA" smtClean="0"/>
              <a:t>2026-10-20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EE295C-BE77-A7F1-0AD1-359D4B10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B5DA98-B21E-C165-52F8-A8F5E656A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90393-3A75-4250-AAD2-7CA23C98B7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7987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10F6EE0-8885-357F-D13A-2313149D2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486E09-7AA2-AF1A-4469-2EB2AF973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81A8ED-0610-B4F4-0668-D0588536A8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000235-F6C1-4206-9F78-90ABB7E85189}" type="datetimeFigureOut">
              <a:rPr lang="fr-CA" smtClean="0"/>
              <a:t>2026-10-20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9D86F0-3FC4-5594-43EA-01353BE99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E6573F-B835-5AC1-32FA-8B204CC7DB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890393-3A75-4250-AAD2-7CA23C98B7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4241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7C39C8-99E5-C537-65B5-EE18A9BBA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620AD41E-C3C3-A2AD-7517-58D910455C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2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A114ED-71B9-81D8-2F3E-F7CEA0BD9D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9795274-39AC-599A-F21E-AFC37BC79D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869D5F-BCD3-38F8-BF43-D38112EE98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86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0FE0F-C3F1-86A1-C4DC-ED0D522F4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B85AA40-56D1-16B9-B90F-B7F8BFAEC0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0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101AE2-EE15-5523-3CAB-96B71402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538EBAD-E31A-A5A1-48EE-67BD683F7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98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4DCC2D-9BF3-7F99-FF4A-82916F93F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2B21176-CCC5-1CC6-6886-9C535F1033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19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17D016-99AA-C709-4BA2-EC4B45460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8C28DB2-6FCA-3F7C-D5F6-F3A0384919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112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DE9688-3A93-C8A3-0F27-E6B7AEA47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1395A2C-548D-7506-6D7C-816E3E373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02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F7A063-D383-0255-CC47-E43A3E45C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B9AAF0D-0ACD-1150-6103-784C0E869F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612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07493E-22FF-3196-A3BC-01F1B5C05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8D90DAA-4682-761B-BC83-65B1DC74F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11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155454-407A-55D0-494C-D80A087EA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7B039E8-7825-A533-673A-C6F09A0E8F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551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8D44708471D74F95F48EB06BF66AC5" ma:contentTypeVersion="13" ma:contentTypeDescription="Crée un document." ma:contentTypeScope="" ma:versionID="673c199b93d255ab872fa38a3051342f">
  <xsd:schema xmlns:xsd="http://www.w3.org/2001/XMLSchema" xmlns:xs="http://www.w3.org/2001/XMLSchema" xmlns:p="http://schemas.microsoft.com/office/2006/metadata/properties" xmlns:ns2="222956e4-3b4a-4bb7-a588-068bcce6dbbb" xmlns:ns3="6024dc51-7318-477a-ae4f-9839df991160" targetNamespace="http://schemas.microsoft.com/office/2006/metadata/properties" ma:root="true" ma:fieldsID="426123ebd9b82add84a84c80fe6cc361" ns2:_="" ns3:_="">
    <xsd:import namespace="222956e4-3b4a-4bb7-a588-068bcce6dbbb"/>
    <xsd:import namespace="6024dc51-7318-477a-ae4f-9839df9911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2956e4-3b4a-4bb7-a588-068bcce6db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20125e5a-fbbd-4a39-926c-a359310fd2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4dc51-7318-477a-ae4f-9839df991160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59a49a79-5dd1-425a-bdfa-51b683d41423}" ma:internalName="TaxCatchAll" ma:showField="CatchAllData" ma:web="6024dc51-7318-477a-ae4f-9839df9911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22956e4-3b4a-4bb7-a588-068bcce6dbbb">
      <Terms xmlns="http://schemas.microsoft.com/office/infopath/2007/PartnerControls"/>
    </lcf76f155ced4ddcb4097134ff3c332f>
    <TaxCatchAll xmlns="6024dc51-7318-477a-ae4f-9839df991160" xsi:nil="true"/>
  </documentManagement>
</p:properties>
</file>

<file path=customXml/itemProps1.xml><?xml version="1.0" encoding="utf-8"?>
<ds:datastoreItem xmlns:ds="http://schemas.openxmlformats.org/officeDocument/2006/customXml" ds:itemID="{43D66B6B-6870-49CB-99ED-8C85D5EDD7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2956e4-3b4a-4bb7-a588-068bcce6dbbb"/>
    <ds:schemaRef ds:uri="6024dc51-7318-477a-ae4f-9839df9911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8BBB56-E684-4EC4-8A5A-CAD093CA36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6E78D6-984C-4785-BCFE-10BECD4D7E20}">
  <ds:schemaRefs>
    <ds:schemaRef ds:uri="http://schemas.microsoft.com/office/2006/metadata/properties"/>
    <ds:schemaRef ds:uri="http://schemas.microsoft.com/office/infopath/2007/PartnerControls"/>
    <ds:schemaRef ds:uri="222956e4-3b4a-4bb7-a588-068bcce6dbbb"/>
    <ds:schemaRef ds:uri="6024dc51-7318-477a-ae4f-9839df99116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Grand écran</PresentationFormat>
  <Paragraphs>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Ministere de la Sante et des Services Sociaux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Delphine Forest-Maurice</dc:creator>
  <cp:lastModifiedBy>Caroline Brodeur (CISSSMO16)</cp:lastModifiedBy>
  <cp:revision>2</cp:revision>
  <dcterms:created xsi:type="dcterms:W3CDTF">2026-10-09T18:36:37Z</dcterms:created>
  <dcterms:modified xsi:type="dcterms:W3CDTF">2026-10-20T18:16:31Z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7d8d5d-78e2-4a62-9fcd-016eb5e4c57c_Enabled">
    <vt:lpwstr>true</vt:lpwstr>
  </property>
  <property fmtid="{D5CDD505-2E9C-101B-9397-08002B2CF9AE}" pid="3" name="MSIP_Label_6a7d8d5d-78e2-4a62-9fcd-016eb5e4c57c_SetDate">
    <vt:lpwstr>2026-10-09T18:40:30Z</vt:lpwstr>
  </property>
  <property fmtid="{D5CDD505-2E9C-101B-9397-08002B2CF9AE}" pid="4" name="MSIP_Label_6a7d8d5d-78e2-4a62-9fcd-016eb5e4c57c_Method">
    <vt:lpwstr>Standard</vt:lpwstr>
  </property>
  <property fmtid="{D5CDD505-2E9C-101B-9397-08002B2CF9AE}" pid="5" name="MSIP_Label_6a7d8d5d-78e2-4a62-9fcd-016eb5e4c57c_Name">
    <vt:lpwstr>Général</vt:lpwstr>
  </property>
  <property fmtid="{D5CDD505-2E9C-101B-9397-08002B2CF9AE}" pid="6" name="MSIP_Label_6a7d8d5d-78e2-4a62-9fcd-016eb5e4c57c_SiteId">
    <vt:lpwstr>06e1fe28-5f8b-4075-bf6c-ae24be1a7992</vt:lpwstr>
  </property>
  <property fmtid="{D5CDD505-2E9C-101B-9397-08002B2CF9AE}" pid="7" name="MSIP_Label_6a7d8d5d-78e2-4a62-9fcd-016eb5e4c57c_ActionId">
    <vt:lpwstr>3d246da7-dbd2-49a4-b6c9-e13ce92ff485</vt:lpwstr>
  </property>
  <property fmtid="{D5CDD505-2E9C-101B-9397-08002B2CF9AE}" pid="8" name="MSIP_Label_6a7d8d5d-78e2-4a62-9fcd-016eb5e4c57c_ContentBits">
    <vt:lpwstr>0</vt:lpwstr>
  </property>
  <property fmtid="{D5CDD505-2E9C-101B-9397-08002B2CF9AE}" pid="9" name="MSIP_Label_6a7d8d5d-78e2-4a62-9fcd-016eb5e4c57c_Tag">
    <vt:lpwstr>10, 3, 0, 1</vt:lpwstr>
  </property>
  <property fmtid="{D5CDD505-2E9C-101B-9397-08002B2CF9AE}" pid="10" name="ContentTypeId">
    <vt:lpwstr>0x0101008B8D44708471D74F95F48EB06BF66AC5</vt:lpwstr>
  </property>
  <property fmtid="{D5CDD505-2E9C-101B-9397-08002B2CF9AE}" pid="11" name="MediaServiceImageTags">
    <vt:lpwstr/>
  </property>
</Properties>
</file>