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3" r:id="rId1"/>
  </p:sldMasterIdLst>
  <p:sldIdLst>
    <p:sldId id="264" r:id="rId2"/>
    <p:sldId id="265" r:id="rId3"/>
    <p:sldId id="281" r:id="rId4"/>
    <p:sldId id="287" r:id="rId5"/>
    <p:sldId id="282" r:id="rId6"/>
    <p:sldId id="284" r:id="rId7"/>
    <p:sldId id="285" r:id="rId8"/>
    <p:sldId id="280" r:id="rId9"/>
    <p:sldId id="283" r:id="rId10"/>
    <p:sldId id="286" r:id="rId11"/>
    <p:sldId id="25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53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11607-3E0C-4614-B152-3CBC35BCEA72}" type="datetimeFigureOut">
              <a:rPr lang="fr-CA" smtClean="0"/>
              <a:t>2021-06-22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295CF-804D-4963-A416-A3A952C67DE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6278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11607-3E0C-4614-B152-3CBC35BCEA72}" type="datetimeFigureOut">
              <a:rPr lang="fr-CA" smtClean="0"/>
              <a:t>2021-06-22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295CF-804D-4963-A416-A3A952C67DE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86881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11607-3E0C-4614-B152-3CBC35BCEA72}" type="datetimeFigureOut">
              <a:rPr lang="fr-CA" smtClean="0"/>
              <a:t>2021-06-22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295CF-804D-4963-A416-A3A952C67DE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1661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11607-3E0C-4614-B152-3CBC35BCEA72}" type="datetimeFigureOut">
              <a:rPr lang="fr-CA" smtClean="0"/>
              <a:t>2021-06-22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295CF-804D-4963-A416-A3A952C67DE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68568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11607-3E0C-4614-B152-3CBC35BCEA72}" type="datetimeFigureOut">
              <a:rPr lang="fr-CA" smtClean="0"/>
              <a:t>2021-06-22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295CF-804D-4963-A416-A3A952C67DE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53935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11607-3E0C-4614-B152-3CBC35BCEA72}" type="datetimeFigureOut">
              <a:rPr lang="fr-CA" smtClean="0"/>
              <a:t>2021-06-22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295CF-804D-4963-A416-A3A952C67DE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24878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11607-3E0C-4614-B152-3CBC35BCEA72}" type="datetimeFigureOut">
              <a:rPr lang="fr-CA" smtClean="0"/>
              <a:t>2021-06-22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295CF-804D-4963-A416-A3A952C67DE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26052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11607-3E0C-4614-B152-3CBC35BCEA72}" type="datetimeFigureOut">
              <a:rPr lang="fr-CA" smtClean="0"/>
              <a:t>2021-06-22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295CF-804D-4963-A416-A3A952C67DE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94964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11607-3E0C-4614-B152-3CBC35BCEA72}" type="datetimeFigureOut">
              <a:rPr lang="fr-CA" smtClean="0"/>
              <a:t>2021-06-22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295CF-804D-4963-A416-A3A952C67DE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83206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11607-3E0C-4614-B152-3CBC35BCEA72}" type="datetimeFigureOut">
              <a:rPr lang="fr-CA" smtClean="0"/>
              <a:t>2021-06-22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295CF-804D-4963-A416-A3A952C67DE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15462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11607-3E0C-4614-B152-3CBC35BCEA72}" type="datetimeFigureOut">
              <a:rPr lang="fr-CA" smtClean="0"/>
              <a:t>2021-06-22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295CF-804D-4963-A416-A3A952C67DE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65476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11607-3E0C-4614-B152-3CBC35BCEA72}" type="datetimeFigureOut">
              <a:rPr lang="fr-CA" smtClean="0"/>
              <a:t>2021-06-22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295CF-804D-4963-A416-A3A952C67DE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97970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5720"/>
            <a:ext cx="12192000" cy="697484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fr-CA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Impact" panose="020B0806030902050204" pitchFamily="34" charset="0"/>
              </a:rPr>
              <a:t>Voyage en Montérégie avec MNM</a:t>
            </a:r>
          </a:p>
        </p:txBody>
      </p:sp>
    </p:spTree>
    <p:extLst>
      <p:ext uri="{BB962C8B-B14F-4D97-AF65-F5344CB8AC3E}">
        <p14:creationId xmlns:p14="http://schemas.microsoft.com/office/powerpoint/2010/main" val="3370422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45397"/>
            <a:ext cx="12192000" cy="8578791"/>
          </a:xfrm>
          <a:prstGeom prst="rect">
            <a:avLst/>
          </a:prstGeom>
          <a:effectLst>
            <a:outerShdw dist="50800" dir="5400000" algn="ctr" rotWithShape="0">
              <a:srgbClr val="000000"/>
            </a:outerShdw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sz="6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Impact" panose="020B0806030902050204" pitchFamily="34" charset="0"/>
              </a:rPr>
              <a:t>Vaudreuil</a:t>
            </a:r>
            <a:r>
              <a:rPr lang="fr-CA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fr-CA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endParaRPr lang="fr-CA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-5400000">
            <a:off x="2012887" y="4107018"/>
            <a:ext cx="3206774" cy="207282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5991" y="1027905"/>
            <a:ext cx="3156651" cy="4195023"/>
          </a:xfrm>
          <a:prstGeom prst="rect">
            <a:avLst/>
          </a:prstGeom>
          <a:effectLst>
            <a:softEdge rad="76200"/>
          </a:effectLst>
        </p:spPr>
      </p:pic>
    </p:spTree>
    <p:extLst>
      <p:ext uri="{BB962C8B-B14F-4D97-AF65-F5344CB8AC3E}">
        <p14:creationId xmlns:p14="http://schemas.microsoft.com/office/powerpoint/2010/main" val="28055422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978" y="920948"/>
            <a:ext cx="6907724" cy="69077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 smtClean="0"/>
              <a:t/>
            </a:r>
            <a:br>
              <a:rPr lang="fr-CA" dirty="0" smtClean="0"/>
            </a:b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23620" y="260138"/>
            <a:ext cx="9144000" cy="1747837"/>
          </a:xfrm>
        </p:spPr>
        <p:txBody>
          <a:bodyPr>
            <a:normAutofit/>
          </a:bodyPr>
          <a:lstStyle/>
          <a:p>
            <a:r>
              <a:rPr lang="fr-CA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Impact" panose="020B0806030902050204" pitchFamily="34" charset="0"/>
                <a:ea typeface="+mj-ea"/>
                <a:cs typeface="+mj-cs"/>
              </a:rPr>
              <a:t>Arrivés à destination!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/>
          <a:srcRect l="136" t="21459" r="6393" b="18834"/>
          <a:stretch/>
        </p:blipFill>
        <p:spPr>
          <a:xfrm>
            <a:off x="334236" y="1232200"/>
            <a:ext cx="6047484" cy="3276000"/>
          </a:xfrm>
          <a:prstGeom prst="rect">
            <a:avLst/>
          </a:prstGeom>
          <a:effectLst>
            <a:softEdge rad="152400"/>
          </a:effectLst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8514" y="188093"/>
            <a:ext cx="1238721" cy="102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363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45397"/>
            <a:ext cx="12192000" cy="8578791"/>
          </a:xfrm>
          <a:prstGeom prst="rect">
            <a:avLst/>
          </a:prstGeom>
          <a:effectLst>
            <a:outerShdw dist="50800" dir="5400000" algn="ctr" rotWithShape="0">
              <a:srgbClr val="000000"/>
            </a:outerShdw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sz="6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Impact" panose="020B0806030902050204" pitchFamily="34" charset="0"/>
              </a:rPr>
              <a:t>St-Hubert</a:t>
            </a:r>
            <a:r>
              <a:rPr lang="fr-CA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fr-CA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endParaRPr lang="fr-CA" dirty="0"/>
          </a:p>
        </p:txBody>
      </p:sp>
      <p:pic>
        <p:nvPicPr>
          <p:cNvPr id="9" name="Espace réservé du contenu 8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-12466" t="11111" r="12466" b="-6666"/>
          <a:stretch/>
        </p:blipFill>
        <p:spPr>
          <a:xfrm>
            <a:off x="4918131" y="152075"/>
            <a:ext cx="6930683" cy="464400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-1860000">
            <a:off x="3314744" y="3678982"/>
            <a:ext cx="3206774" cy="2072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8434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45397"/>
            <a:ext cx="12192000" cy="8578791"/>
          </a:xfrm>
          <a:prstGeom prst="rect">
            <a:avLst/>
          </a:prstGeom>
          <a:effectLst>
            <a:outerShdw dist="50800" dir="5400000" algn="ctr" rotWithShape="0">
              <a:srgbClr val="000000"/>
            </a:outerShdw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sz="6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Impact" panose="020B0806030902050204" pitchFamily="34" charset="0"/>
              </a:rPr>
              <a:t>St-Hubert</a:t>
            </a:r>
            <a:r>
              <a:rPr lang="fr-CA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fr-CA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endParaRPr lang="fr-CA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-26520000">
            <a:off x="4663098" y="3803250"/>
            <a:ext cx="3206774" cy="207282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4"/>
          <a:srcRect l="1163" r="-1163"/>
          <a:stretch/>
        </p:blipFill>
        <p:spPr>
          <a:xfrm>
            <a:off x="1444798" y="1906078"/>
            <a:ext cx="3178469" cy="4233549"/>
          </a:xfrm>
          <a:prstGeom prst="rect">
            <a:avLst/>
          </a:prstGeom>
          <a:effectLst>
            <a:softEdge rad="76200"/>
          </a:effectLst>
        </p:spPr>
      </p:pic>
    </p:spTree>
    <p:extLst>
      <p:ext uri="{BB962C8B-B14F-4D97-AF65-F5344CB8AC3E}">
        <p14:creationId xmlns:p14="http://schemas.microsoft.com/office/powerpoint/2010/main" val="6354134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45397"/>
            <a:ext cx="12192000" cy="8578791"/>
          </a:xfrm>
          <a:prstGeom prst="rect">
            <a:avLst/>
          </a:prstGeom>
          <a:effectLst>
            <a:outerShdw dist="50800" dir="5400000" algn="ctr" rotWithShape="0">
              <a:srgbClr val="000000"/>
            </a:outerShdw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sz="6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Impact" panose="020B0806030902050204" pitchFamily="34" charset="0"/>
              </a:rPr>
              <a:t>Sorel</a:t>
            </a:r>
            <a:r>
              <a:rPr lang="fr-CA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fr-CA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endParaRPr lang="fr-CA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-28080000">
            <a:off x="7064554" y="-136627"/>
            <a:ext cx="3206774" cy="2072820"/>
          </a:xfrm>
          <a:prstGeom prst="rect">
            <a:avLst/>
          </a:prstGeom>
        </p:spPr>
      </p:pic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838200" y="1364978"/>
            <a:ext cx="7735712" cy="4351338"/>
          </a:xfrm>
          <a:prstGeom prst="rect">
            <a:avLst/>
          </a:prstGeom>
          <a:effectLst>
            <a:softEdge rad="139700"/>
          </a:effectLst>
        </p:spPr>
      </p:pic>
    </p:spTree>
    <p:extLst>
      <p:ext uri="{BB962C8B-B14F-4D97-AF65-F5344CB8AC3E}">
        <p14:creationId xmlns:p14="http://schemas.microsoft.com/office/powerpoint/2010/main" val="39895404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45397"/>
            <a:ext cx="12192000" cy="8578791"/>
          </a:xfrm>
          <a:prstGeom prst="rect">
            <a:avLst/>
          </a:prstGeom>
          <a:effectLst>
            <a:outerShdw dist="50800" dir="5400000" algn="ctr" rotWithShape="0">
              <a:srgbClr val="000000"/>
            </a:outerShdw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sz="6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Impact" panose="020B0806030902050204" pitchFamily="34" charset="0"/>
              </a:rPr>
              <a:t>St-Hyacinthe</a:t>
            </a:r>
            <a:r>
              <a:rPr lang="fr-CA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fr-CA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endParaRPr lang="fr-CA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-5520000">
            <a:off x="7397571" y="2834657"/>
            <a:ext cx="3206774" cy="207282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1131" y="1690688"/>
            <a:ext cx="3529890" cy="470652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9597453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45397"/>
            <a:ext cx="12192000" cy="8578791"/>
          </a:xfrm>
          <a:prstGeom prst="rect">
            <a:avLst/>
          </a:prstGeom>
          <a:effectLst>
            <a:outerShdw dist="50800" dir="5400000" algn="ctr" rotWithShape="0">
              <a:srgbClr val="000000"/>
            </a:outerShdw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sz="6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Impact" panose="020B0806030902050204" pitchFamily="34" charset="0"/>
              </a:rPr>
              <a:t>Granby</a:t>
            </a:r>
            <a:r>
              <a:rPr lang="fr-CA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fr-CA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endParaRPr lang="fr-CA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-1860000">
            <a:off x="6631381" y="4406554"/>
            <a:ext cx="3206774" cy="207282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1417383"/>
            <a:ext cx="5791702" cy="4352921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5223921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45397"/>
            <a:ext cx="12192000" cy="8578791"/>
          </a:xfrm>
          <a:prstGeom prst="rect">
            <a:avLst/>
          </a:prstGeom>
          <a:effectLst>
            <a:outerShdw dist="50800" dir="5400000" algn="ctr" rotWithShape="0">
              <a:srgbClr val="000000"/>
            </a:outerShdw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sz="6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Impact" panose="020B0806030902050204" pitchFamily="34" charset="0"/>
              </a:rPr>
              <a:t>St-Jean</a:t>
            </a:r>
            <a:r>
              <a:rPr lang="fr-CA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fr-CA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endParaRPr lang="fr-CA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-1860000">
            <a:off x="3996671" y="5004543"/>
            <a:ext cx="3206774" cy="207282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74063" y="1810629"/>
            <a:ext cx="4925995" cy="3694496"/>
          </a:xfrm>
          <a:prstGeom prst="rect">
            <a:avLst/>
          </a:prstGeom>
          <a:effectLst>
            <a:softEdge rad="76200"/>
          </a:effectLst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5"/>
          <a:srcRect l="3870" r="11593" b="756"/>
          <a:stretch/>
        </p:blipFill>
        <p:spPr>
          <a:xfrm>
            <a:off x="6659924" y="-240882"/>
            <a:ext cx="4896000" cy="4320000"/>
          </a:xfrm>
          <a:prstGeom prst="rect">
            <a:avLst/>
          </a:prstGeom>
          <a:effectLst>
            <a:softEdge rad="88900"/>
          </a:effectLst>
        </p:spPr>
      </p:pic>
    </p:spTree>
    <p:extLst>
      <p:ext uri="{BB962C8B-B14F-4D97-AF65-F5344CB8AC3E}">
        <p14:creationId xmlns:p14="http://schemas.microsoft.com/office/powerpoint/2010/main" val="30805078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3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945397"/>
            <a:ext cx="12192000" cy="8578791"/>
          </a:xfrm>
          <a:prstGeom prst="rect">
            <a:avLst/>
          </a:prstGeom>
          <a:effectLst>
            <a:outerShdw dist="50800" dir="5400000" algn="ctr" rotWithShape="0">
              <a:srgbClr val="000000"/>
            </a:outerShdw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sz="6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Impact" panose="020B0806030902050204" pitchFamily="34" charset="0"/>
              </a:rPr>
              <a:t>Châteauguay</a:t>
            </a:r>
            <a:r>
              <a:rPr lang="fr-CA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fr-CA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endParaRPr lang="fr-CA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-1860000">
            <a:off x="1788870" y="4360908"/>
            <a:ext cx="3206774" cy="2072820"/>
          </a:xfrm>
          <a:prstGeom prst="rect">
            <a:avLst/>
          </a:prstGeom>
        </p:spPr>
      </p:pic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4664203" y="1168329"/>
            <a:ext cx="3266550" cy="4351338"/>
          </a:xfrm>
          <a:prstGeom prst="rect">
            <a:avLst/>
          </a:prstGeom>
          <a:effectLst>
            <a:reflection stA="45000" endPos="3000" dist="50800" dir="5400000" sy="-100000" algn="bl" rotWithShape="0"/>
            <a:softEdge rad="76200"/>
          </a:effectLst>
        </p:spPr>
      </p:pic>
    </p:spTree>
    <p:extLst>
      <p:ext uri="{BB962C8B-B14F-4D97-AF65-F5344CB8AC3E}">
        <p14:creationId xmlns:p14="http://schemas.microsoft.com/office/powerpoint/2010/main" val="7178213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45397"/>
            <a:ext cx="12192000" cy="8578791"/>
          </a:xfrm>
          <a:prstGeom prst="rect">
            <a:avLst/>
          </a:prstGeom>
          <a:solidFill>
            <a:schemeClr val="bg2">
              <a:alpha val="79000"/>
            </a:schemeClr>
          </a:solidFill>
          <a:effectLst>
            <a:outerShdw dist="50800" dir="5400000" algn="ctr" rotWithShape="0">
              <a:srgbClr val="000000"/>
            </a:outerShdw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sz="6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Impact" panose="020B0806030902050204" pitchFamily="34" charset="0"/>
              </a:rPr>
              <a:t>Valleyfield</a:t>
            </a:r>
            <a:r>
              <a:rPr lang="fr-CA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fr-CA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endParaRPr lang="fr-CA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-5220000">
            <a:off x="1454949" y="5275490"/>
            <a:ext cx="3206774" cy="207282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807640" y="1690688"/>
            <a:ext cx="3212870" cy="4298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7939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</TotalTime>
  <Words>28</Words>
  <Application>Microsoft Office PowerPoint</Application>
  <PresentationFormat>Grand écran</PresentationFormat>
  <Paragraphs>12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Impact</vt:lpstr>
      <vt:lpstr>Thème Office</vt:lpstr>
      <vt:lpstr>Voyage en Montérégie avec MNM</vt:lpstr>
      <vt:lpstr>St-Hubert </vt:lpstr>
      <vt:lpstr>St-Hubert </vt:lpstr>
      <vt:lpstr>Sorel </vt:lpstr>
      <vt:lpstr>St-Hyacinthe </vt:lpstr>
      <vt:lpstr>Granby </vt:lpstr>
      <vt:lpstr>St-Jean </vt:lpstr>
      <vt:lpstr>Châteauguay </vt:lpstr>
      <vt:lpstr>Valleyfield </vt:lpstr>
      <vt:lpstr>Vaudreuil 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Grimard , Karine</dc:creator>
  <cp:lastModifiedBy>Vincent Robichaud  (CISSSMO16)</cp:lastModifiedBy>
  <cp:revision>21</cp:revision>
  <dcterms:created xsi:type="dcterms:W3CDTF">2021-06-17T16:06:32Z</dcterms:created>
  <dcterms:modified xsi:type="dcterms:W3CDTF">2021-06-22T12:42:24Z</dcterms:modified>
</cp:coreProperties>
</file>