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6" r:id="rId3"/>
    <p:sldId id="257" r:id="rId4"/>
    <p:sldId id="258" r:id="rId5"/>
    <p:sldId id="259" r:id="rId6"/>
    <p:sldId id="260" r:id="rId7"/>
    <p:sldId id="261"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151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smtClean="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0ACAA140-D7D1-4F36-83EB-71F7C4A673A5}" type="datetimeFigureOut">
              <a:rPr lang="fr-CA" smtClean="0"/>
              <a:t>2021-06-21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532071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ACAA140-D7D1-4F36-83EB-71F7C4A673A5}" type="datetimeFigureOut">
              <a:rPr lang="fr-CA" smtClean="0"/>
              <a:t>2021-06-21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425661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ACAA140-D7D1-4F36-83EB-71F7C4A673A5}" type="datetimeFigureOut">
              <a:rPr lang="fr-CA" smtClean="0"/>
              <a:t>2021-06-21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348003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ACAA140-D7D1-4F36-83EB-71F7C4A673A5}" type="datetimeFigureOut">
              <a:rPr lang="fr-CA" smtClean="0"/>
              <a:t>2021-06-21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1097468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0ACAA140-D7D1-4F36-83EB-71F7C4A673A5}" type="datetimeFigureOut">
              <a:rPr lang="fr-CA" smtClean="0"/>
              <a:t>2021-06-21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3657165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ACAA140-D7D1-4F36-83EB-71F7C4A673A5}" type="datetimeFigureOut">
              <a:rPr lang="fr-CA" smtClean="0"/>
              <a:t>2021-06-21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312210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0ACAA140-D7D1-4F36-83EB-71F7C4A673A5}" type="datetimeFigureOut">
              <a:rPr lang="fr-CA" smtClean="0"/>
              <a:t>2021-06-21</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838963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0ACAA140-D7D1-4F36-83EB-71F7C4A673A5}" type="datetimeFigureOut">
              <a:rPr lang="fr-CA" smtClean="0"/>
              <a:t>2021-06-21</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3526496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CAA140-D7D1-4F36-83EB-71F7C4A673A5}" type="datetimeFigureOut">
              <a:rPr lang="fr-CA" smtClean="0"/>
              <a:t>2021-06-21</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3163790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0ACAA140-D7D1-4F36-83EB-71F7C4A673A5}" type="datetimeFigureOut">
              <a:rPr lang="fr-CA" smtClean="0"/>
              <a:t>2021-06-21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1020362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0ACAA140-D7D1-4F36-83EB-71F7C4A673A5}" type="datetimeFigureOut">
              <a:rPr lang="fr-CA" smtClean="0"/>
              <a:t>2021-06-21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DACEC50C-9334-477D-BAF1-3131D3926139}" type="slidenum">
              <a:rPr lang="fr-CA" smtClean="0"/>
              <a:t>‹N°›</a:t>
            </a:fld>
            <a:endParaRPr lang="fr-CA"/>
          </a:p>
        </p:txBody>
      </p:sp>
    </p:spTree>
    <p:extLst>
      <p:ext uri="{BB962C8B-B14F-4D97-AF65-F5344CB8AC3E}">
        <p14:creationId xmlns:p14="http://schemas.microsoft.com/office/powerpoint/2010/main" val="3706863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CAA140-D7D1-4F36-83EB-71F7C4A673A5}" type="datetimeFigureOut">
              <a:rPr lang="fr-CA" smtClean="0"/>
              <a:t>2021-06-21</a:t>
            </a:fld>
            <a:endParaRPr lang="fr-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EC50C-9334-477D-BAF1-3131D3926139}" type="slidenum">
              <a:rPr lang="fr-CA" smtClean="0"/>
              <a:t>‹N°›</a:t>
            </a:fld>
            <a:endParaRPr lang="fr-CA"/>
          </a:p>
        </p:txBody>
      </p:sp>
    </p:spTree>
    <p:extLst>
      <p:ext uri="{BB962C8B-B14F-4D97-AF65-F5344CB8AC3E}">
        <p14:creationId xmlns:p14="http://schemas.microsoft.com/office/powerpoint/2010/main" val="5818890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628650" y="241540"/>
            <a:ext cx="7886700" cy="5935423"/>
          </a:xfrm>
        </p:spPr>
        <p:txBody>
          <a:bodyPr>
            <a:normAutofit fontScale="47500" lnSpcReduction="20000"/>
          </a:bodyPr>
          <a:lstStyle/>
          <a:p>
            <a:pPr marL="0" indent="0">
              <a:buNone/>
            </a:pPr>
            <a:r>
              <a:rPr lang="fr-CA" sz="3400" dirty="0"/>
              <a:t>Voici notre participation au concours de la DPD. Vous trouverez en pièce jointe, le fichier PowerPoint de notre réalisation d’équipe. Nous en sommes très fiers, car nous possédons une ambiance hors du commun et tellement d’entrain ! Chacun de nous est une force supplémentaire à l’équipe et nous aimons nous le souligner régulièrement.</a:t>
            </a:r>
          </a:p>
          <a:p>
            <a:pPr marL="0" indent="0">
              <a:buNone/>
            </a:pPr>
            <a:endParaRPr lang="fr-CA" dirty="0"/>
          </a:p>
          <a:p>
            <a:r>
              <a:rPr lang="fr-CA" dirty="0"/>
              <a:t>Voici les noms de tous les participants :</a:t>
            </a:r>
          </a:p>
          <a:p>
            <a:pPr marL="0" indent="0">
              <a:buNone/>
            </a:pPr>
            <a:endParaRPr lang="fr-CA" dirty="0"/>
          </a:p>
          <a:p>
            <a:r>
              <a:rPr lang="fr-CA" dirty="0"/>
              <a:t>Lori Dubé James</a:t>
            </a:r>
          </a:p>
          <a:p>
            <a:r>
              <a:rPr lang="fr-CA" dirty="0"/>
              <a:t>Sophia Marin</a:t>
            </a:r>
          </a:p>
          <a:p>
            <a:r>
              <a:rPr lang="fr-CA" dirty="0"/>
              <a:t>Normand </a:t>
            </a:r>
            <a:r>
              <a:rPr lang="fr-CA" dirty="0" err="1"/>
              <a:t>Desautels</a:t>
            </a:r>
            <a:endParaRPr lang="fr-CA" dirty="0"/>
          </a:p>
          <a:p>
            <a:r>
              <a:rPr lang="fr-CA" dirty="0"/>
              <a:t>Maxime Pelletier</a:t>
            </a:r>
          </a:p>
          <a:p>
            <a:r>
              <a:rPr lang="fr-CA" dirty="0"/>
              <a:t>Martine Massy</a:t>
            </a:r>
          </a:p>
          <a:p>
            <a:r>
              <a:rPr lang="fr-CA" dirty="0"/>
              <a:t>Patrice Guénette Ouellet</a:t>
            </a:r>
          </a:p>
          <a:p>
            <a:r>
              <a:rPr lang="fr-CA" dirty="0"/>
              <a:t>Michelle Foucher</a:t>
            </a:r>
          </a:p>
          <a:p>
            <a:r>
              <a:rPr lang="fr-CA" dirty="0"/>
              <a:t>Chantal Raymond</a:t>
            </a:r>
          </a:p>
          <a:p>
            <a:r>
              <a:rPr lang="fr-CA" dirty="0"/>
              <a:t>Nathalie Fillion</a:t>
            </a:r>
          </a:p>
          <a:p>
            <a:r>
              <a:rPr lang="fr-CA" dirty="0"/>
              <a:t>Nathalie Chauvin</a:t>
            </a:r>
          </a:p>
          <a:p>
            <a:r>
              <a:rPr lang="fr-CA" dirty="0"/>
              <a:t>Marie-Eve Turcotte</a:t>
            </a:r>
          </a:p>
          <a:p>
            <a:r>
              <a:rPr lang="fr-CA" dirty="0"/>
              <a:t>Jessie </a:t>
            </a:r>
            <a:r>
              <a:rPr lang="fr-CA" dirty="0" err="1"/>
              <a:t>Guesdon</a:t>
            </a:r>
            <a:endParaRPr lang="fr-CA" dirty="0"/>
          </a:p>
          <a:p>
            <a:pPr marL="0" indent="0">
              <a:buNone/>
            </a:pPr>
            <a:endParaRPr lang="fr-CA" dirty="0"/>
          </a:p>
          <a:p>
            <a:pPr marL="0" indent="0">
              <a:buNone/>
            </a:pPr>
            <a:endParaRPr lang="fr-CA" dirty="0"/>
          </a:p>
          <a:p>
            <a:r>
              <a:rPr lang="fr-CA" dirty="0"/>
              <a:t>Au plaisir!</a:t>
            </a:r>
          </a:p>
          <a:p>
            <a:endParaRPr lang="fr-CA" dirty="0"/>
          </a:p>
        </p:txBody>
      </p:sp>
    </p:spTree>
    <p:extLst>
      <p:ext uri="{BB962C8B-B14F-4D97-AF65-F5344CB8AC3E}">
        <p14:creationId xmlns:p14="http://schemas.microsoft.com/office/powerpoint/2010/main" val="109681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a:srcRect l="10067" r="19749"/>
          <a:stretch/>
        </p:blipFill>
        <p:spPr>
          <a:xfrm>
            <a:off x="1039528" y="961787"/>
            <a:ext cx="7334451" cy="4820816"/>
          </a:xfrm>
          <a:prstGeom prst="rect">
            <a:avLst/>
          </a:prstGeom>
        </p:spPr>
      </p:pic>
    </p:spTree>
    <p:extLst>
      <p:ext uri="{BB962C8B-B14F-4D97-AF65-F5344CB8AC3E}">
        <p14:creationId xmlns:p14="http://schemas.microsoft.com/office/powerpoint/2010/main" val="4277118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a:extLst>
              <a:ext uri="{28A0092B-C50C-407E-A947-70E740481C1C}">
                <a14:useLocalDpi xmlns:a14="http://schemas.microsoft.com/office/drawing/2010/main" val="0"/>
              </a:ext>
            </a:extLst>
          </a:blip>
          <a:srcRect l="1882" r="1842"/>
          <a:stretch/>
        </p:blipFill>
        <p:spPr>
          <a:xfrm>
            <a:off x="391538" y="247650"/>
            <a:ext cx="8265514" cy="6438900"/>
          </a:xfrm>
          <a:prstGeom prst="rect">
            <a:avLst/>
          </a:prstGeom>
        </p:spPr>
      </p:pic>
    </p:spTree>
    <p:extLst>
      <p:ext uri="{BB962C8B-B14F-4D97-AF65-F5344CB8AC3E}">
        <p14:creationId xmlns:p14="http://schemas.microsoft.com/office/powerpoint/2010/main" val="108076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1484" t="10781" b="4375"/>
          <a:stretch/>
        </p:blipFill>
        <p:spPr>
          <a:xfrm>
            <a:off x="228600" y="714376"/>
            <a:ext cx="8818124" cy="5695768"/>
          </a:xfrm>
          <a:prstGeom prst="rect">
            <a:avLst/>
          </a:prstGeom>
        </p:spPr>
      </p:pic>
    </p:spTree>
    <p:extLst>
      <p:ext uri="{BB962C8B-B14F-4D97-AF65-F5344CB8AC3E}">
        <p14:creationId xmlns:p14="http://schemas.microsoft.com/office/powerpoint/2010/main" val="2987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cstate="print">
            <a:extLst>
              <a:ext uri="{28A0092B-C50C-407E-A947-70E740481C1C}">
                <a14:useLocalDpi xmlns:a14="http://schemas.microsoft.com/office/drawing/2010/main" val="0"/>
              </a:ext>
            </a:extLst>
          </a:blip>
          <a:srcRect l="11147" r="36249"/>
          <a:stretch/>
        </p:blipFill>
        <p:spPr>
          <a:xfrm>
            <a:off x="485774" y="272143"/>
            <a:ext cx="3181351" cy="2789869"/>
          </a:xfrm>
          <a:prstGeom prst="rect">
            <a:avLst/>
          </a:prstGeom>
        </p:spPr>
      </p:pic>
      <p:pic>
        <p:nvPicPr>
          <p:cNvPr id="5" name="Image 4"/>
          <p:cNvPicPr>
            <a:picLocks noChangeAspect="1"/>
          </p:cNvPicPr>
          <p:nvPr/>
        </p:nvPicPr>
        <p:blipFill rotWithShape="1">
          <a:blip r:embed="rId3" cstate="print">
            <a:extLst>
              <a:ext uri="{28A0092B-C50C-407E-A947-70E740481C1C}">
                <a14:useLocalDpi xmlns:a14="http://schemas.microsoft.com/office/drawing/2010/main" val="0"/>
              </a:ext>
            </a:extLst>
          </a:blip>
          <a:srcRect l="18229" t="4387" r="28229"/>
          <a:stretch/>
        </p:blipFill>
        <p:spPr>
          <a:xfrm>
            <a:off x="4467224" y="272143"/>
            <a:ext cx="3733801" cy="3075871"/>
          </a:xfrm>
          <a:prstGeom prst="rect">
            <a:avLst/>
          </a:prstGeom>
        </p:spPr>
      </p:pic>
      <p:pic>
        <p:nvPicPr>
          <p:cNvPr id="6" name="Image 5"/>
          <p:cNvPicPr>
            <a:picLocks noChangeAspect="1"/>
          </p:cNvPicPr>
          <p:nvPr/>
        </p:nvPicPr>
        <p:blipFill rotWithShape="1">
          <a:blip r:embed="rId4" cstate="print">
            <a:extLst>
              <a:ext uri="{28A0092B-C50C-407E-A947-70E740481C1C}">
                <a14:useLocalDpi xmlns:a14="http://schemas.microsoft.com/office/drawing/2010/main" val="0"/>
              </a:ext>
            </a:extLst>
          </a:blip>
          <a:srcRect l="20521" r="26042"/>
          <a:stretch/>
        </p:blipFill>
        <p:spPr>
          <a:xfrm>
            <a:off x="647699" y="3348014"/>
            <a:ext cx="3419476" cy="2951928"/>
          </a:xfrm>
          <a:prstGeom prst="rect">
            <a:avLst/>
          </a:prstGeom>
        </p:spPr>
      </p:pic>
      <p:pic>
        <p:nvPicPr>
          <p:cNvPr id="7" name="Image 6"/>
          <p:cNvPicPr>
            <a:picLocks noChangeAspect="1"/>
          </p:cNvPicPr>
          <p:nvPr/>
        </p:nvPicPr>
        <p:blipFill rotWithShape="1">
          <a:blip r:embed="rId5" cstate="print">
            <a:extLst>
              <a:ext uri="{28A0092B-C50C-407E-A947-70E740481C1C}">
                <a14:useLocalDpi xmlns:a14="http://schemas.microsoft.com/office/drawing/2010/main" val="0"/>
              </a:ext>
            </a:extLst>
          </a:blip>
          <a:srcRect l="15000" r="31875" b="4613"/>
          <a:stretch/>
        </p:blipFill>
        <p:spPr>
          <a:xfrm>
            <a:off x="4786312" y="3541939"/>
            <a:ext cx="3095624" cy="2564078"/>
          </a:xfrm>
          <a:prstGeom prst="rect">
            <a:avLst/>
          </a:prstGeom>
        </p:spPr>
      </p:pic>
    </p:spTree>
    <p:extLst>
      <p:ext uri="{BB962C8B-B14F-4D97-AF65-F5344CB8AC3E}">
        <p14:creationId xmlns:p14="http://schemas.microsoft.com/office/powerpoint/2010/main" val="1475513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cstate="print">
            <a:extLst>
              <a:ext uri="{28A0092B-C50C-407E-A947-70E740481C1C}">
                <a14:useLocalDpi xmlns:a14="http://schemas.microsoft.com/office/drawing/2010/main" val="0"/>
              </a:ext>
            </a:extLst>
          </a:blip>
          <a:srcRect l="21354" r="33334"/>
          <a:stretch/>
        </p:blipFill>
        <p:spPr>
          <a:xfrm>
            <a:off x="457200" y="253093"/>
            <a:ext cx="2857500" cy="2909112"/>
          </a:xfrm>
          <a:prstGeom prst="rect">
            <a:avLst/>
          </a:prstGeom>
        </p:spPr>
      </p:pic>
      <p:pic>
        <p:nvPicPr>
          <p:cNvPr id="5" name="Image 4"/>
          <p:cNvPicPr>
            <a:picLocks noChangeAspect="1"/>
          </p:cNvPicPr>
          <p:nvPr/>
        </p:nvPicPr>
        <p:blipFill rotWithShape="1">
          <a:blip r:embed="rId3" cstate="print">
            <a:extLst>
              <a:ext uri="{28A0092B-C50C-407E-A947-70E740481C1C}">
                <a14:useLocalDpi xmlns:a14="http://schemas.microsoft.com/office/drawing/2010/main" val="0"/>
              </a:ext>
            </a:extLst>
          </a:blip>
          <a:srcRect l="23854" t="12516" r="26563" b="15001"/>
          <a:stretch/>
        </p:blipFill>
        <p:spPr>
          <a:xfrm>
            <a:off x="4171949" y="438150"/>
            <a:ext cx="3524251" cy="2376648"/>
          </a:xfrm>
          <a:prstGeom prst="rect">
            <a:avLst/>
          </a:prstGeom>
        </p:spPr>
      </p:pic>
      <p:pic>
        <p:nvPicPr>
          <p:cNvPr id="6" name="Image 5"/>
          <p:cNvPicPr>
            <a:picLocks noChangeAspect="1"/>
          </p:cNvPicPr>
          <p:nvPr/>
        </p:nvPicPr>
        <p:blipFill rotWithShape="1">
          <a:blip r:embed="rId4" cstate="print">
            <a:extLst>
              <a:ext uri="{28A0092B-C50C-407E-A947-70E740481C1C}">
                <a14:useLocalDpi xmlns:a14="http://schemas.microsoft.com/office/drawing/2010/main" val="0"/>
              </a:ext>
            </a:extLst>
          </a:blip>
          <a:srcRect l="13438" r="35208"/>
          <a:stretch/>
        </p:blipFill>
        <p:spPr>
          <a:xfrm>
            <a:off x="457200" y="3310618"/>
            <a:ext cx="3571875" cy="3208580"/>
          </a:xfrm>
          <a:prstGeom prst="rect">
            <a:avLst/>
          </a:prstGeom>
        </p:spPr>
      </p:pic>
      <p:pic>
        <p:nvPicPr>
          <p:cNvPr id="7" name="Image 6"/>
          <p:cNvPicPr>
            <a:picLocks noChangeAspect="1"/>
          </p:cNvPicPr>
          <p:nvPr/>
        </p:nvPicPr>
        <p:blipFill rotWithShape="1">
          <a:blip r:embed="rId5" cstate="print">
            <a:extLst>
              <a:ext uri="{28A0092B-C50C-407E-A947-70E740481C1C}">
                <a14:useLocalDpi xmlns:a14="http://schemas.microsoft.com/office/drawing/2010/main" val="0"/>
              </a:ext>
            </a:extLst>
          </a:blip>
          <a:srcRect l="29374" t="7548" r="19376"/>
          <a:stretch/>
        </p:blipFill>
        <p:spPr>
          <a:xfrm>
            <a:off x="4524375" y="3321079"/>
            <a:ext cx="3438525" cy="2861444"/>
          </a:xfrm>
          <a:prstGeom prst="rect">
            <a:avLst/>
          </a:prstGeom>
        </p:spPr>
      </p:pic>
    </p:spTree>
    <p:extLst>
      <p:ext uri="{BB962C8B-B14F-4D97-AF65-F5344CB8AC3E}">
        <p14:creationId xmlns:p14="http://schemas.microsoft.com/office/powerpoint/2010/main" val="3542229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cstate="print">
            <a:extLst>
              <a:ext uri="{28A0092B-C50C-407E-A947-70E740481C1C}">
                <a14:useLocalDpi xmlns:a14="http://schemas.microsoft.com/office/drawing/2010/main" val="0"/>
              </a:ext>
            </a:extLst>
          </a:blip>
          <a:srcRect l="18020" t="8677" r="32813"/>
          <a:stretch/>
        </p:blipFill>
        <p:spPr>
          <a:xfrm>
            <a:off x="419099" y="257175"/>
            <a:ext cx="3352801" cy="2872814"/>
          </a:xfrm>
          <a:prstGeom prst="rect">
            <a:avLst/>
          </a:prstGeom>
        </p:spPr>
      </p:pic>
      <p:pic>
        <p:nvPicPr>
          <p:cNvPr id="5" name="Image 4"/>
          <p:cNvPicPr>
            <a:picLocks noChangeAspect="1"/>
          </p:cNvPicPr>
          <p:nvPr/>
        </p:nvPicPr>
        <p:blipFill rotWithShape="1">
          <a:blip r:embed="rId3" cstate="print">
            <a:extLst>
              <a:ext uri="{28A0092B-C50C-407E-A947-70E740481C1C}">
                <a14:useLocalDpi xmlns:a14="http://schemas.microsoft.com/office/drawing/2010/main" val="0"/>
              </a:ext>
            </a:extLst>
          </a:blip>
          <a:srcRect l="15730" r="30521"/>
          <a:stretch/>
        </p:blipFill>
        <p:spPr>
          <a:xfrm>
            <a:off x="4808784" y="119743"/>
            <a:ext cx="3878016" cy="3328307"/>
          </a:xfrm>
          <a:prstGeom prst="rect">
            <a:avLst/>
          </a:prstGeom>
        </p:spPr>
      </p:pic>
      <p:pic>
        <p:nvPicPr>
          <p:cNvPr id="6" name="Image 5"/>
          <p:cNvPicPr>
            <a:picLocks noChangeAspect="1"/>
          </p:cNvPicPr>
          <p:nvPr/>
        </p:nvPicPr>
        <p:blipFill rotWithShape="1">
          <a:blip r:embed="rId4" cstate="print">
            <a:extLst>
              <a:ext uri="{28A0092B-C50C-407E-A947-70E740481C1C}">
                <a14:useLocalDpi xmlns:a14="http://schemas.microsoft.com/office/drawing/2010/main" val="0"/>
              </a:ext>
            </a:extLst>
          </a:blip>
          <a:srcRect l="21458" t="4161" r="27813"/>
          <a:stretch/>
        </p:blipFill>
        <p:spPr>
          <a:xfrm>
            <a:off x="523875" y="3448050"/>
            <a:ext cx="3571875" cy="3112948"/>
          </a:xfrm>
          <a:prstGeom prst="rect">
            <a:avLst/>
          </a:prstGeom>
        </p:spPr>
      </p:pic>
      <p:pic>
        <p:nvPicPr>
          <p:cNvPr id="7" name="Image 6"/>
          <p:cNvPicPr>
            <a:picLocks noChangeAspect="1"/>
          </p:cNvPicPr>
          <p:nvPr/>
        </p:nvPicPr>
        <p:blipFill rotWithShape="1">
          <a:blip r:embed="rId5" cstate="print">
            <a:extLst>
              <a:ext uri="{28A0092B-C50C-407E-A947-70E740481C1C}">
                <a14:useLocalDpi xmlns:a14="http://schemas.microsoft.com/office/drawing/2010/main" val="0"/>
              </a:ext>
            </a:extLst>
          </a:blip>
          <a:srcRect l="14479" r="32396"/>
          <a:stretch/>
        </p:blipFill>
        <p:spPr>
          <a:xfrm>
            <a:off x="4808784" y="3577775"/>
            <a:ext cx="3286126" cy="2853498"/>
          </a:xfrm>
          <a:prstGeom prst="rect">
            <a:avLst/>
          </a:prstGeom>
        </p:spPr>
      </p:pic>
    </p:spTree>
    <p:extLst>
      <p:ext uri="{BB962C8B-B14F-4D97-AF65-F5344CB8AC3E}">
        <p14:creationId xmlns:p14="http://schemas.microsoft.com/office/powerpoint/2010/main" val="2241816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81000"/>
            <a:ext cx="8128000" cy="6096000"/>
          </a:xfrm>
          <a:prstGeom prst="rect">
            <a:avLst/>
          </a:prstGeom>
        </p:spPr>
      </p:pic>
    </p:spTree>
    <p:extLst>
      <p:ext uri="{BB962C8B-B14F-4D97-AF65-F5344CB8AC3E}">
        <p14:creationId xmlns:p14="http://schemas.microsoft.com/office/powerpoint/2010/main" val="1805735051"/>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TotalTime>
  <Words>96</Words>
  <Application>Microsoft Office PowerPoint</Application>
  <PresentationFormat>Affichage à l'écran (4:3)</PresentationFormat>
  <Paragraphs>19</Paragraphs>
  <Slides>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TURCOTTE, Marie-Eve</dc:creator>
  <cp:lastModifiedBy>Vincent Robichaud  (CISSSMO16)</cp:lastModifiedBy>
  <cp:revision>4</cp:revision>
  <dcterms:created xsi:type="dcterms:W3CDTF">2021-06-18T18:52:52Z</dcterms:created>
  <dcterms:modified xsi:type="dcterms:W3CDTF">2021-06-21T12:11:20Z</dcterms:modified>
</cp:coreProperties>
</file>