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Programme spécialisé intégration scolaire communautaire DIS DIP </a:t>
            </a:r>
            <a:r>
              <a:rPr lang="fr-CA" dirty="0" smtClean="0"/>
              <a:t>DMS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2951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Notre </a:t>
            </a:r>
            <a:r>
              <a:rPr lang="fr-CA" dirty="0" smtClean="0"/>
              <a:t>équipe, </a:t>
            </a:r>
            <a:r>
              <a:rPr lang="fr-CA" dirty="0"/>
              <a:t>notre </a:t>
            </a:r>
            <a:r>
              <a:rPr lang="fr-CA" dirty="0" smtClean="0"/>
              <a:t>force</a:t>
            </a:r>
            <a:r>
              <a:rPr lang="fr-CA" dirty="0"/>
              <a:t>, notre réalisation Souder notre équipe en temps de </a:t>
            </a:r>
            <a:r>
              <a:rPr lang="fr-CA" dirty="0" smtClean="0"/>
              <a:t>pandémie. 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392480"/>
            <a:ext cx="7315200" cy="4063515"/>
          </a:xfrm>
        </p:spPr>
      </p:pic>
    </p:spTree>
    <p:extLst>
      <p:ext uri="{BB962C8B-B14F-4D97-AF65-F5344CB8AC3E}">
        <p14:creationId xmlns:p14="http://schemas.microsoft.com/office/powerpoint/2010/main" val="1113875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Notre </a:t>
            </a:r>
            <a:r>
              <a:rPr lang="fr-CA" dirty="0"/>
              <a:t>ballon représente notre programme comme la pièce du casse tête pour le </a:t>
            </a:r>
            <a:r>
              <a:rPr lang="fr-CA" dirty="0" smtClean="0"/>
              <a:t>TSA. Notre </a:t>
            </a:r>
            <a:r>
              <a:rPr lang="fr-CA" dirty="0"/>
              <a:t>plus grande force c'est notre équipe </a:t>
            </a:r>
            <a:r>
              <a:rPr lang="fr-CA" dirty="0" smtClean="0"/>
              <a:t>qui </a:t>
            </a:r>
            <a:r>
              <a:rPr lang="fr-CA" dirty="0"/>
              <a:t>soutien le ballon</a:t>
            </a:r>
            <a:endParaRPr lang="fr-CA" dirty="0"/>
          </a:p>
        </p:txBody>
      </p:sp>
      <p:pic>
        <p:nvPicPr>
          <p:cNvPr id="1026" name="x_id-3FDFA2E6-EA36-4B7B-A34B-5088CE880EB9" descr="Ima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68" y="1336430"/>
            <a:ext cx="7311002" cy="389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54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Karine Séguin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309913"/>
            <a:ext cx="7315200" cy="4228648"/>
          </a:xfrm>
        </p:spPr>
      </p:pic>
    </p:spTree>
    <p:extLst>
      <p:ext uri="{BB962C8B-B14F-4D97-AF65-F5344CB8AC3E}">
        <p14:creationId xmlns:p14="http://schemas.microsoft.com/office/powerpoint/2010/main" val="1868477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Julie Côté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326496"/>
            <a:ext cx="7315200" cy="4195482"/>
          </a:xfrm>
        </p:spPr>
      </p:pic>
    </p:spTree>
    <p:extLst>
      <p:ext uri="{BB962C8B-B14F-4D97-AF65-F5344CB8AC3E}">
        <p14:creationId xmlns:p14="http://schemas.microsoft.com/office/powerpoint/2010/main" val="2554229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Marie-Pier St-Martin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305727"/>
            <a:ext cx="7315200" cy="4237021"/>
          </a:xfrm>
        </p:spPr>
      </p:pic>
    </p:spTree>
    <p:extLst>
      <p:ext uri="{BB962C8B-B14F-4D97-AF65-F5344CB8AC3E}">
        <p14:creationId xmlns:p14="http://schemas.microsoft.com/office/powerpoint/2010/main" val="241407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Madeleine Mendes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186062"/>
            <a:ext cx="7315200" cy="4476351"/>
          </a:xfrm>
        </p:spPr>
      </p:pic>
    </p:spTree>
    <p:extLst>
      <p:ext uri="{BB962C8B-B14F-4D97-AF65-F5344CB8AC3E}">
        <p14:creationId xmlns:p14="http://schemas.microsoft.com/office/powerpoint/2010/main" val="1139613242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TM03457475[[fn=Cadre]]</Template>
  <TotalTime>23</TotalTime>
  <Words>59</Words>
  <Application>Microsoft Office PowerPoint</Application>
  <PresentationFormat>Grand écran</PresentationFormat>
  <Paragraphs>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Corbel</vt:lpstr>
      <vt:lpstr>Wingdings 2</vt:lpstr>
      <vt:lpstr>Cadre</vt:lpstr>
      <vt:lpstr>Programme spécialisé intégration scolaire communautaire DIS DIP DMS</vt:lpstr>
      <vt:lpstr>Notre équipe, notre force, notre réalisation Souder notre équipe en temps de pandémie. </vt:lpstr>
      <vt:lpstr>Notre ballon représente notre programme comme la pièce du casse tête pour le TSA. Notre plus grande force c'est notre équipe qui soutien le ballon</vt:lpstr>
      <vt:lpstr>Karine Séguin</vt:lpstr>
      <vt:lpstr>Julie Côté</vt:lpstr>
      <vt:lpstr>Marie-Pier St-Martin</vt:lpstr>
      <vt:lpstr>Madeleine Mendes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spécialisé intégration scolaire communautaire DIS DIP DMS</dc:title>
  <dc:creator>Vincent Robichaud  (CISSSMO16)</dc:creator>
  <cp:lastModifiedBy>Vincent Robichaud  (CISSSMO16)</cp:lastModifiedBy>
  <cp:revision>4</cp:revision>
  <dcterms:created xsi:type="dcterms:W3CDTF">2021-06-22T17:47:54Z</dcterms:created>
  <dcterms:modified xsi:type="dcterms:W3CDTF">2021-06-23T12:19:04Z</dcterms:modified>
</cp:coreProperties>
</file>