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D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jp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82" y="183753"/>
            <a:ext cx="2048557" cy="201318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6757" y="1889678"/>
            <a:ext cx="1816474" cy="195316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2063" y="167069"/>
            <a:ext cx="1685383" cy="2250873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005" y="25388"/>
            <a:ext cx="1708265" cy="227768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37792" y="419792"/>
            <a:ext cx="2094810" cy="1571108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63800" y="113949"/>
            <a:ext cx="1679122" cy="2240740"/>
          </a:xfrm>
          <a:prstGeom prst="rect">
            <a:avLst/>
          </a:prstGeom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964" y="2196935"/>
            <a:ext cx="1747516" cy="2330022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99" y="4547799"/>
            <a:ext cx="1658256" cy="2213040"/>
          </a:xfrm>
          <a:prstGeom prst="rect">
            <a:avLst/>
          </a:prstGeom>
        </p:spPr>
      </p:pic>
      <p:pic>
        <p:nvPicPr>
          <p:cNvPr id="23" name="Imag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958163" y="2018923"/>
            <a:ext cx="2840982" cy="1597290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01193" y="2426431"/>
            <a:ext cx="1893501" cy="205453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938484" y="4535244"/>
            <a:ext cx="1746471" cy="2330596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20775" y="4791277"/>
            <a:ext cx="2066723" cy="206672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92677" y="5087243"/>
            <a:ext cx="1858654" cy="185865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022" y="4594333"/>
            <a:ext cx="1527437" cy="203658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8787" y="3628710"/>
            <a:ext cx="2063513" cy="1547635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3078703" y="2378325"/>
            <a:ext cx="1568410" cy="2087453"/>
          </a:xfrm>
          <a:prstGeom prst="rect">
            <a:avLst/>
          </a:prstGeom>
        </p:spPr>
      </p:pic>
      <p:pic>
        <p:nvPicPr>
          <p:cNvPr id="29" name="Image 28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130517" y="4767774"/>
            <a:ext cx="1521098" cy="209806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57667" y="300016"/>
            <a:ext cx="2078182" cy="155863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4273966" y="3930046"/>
            <a:ext cx="2450804" cy="944962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25" name="Image 2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718990" y="4613739"/>
            <a:ext cx="1649277" cy="2194902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775" y="175583"/>
            <a:ext cx="1543265" cy="2114845"/>
          </a:xfrm>
          <a:prstGeom prst="rect">
            <a:avLst/>
          </a:prstGeom>
        </p:spPr>
      </p:pic>
      <p:sp>
        <p:nvSpPr>
          <p:cNvPr id="3" name="Parchemin horizontal 2"/>
          <p:cNvSpPr/>
          <p:nvPr/>
        </p:nvSpPr>
        <p:spPr>
          <a:xfrm>
            <a:off x="6554653" y="3393317"/>
            <a:ext cx="2661512" cy="136858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700" dirty="0">
                <a:solidFill>
                  <a:schemeClr val="bg1"/>
                </a:solidFill>
                <a:latin typeface="Arial Black" panose="020B0A04020102020204" pitchFamily="34" charset="0"/>
              </a:rPr>
              <a:t>Nos réalisations et contributions: </a:t>
            </a:r>
          </a:p>
          <a:p>
            <a:pPr algn="ctr"/>
            <a:endParaRPr lang="fr-CA" sz="700" dirty="0" smtClean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algn="ctr"/>
            <a:r>
              <a:rPr lang="fr-CA" sz="7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MDA</a:t>
            </a:r>
            <a:r>
              <a:rPr lang="fr-CA" sz="700" dirty="0">
                <a:solidFill>
                  <a:schemeClr val="bg1"/>
                </a:solidFill>
                <a:latin typeface="Arial Black" panose="020B0A04020102020204" pitchFamily="34" charset="0"/>
              </a:rPr>
              <a:t>, outil Collecte d'adultes, ÉOR, délestage, Agir Tôt, répondant </a:t>
            </a:r>
            <a:r>
              <a:rPr lang="fr-CA" sz="7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RSIPA, accueil de 16 nouveaux, recensions, révision du répit spécialisé, salon TEVA, repérage, livraison masques CES, bureaux satellites, vidéo Yoga, petite caisse, billets de taxi, stores à </a:t>
            </a:r>
            <a:r>
              <a:rPr lang="fr-CA" sz="700" dirty="0" err="1" smtClean="0">
                <a:solidFill>
                  <a:schemeClr val="bg1"/>
                </a:solidFill>
                <a:latin typeface="Arial Black" panose="020B0A04020102020204" pitchFamily="34" charset="0"/>
              </a:rPr>
              <a:t>Kateri</a:t>
            </a:r>
            <a:r>
              <a:rPr lang="fr-CA" sz="700" dirty="0">
                <a:solidFill>
                  <a:schemeClr val="bg1"/>
                </a:solidFill>
                <a:latin typeface="Arial Black" panose="020B0A04020102020204" pitchFamily="34" charset="0"/>
              </a:rPr>
              <a:t> </a:t>
            </a:r>
            <a:r>
              <a:rPr lang="fr-CA" sz="7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!!!</a:t>
            </a:r>
            <a:endParaRPr lang="fr-CA" sz="7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87" y="2412374"/>
            <a:ext cx="2003366" cy="1500591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927823" y="128693"/>
            <a:ext cx="1668143" cy="2225996"/>
          </a:xfrm>
          <a:prstGeom prst="rect">
            <a:avLst/>
          </a:prstGeom>
        </p:spPr>
      </p:pic>
      <p:pic>
        <p:nvPicPr>
          <p:cNvPr id="27" name="Image 2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0606654" y="2194042"/>
            <a:ext cx="1408298" cy="2603218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10395683" y="4465778"/>
            <a:ext cx="1731414" cy="2310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293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cteur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563</TotalTime>
  <Words>59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 Black</vt:lpstr>
      <vt:lpstr>Century Gothic</vt:lpstr>
      <vt:lpstr>Wingdings 3</vt:lpstr>
      <vt:lpstr>Secteur</vt:lpstr>
      <vt:lpstr>Présentation PowerPoint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Bouffard Véronique</dc:creator>
  <cp:lastModifiedBy>Bouffard Véronique</cp:lastModifiedBy>
  <cp:revision>25</cp:revision>
  <cp:lastPrinted>2021-06-21T15:49:30Z</cp:lastPrinted>
  <dcterms:created xsi:type="dcterms:W3CDTF">2021-06-18T11:56:30Z</dcterms:created>
  <dcterms:modified xsi:type="dcterms:W3CDTF">2021-06-21T15:51:07Z</dcterms:modified>
</cp:coreProperties>
</file>