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6" d="100"/>
          <a:sy n="76" d="100"/>
        </p:scale>
        <p:origin x="-296" y="2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CA"/>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CA"/>
          </a:p>
        </p:txBody>
      </p:sp>
      <p:sp>
        <p:nvSpPr>
          <p:cNvPr id="4" name="Espace réservé de la date 3"/>
          <p:cNvSpPr>
            <a:spLocks noGrp="1"/>
          </p:cNvSpPr>
          <p:nvPr>
            <p:ph type="dt" sz="half" idx="10"/>
          </p:nvPr>
        </p:nvSpPr>
        <p:spPr/>
        <p:txBody>
          <a:bodyPr/>
          <a:lstStyle/>
          <a:p>
            <a:fld id="{F03407D3-DE3C-41C6-B573-DA867B034715}" type="datetimeFigureOut">
              <a:rPr lang="fr-CA" smtClean="0"/>
              <a:t>2021-06-21</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983E2C4D-BE3F-4B28-A621-4EE1F9F1CA09}" type="slidenum">
              <a:rPr lang="fr-CA" smtClean="0"/>
              <a:t>‹N°›</a:t>
            </a:fld>
            <a:endParaRPr lang="fr-CA"/>
          </a:p>
        </p:txBody>
      </p:sp>
    </p:spTree>
    <p:extLst>
      <p:ext uri="{BB962C8B-B14F-4D97-AF65-F5344CB8AC3E}">
        <p14:creationId xmlns:p14="http://schemas.microsoft.com/office/powerpoint/2010/main" val="2203854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F03407D3-DE3C-41C6-B573-DA867B034715}" type="datetimeFigureOut">
              <a:rPr lang="fr-CA" smtClean="0"/>
              <a:t>2021-06-21</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983E2C4D-BE3F-4B28-A621-4EE1F9F1CA09}" type="slidenum">
              <a:rPr lang="fr-CA" smtClean="0"/>
              <a:t>‹N°›</a:t>
            </a:fld>
            <a:endParaRPr lang="fr-CA"/>
          </a:p>
        </p:txBody>
      </p:sp>
    </p:spTree>
    <p:extLst>
      <p:ext uri="{BB962C8B-B14F-4D97-AF65-F5344CB8AC3E}">
        <p14:creationId xmlns:p14="http://schemas.microsoft.com/office/powerpoint/2010/main" val="2287710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F03407D3-DE3C-41C6-B573-DA867B034715}" type="datetimeFigureOut">
              <a:rPr lang="fr-CA" smtClean="0"/>
              <a:t>2021-06-21</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983E2C4D-BE3F-4B28-A621-4EE1F9F1CA09}" type="slidenum">
              <a:rPr lang="fr-CA" smtClean="0"/>
              <a:t>‹N°›</a:t>
            </a:fld>
            <a:endParaRPr lang="fr-CA"/>
          </a:p>
        </p:txBody>
      </p:sp>
    </p:spTree>
    <p:extLst>
      <p:ext uri="{BB962C8B-B14F-4D97-AF65-F5344CB8AC3E}">
        <p14:creationId xmlns:p14="http://schemas.microsoft.com/office/powerpoint/2010/main" val="510533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F03407D3-DE3C-41C6-B573-DA867B034715}" type="datetimeFigureOut">
              <a:rPr lang="fr-CA" smtClean="0"/>
              <a:t>2021-06-21</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983E2C4D-BE3F-4B28-A621-4EE1F9F1CA09}" type="slidenum">
              <a:rPr lang="fr-CA" smtClean="0"/>
              <a:t>‹N°›</a:t>
            </a:fld>
            <a:endParaRPr lang="fr-CA"/>
          </a:p>
        </p:txBody>
      </p:sp>
    </p:spTree>
    <p:extLst>
      <p:ext uri="{BB962C8B-B14F-4D97-AF65-F5344CB8AC3E}">
        <p14:creationId xmlns:p14="http://schemas.microsoft.com/office/powerpoint/2010/main" val="844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F03407D3-DE3C-41C6-B573-DA867B034715}" type="datetimeFigureOut">
              <a:rPr lang="fr-CA" smtClean="0"/>
              <a:t>2021-06-21</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983E2C4D-BE3F-4B28-A621-4EE1F9F1CA09}" type="slidenum">
              <a:rPr lang="fr-CA" smtClean="0"/>
              <a:t>‹N°›</a:t>
            </a:fld>
            <a:endParaRPr lang="fr-CA"/>
          </a:p>
        </p:txBody>
      </p:sp>
    </p:spTree>
    <p:extLst>
      <p:ext uri="{BB962C8B-B14F-4D97-AF65-F5344CB8AC3E}">
        <p14:creationId xmlns:p14="http://schemas.microsoft.com/office/powerpoint/2010/main" val="2501625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F03407D3-DE3C-41C6-B573-DA867B034715}" type="datetimeFigureOut">
              <a:rPr lang="fr-CA" smtClean="0"/>
              <a:t>2021-06-21</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983E2C4D-BE3F-4B28-A621-4EE1F9F1CA09}" type="slidenum">
              <a:rPr lang="fr-CA" smtClean="0"/>
              <a:t>‹N°›</a:t>
            </a:fld>
            <a:endParaRPr lang="fr-CA"/>
          </a:p>
        </p:txBody>
      </p:sp>
    </p:spTree>
    <p:extLst>
      <p:ext uri="{BB962C8B-B14F-4D97-AF65-F5344CB8AC3E}">
        <p14:creationId xmlns:p14="http://schemas.microsoft.com/office/powerpoint/2010/main" val="1327635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CA"/>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F03407D3-DE3C-41C6-B573-DA867B034715}" type="datetimeFigureOut">
              <a:rPr lang="fr-CA" smtClean="0"/>
              <a:t>2021-06-21</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983E2C4D-BE3F-4B28-A621-4EE1F9F1CA09}" type="slidenum">
              <a:rPr lang="fr-CA" smtClean="0"/>
              <a:t>‹N°›</a:t>
            </a:fld>
            <a:endParaRPr lang="fr-CA"/>
          </a:p>
        </p:txBody>
      </p:sp>
    </p:spTree>
    <p:extLst>
      <p:ext uri="{BB962C8B-B14F-4D97-AF65-F5344CB8AC3E}">
        <p14:creationId xmlns:p14="http://schemas.microsoft.com/office/powerpoint/2010/main" val="192294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F03407D3-DE3C-41C6-B573-DA867B034715}" type="datetimeFigureOut">
              <a:rPr lang="fr-CA" smtClean="0"/>
              <a:t>2021-06-21</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983E2C4D-BE3F-4B28-A621-4EE1F9F1CA09}" type="slidenum">
              <a:rPr lang="fr-CA" smtClean="0"/>
              <a:t>‹N°›</a:t>
            </a:fld>
            <a:endParaRPr lang="fr-CA"/>
          </a:p>
        </p:txBody>
      </p:sp>
    </p:spTree>
    <p:extLst>
      <p:ext uri="{BB962C8B-B14F-4D97-AF65-F5344CB8AC3E}">
        <p14:creationId xmlns:p14="http://schemas.microsoft.com/office/powerpoint/2010/main" val="456570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03407D3-DE3C-41C6-B573-DA867B034715}" type="datetimeFigureOut">
              <a:rPr lang="fr-CA" smtClean="0"/>
              <a:t>2021-06-21</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983E2C4D-BE3F-4B28-A621-4EE1F9F1CA09}" type="slidenum">
              <a:rPr lang="fr-CA" smtClean="0"/>
              <a:t>‹N°›</a:t>
            </a:fld>
            <a:endParaRPr lang="fr-CA"/>
          </a:p>
        </p:txBody>
      </p:sp>
    </p:spTree>
    <p:extLst>
      <p:ext uri="{BB962C8B-B14F-4D97-AF65-F5344CB8AC3E}">
        <p14:creationId xmlns:p14="http://schemas.microsoft.com/office/powerpoint/2010/main" val="429318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CA"/>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F03407D3-DE3C-41C6-B573-DA867B034715}" type="datetimeFigureOut">
              <a:rPr lang="fr-CA" smtClean="0"/>
              <a:t>2021-06-21</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983E2C4D-BE3F-4B28-A621-4EE1F9F1CA09}" type="slidenum">
              <a:rPr lang="fr-CA" smtClean="0"/>
              <a:t>‹N°›</a:t>
            </a:fld>
            <a:endParaRPr lang="fr-CA"/>
          </a:p>
        </p:txBody>
      </p:sp>
    </p:spTree>
    <p:extLst>
      <p:ext uri="{BB962C8B-B14F-4D97-AF65-F5344CB8AC3E}">
        <p14:creationId xmlns:p14="http://schemas.microsoft.com/office/powerpoint/2010/main" val="3189266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CA"/>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F03407D3-DE3C-41C6-B573-DA867B034715}" type="datetimeFigureOut">
              <a:rPr lang="fr-CA" smtClean="0"/>
              <a:t>2021-06-21</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983E2C4D-BE3F-4B28-A621-4EE1F9F1CA09}" type="slidenum">
              <a:rPr lang="fr-CA" smtClean="0"/>
              <a:t>‹N°›</a:t>
            </a:fld>
            <a:endParaRPr lang="fr-CA"/>
          </a:p>
        </p:txBody>
      </p:sp>
    </p:spTree>
    <p:extLst>
      <p:ext uri="{BB962C8B-B14F-4D97-AF65-F5344CB8AC3E}">
        <p14:creationId xmlns:p14="http://schemas.microsoft.com/office/powerpoint/2010/main" val="2367145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3407D3-DE3C-41C6-B573-DA867B034715}" type="datetimeFigureOut">
              <a:rPr lang="fr-CA" smtClean="0"/>
              <a:t>2021-06-21</a:t>
            </a:fld>
            <a:endParaRPr lang="fr-CA"/>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3E2C4D-BE3F-4B28-A621-4EE1F9F1CA09}" type="slidenum">
              <a:rPr lang="fr-CA" smtClean="0"/>
              <a:t>‹N°›</a:t>
            </a:fld>
            <a:endParaRPr lang="fr-CA"/>
          </a:p>
        </p:txBody>
      </p:sp>
    </p:spTree>
    <p:extLst>
      <p:ext uri="{BB962C8B-B14F-4D97-AF65-F5344CB8AC3E}">
        <p14:creationId xmlns:p14="http://schemas.microsoft.com/office/powerpoint/2010/main" val="2164540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19"/>
            <a:ext cx="12192000" cy="6856781"/>
          </a:xfrm>
          <a:prstGeom prst="rect">
            <a:avLst/>
          </a:prstGeom>
        </p:spPr>
        <p:style>
          <a:lnRef idx="2">
            <a:schemeClr val="dk1"/>
          </a:lnRef>
          <a:fillRef idx="1">
            <a:schemeClr val="lt1"/>
          </a:fillRef>
          <a:effectRef idx="0">
            <a:schemeClr val="dk1"/>
          </a:effectRef>
          <a:fontRef idx="minor">
            <a:schemeClr val="dk1"/>
          </a:fontRef>
        </p:style>
      </p:pic>
      <p:sp>
        <p:nvSpPr>
          <p:cNvPr id="5" name="ZoneTexte 4"/>
          <p:cNvSpPr txBox="1"/>
          <p:nvPr/>
        </p:nvSpPr>
        <p:spPr>
          <a:xfrm>
            <a:off x="3174274" y="2505669"/>
            <a:ext cx="1384663"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CA" b="1" dirty="0" smtClean="0"/>
              <a:t>Pluies d’</a:t>
            </a:r>
            <a:r>
              <a:rPr lang="fr-CA" b="1" dirty="0" err="1" smtClean="0"/>
              <a:t>astéroïdesCOVID</a:t>
            </a:r>
            <a:endParaRPr lang="fr-CA" b="1" dirty="0"/>
          </a:p>
        </p:txBody>
      </p:sp>
      <p:sp>
        <p:nvSpPr>
          <p:cNvPr id="6" name="Ellipse 5"/>
          <p:cNvSpPr/>
          <p:nvPr/>
        </p:nvSpPr>
        <p:spPr>
          <a:xfrm>
            <a:off x="5029199" y="2782389"/>
            <a:ext cx="1567543" cy="646610"/>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CA" b="1" dirty="0" smtClean="0"/>
              <a:t>USAGER</a:t>
            </a:r>
            <a:endParaRPr lang="fr-CA" b="1" dirty="0"/>
          </a:p>
        </p:txBody>
      </p:sp>
      <p:sp>
        <p:nvSpPr>
          <p:cNvPr id="8" name="ZoneTexte 7"/>
          <p:cNvSpPr txBox="1"/>
          <p:nvPr/>
        </p:nvSpPr>
        <p:spPr>
          <a:xfrm>
            <a:off x="561703" y="548640"/>
            <a:ext cx="1018903" cy="646331"/>
          </a:xfrm>
          <a:prstGeom prst="rect">
            <a:avLst/>
          </a:prstGeom>
          <a:noFill/>
          <a:ln>
            <a:solidFill>
              <a:schemeClr val="bg1"/>
            </a:solidFill>
          </a:ln>
        </p:spPr>
        <p:txBody>
          <a:bodyPr wrap="square" rtlCol="0">
            <a:spAutoFit/>
          </a:bodyPr>
          <a:lstStyle/>
          <a:p>
            <a:r>
              <a:rPr lang="fr-CA" b="1" dirty="0" smtClean="0">
                <a:solidFill>
                  <a:schemeClr val="bg1"/>
                </a:solidFill>
              </a:rPr>
              <a:t>Planète Sorel</a:t>
            </a:r>
            <a:endParaRPr lang="fr-CA" b="1" dirty="0">
              <a:solidFill>
                <a:schemeClr val="bg1"/>
              </a:solidFill>
            </a:endParaRPr>
          </a:p>
        </p:txBody>
      </p:sp>
      <p:cxnSp>
        <p:nvCxnSpPr>
          <p:cNvPr id="10" name="Connecteur en angle 9"/>
          <p:cNvCxnSpPr/>
          <p:nvPr/>
        </p:nvCxnSpPr>
        <p:spPr>
          <a:xfrm rot="16200000" flipH="1">
            <a:off x="1456508" y="1169125"/>
            <a:ext cx="666206" cy="287383"/>
          </a:xfrm>
          <a:prstGeom prst="bentConnector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8884919" y="2967334"/>
            <a:ext cx="1408612" cy="646331"/>
          </a:xfrm>
          <a:prstGeom prst="rect">
            <a:avLst/>
          </a:prstGeom>
          <a:noFill/>
          <a:ln>
            <a:solidFill>
              <a:schemeClr val="bg1"/>
            </a:solidFill>
          </a:ln>
        </p:spPr>
        <p:txBody>
          <a:bodyPr wrap="square" rtlCol="0">
            <a:spAutoFit/>
          </a:bodyPr>
          <a:lstStyle/>
          <a:p>
            <a:r>
              <a:rPr lang="fr-CA" b="1" dirty="0" smtClean="0">
                <a:solidFill>
                  <a:schemeClr val="bg1"/>
                </a:solidFill>
              </a:rPr>
              <a:t>Planète Longueuil</a:t>
            </a:r>
            <a:endParaRPr lang="fr-CA" b="1" dirty="0">
              <a:solidFill>
                <a:schemeClr val="bg1"/>
              </a:solidFill>
            </a:endParaRPr>
          </a:p>
        </p:txBody>
      </p:sp>
      <p:cxnSp>
        <p:nvCxnSpPr>
          <p:cNvPr id="12" name="Connecteur en angle 11"/>
          <p:cNvCxnSpPr/>
          <p:nvPr/>
        </p:nvCxnSpPr>
        <p:spPr>
          <a:xfrm rot="16200000" flipH="1">
            <a:off x="8937172" y="3803077"/>
            <a:ext cx="666206" cy="287383"/>
          </a:xfrm>
          <a:prstGeom prst="bentConnector3">
            <a:avLst>
              <a:gd name="adj1" fmla="val 49999"/>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8107680" y="837336"/>
            <a:ext cx="1018903" cy="646331"/>
          </a:xfrm>
          <a:prstGeom prst="rect">
            <a:avLst/>
          </a:prstGeom>
          <a:noFill/>
          <a:ln>
            <a:solidFill>
              <a:schemeClr val="bg1"/>
            </a:solidFill>
          </a:ln>
        </p:spPr>
        <p:txBody>
          <a:bodyPr wrap="square" rtlCol="0">
            <a:spAutoFit/>
          </a:bodyPr>
          <a:lstStyle/>
          <a:p>
            <a:r>
              <a:rPr lang="fr-CA" b="1" dirty="0" smtClean="0">
                <a:solidFill>
                  <a:schemeClr val="bg1"/>
                </a:solidFill>
              </a:rPr>
              <a:t>Planète Beloeil</a:t>
            </a:r>
            <a:endParaRPr lang="fr-CA" b="1" dirty="0">
              <a:solidFill>
                <a:schemeClr val="bg1"/>
              </a:solidFill>
            </a:endParaRPr>
          </a:p>
        </p:txBody>
      </p:sp>
      <p:cxnSp>
        <p:nvCxnSpPr>
          <p:cNvPr id="16" name="Connecteur en angle 15"/>
          <p:cNvCxnSpPr/>
          <p:nvPr/>
        </p:nvCxnSpPr>
        <p:spPr>
          <a:xfrm rot="10800000" flipV="1">
            <a:off x="8107680" y="1483667"/>
            <a:ext cx="370114" cy="35819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2155371" y="5836056"/>
            <a:ext cx="1280160" cy="646331"/>
          </a:xfrm>
          <a:prstGeom prst="rect">
            <a:avLst/>
          </a:prstGeom>
          <a:noFill/>
          <a:ln>
            <a:solidFill>
              <a:schemeClr val="bg1"/>
            </a:solidFill>
          </a:ln>
        </p:spPr>
        <p:txBody>
          <a:bodyPr wrap="square" rtlCol="0">
            <a:spAutoFit/>
          </a:bodyPr>
          <a:lstStyle/>
          <a:p>
            <a:r>
              <a:rPr lang="fr-CA" b="1" dirty="0" smtClean="0">
                <a:solidFill>
                  <a:schemeClr val="bg1"/>
                </a:solidFill>
              </a:rPr>
              <a:t>Planète St-Hyacinthe</a:t>
            </a:r>
            <a:endParaRPr lang="fr-CA" b="1" dirty="0">
              <a:solidFill>
                <a:schemeClr val="bg1"/>
              </a:solidFill>
            </a:endParaRPr>
          </a:p>
        </p:txBody>
      </p:sp>
      <p:cxnSp>
        <p:nvCxnSpPr>
          <p:cNvPr id="19" name="Connecteur en angle 18"/>
          <p:cNvCxnSpPr/>
          <p:nvPr/>
        </p:nvCxnSpPr>
        <p:spPr>
          <a:xfrm flipV="1">
            <a:off x="2534194" y="5630091"/>
            <a:ext cx="914400" cy="16981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620171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169817"/>
            <a:ext cx="10515600" cy="6007146"/>
          </a:xfrm>
          <a:solidFill>
            <a:schemeClr val="tx1"/>
          </a:solidFill>
          <a:scene3d>
            <a:camera prst="perspectiveRelaxedModerately"/>
            <a:lightRig rig="threePt" dir="t"/>
          </a:scene3d>
        </p:spPr>
        <p:txBody>
          <a:bodyPr>
            <a:noAutofit/>
          </a:bodyPr>
          <a:lstStyle/>
          <a:p>
            <a:pPr marL="0" indent="0" algn="ctr">
              <a:buNone/>
            </a:pPr>
            <a:r>
              <a:rPr lang="fr-CA" sz="2400" dirty="0" smtClean="0">
                <a:solidFill>
                  <a:schemeClr val="accent4"/>
                </a:solidFill>
              </a:rPr>
              <a:t>En 2020, dans la galaxie </a:t>
            </a:r>
            <a:r>
              <a:rPr lang="fr-CA" sz="2400" b="1" dirty="0" smtClean="0">
                <a:solidFill>
                  <a:schemeClr val="accent4"/>
                </a:solidFill>
              </a:rPr>
              <a:t>CISSSMO</a:t>
            </a:r>
            <a:r>
              <a:rPr lang="fr-CA" sz="2400" dirty="0" smtClean="0">
                <a:solidFill>
                  <a:schemeClr val="accent4"/>
                </a:solidFill>
              </a:rPr>
              <a:t>…. </a:t>
            </a:r>
          </a:p>
          <a:p>
            <a:pPr marL="0" indent="0" algn="ctr">
              <a:buNone/>
            </a:pPr>
            <a:r>
              <a:rPr lang="fr-CA" sz="2400" dirty="0" smtClean="0">
                <a:solidFill>
                  <a:schemeClr val="accent4"/>
                </a:solidFill>
              </a:rPr>
              <a:t>La pandémie COVID menace toutes les planètes du système….</a:t>
            </a:r>
          </a:p>
          <a:p>
            <a:pPr marL="0" indent="0" algn="ctr">
              <a:buNone/>
            </a:pPr>
            <a:r>
              <a:rPr lang="fr-CA" sz="2400" dirty="0" smtClean="0">
                <a:solidFill>
                  <a:schemeClr val="accent4"/>
                </a:solidFill>
              </a:rPr>
              <a:t>Tous les habitants se sont sentis isolés et ont dû utiliser la </a:t>
            </a:r>
            <a:r>
              <a:rPr lang="fr-CA" sz="2400" b="1" dirty="0" smtClean="0">
                <a:solidFill>
                  <a:schemeClr val="accent4"/>
                </a:solidFill>
              </a:rPr>
              <a:t>FORCE</a:t>
            </a:r>
            <a:r>
              <a:rPr lang="fr-CA" sz="2400" dirty="0" smtClean="0">
                <a:solidFill>
                  <a:schemeClr val="accent4"/>
                </a:solidFill>
              </a:rPr>
              <a:t> d’adaptation….chacun dans son univers afin de se protéger de l’</a:t>
            </a:r>
            <a:r>
              <a:rPr lang="fr-CA" sz="2400" b="1" dirty="0" smtClean="0">
                <a:solidFill>
                  <a:schemeClr val="accent4"/>
                </a:solidFill>
              </a:rPr>
              <a:t>OBSCUR</a:t>
            </a:r>
            <a:r>
              <a:rPr lang="fr-CA" sz="2400" dirty="0" smtClean="0">
                <a:solidFill>
                  <a:schemeClr val="accent4"/>
                </a:solidFill>
              </a:rPr>
              <a:t> virus COVID…</a:t>
            </a:r>
          </a:p>
          <a:p>
            <a:pPr marL="0" indent="0" algn="ctr">
              <a:buNone/>
            </a:pPr>
            <a:r>
              <a:rPr lang="fr-CA" sz="2400" dirty="0" smtClean="0">
                <a:solidFill>
                  <a:schemeClr val="accent4"/>
                </a:solidFill>
              </a:rPr>
              <a:t>Malgré les 3 puissantes vagues, l’usager est resté au centre de nos préoccupations…</a:t>
            </a:r>
          </a:p>
          <a:p>
            <a:pPr marL="0" indent="0" algn="ctr">
              <a:buNone/>
            </a:pPr>
            <a:r>
              <a:rPr lang="fr-CA" sz="2400" dirty="0" smtClean="0">
                <a:solidFill>
                  <a:schemeClr val="accent4"/>
                </a:solidFill>
              </a:rPr>
              <a:t>Des forces spéciales ont été déployées/délestées afin de garder le PHARE et </a:t>
            </a:r>
            <a:r>
              <a:rPr lang="fr-CA" sz="2400" dirty="0" smtClean="0">
                <a:solidFill>
                  <a:schemeClr val="accent4"/>
                </a:solidFill>
              </a:rPr>
              <a:t>le protéger </a:t>
            </a:r>
            <a:r>
              <a:rPr lang="fr-CA" sz="2400" dirty="0" smtClean="0">
                <a:solidFill>
                  <a:schemeClr val="accent4"/>
                </a:solidFill>
              </a:rPr>
              <a:t>contre les effets néfastes des vagues répétitives…</a:t>
            </a:r>
          </a:p>
          <a:p>
            <a:pPr marL="0" indent="0" algn="ctr">
              <a:buNone/>
            </a:pPr>
            <a:r>
              <a:rPr lang="fr-CA" sz="2400" dirty="0" smtClean="0">
                <a:solidFill>
                  <a:schemeClr val="accent4"/>
                </a:solidFill>
              </a:rPr>
              <a:t>Tous les habitants protégés par leur EPI se sont unis, en respectant les règles sanitaires </a:t>
            </a:r>
            <a:r>
              <a:rPr lang="fr-CA" sz="2400" dirty="0" smtClean="0">
                <a:solidFill>
                  <a:schemeClr val="accent4"/>
                </a:solidFill>
              </a:rPr>
              <a:t>dictées </a:t>
            </a:r>
            <a:r>
              <a:rPr lang="fr-CA" sz="2400" dirty="0" smtClean="0">
                <a:solidFill>
                  <a:schemeClr val="accent4"/>
                </a:solidFill>
              </a:rPr>
              <a:t>par JEDI Legault….</a:t>
            </a:r>
          </a:p>
          <a:p>
            <a:pPr marL="0" indent="0" algn="ctr">
              <a:buNone/>
            </a:pPr>
            <a:r>
              <a:rPr lang="fr-CA" sz="2400" dirty="0" smtClean="0">
                <a:solidFill>
                  <a:schemeClr val="accent4"/>
                </a:solidFill>
              </a:rPr>
              <a:t>Au cours de la bataille, certains habitants n’ont pas survécus ou ont quittés vers d’autres galaxies…</a:t>
            </a:r>
          </a:p>
          <a:p>
            <a:pPr marL="0" indent="0" algn="ctr">
              <a:buNone/>
            </a:pPr>
            <a:r>
              <a:rPr lang="fr-CA" sz="2400" dirty="0" smtClean="0">
                <a:solidFill>
                  <a:schemeClr val="accent4"/>
                </a:solidFill>
              </a:rPr>
              <a:t>Maintenant une arme ultime, VACCIN, s’offre à tous et donne l’espoir d’un futur meilleur….</a:t>
            </a:r>
            <a:endParaRPr lang="fr-CA" sz="2400" dirty="0">
              <a:solidFill>
                <a:schemeClr val="accent4"/>
              </a:solidFill>
            </a:endParaRPr>
          </a:p>
        </p:txBody>
      </p:sp>
    </p:spTree>
    <p:extLst>
      <p:ext uri="{BB962C8B-B14F-4D97-AF65-F5344CB8AC3E}">
        <p14:creationId xmlns:p14="http://schemas.microsoft.com/office/powerpoint/2010/main" val="3950444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tx1"/>
          </a:solidFill>
          <a:scene3d>
            <a:camera prst="perspectiveRelaxedModerately"/>
            <a:lightRig rig="threePt" dir="t"/>
          </a:scene3d>
        </p:spPr>
        <p:txBody>
          <a:bodyPr vert="horz" lIns="91440" tIns="45720" rIns="91440" bIns="45720" rtlCol="0">
            <a:noAutofit/>
          </a:bodyPr>
          <a:lstStyle/>
          <a:p>
            <a:pPr algn="ctr">
              <a:spcBef>
                <a:spcPts val="1000"/>
              </a:spcBef>
              <a:buFont typeface="Arial" panose="020B0604020202020204" pitchFamily="34" charset="0"/>
            </a:pPr>
            <a:r>
              <a:rPr lang="fr-CA" sz="2400" dirty="0" smtClean="0">
                <a:solidFill>
                  <a:schemeClr val="accent4"/>
                </a:solidFill>
                <a:latin typeface="+mn-lt"/>
                <a:ea typeface="+mn-ea"/>
                <a:cs typeface="+mn-cs"/>
              </a:rPr>
              <a:t>Les intervenants se sont unis afin de protéger les usagers de la première, deuxième et troisième vague en utilisant leur FORCE et en unissant leurs EFFORTS tout en utilisant l’ensemble de leurs ressources</a:t>
            </a:r>
            <a:endParaRPr lang="fr-CA" sz="2400" dirty="0">
              <a:solidFill>
                <a:schemeClr val="accent4"/>
              </a:solidFill>
              <a:latin typeface="+mn-lt"/>
              <a:ea typeface="+mn-ea"/>
              <a:cs typeface="+mn-cs"/>
            </a:endParaRPr>
          </a:p>
        </p:txBody>
      </p:sp>
      <p:pic>
        <p:nvPicPr>
          <p:cNvPr id="6" name="Espace réservé du contenu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5108" y="1825625"/>
            <a:ext cx="5801784" cy="4351338"/>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694221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29811" y="186595"/>
            <a:ext cx="10515600" cy="6007146"/>
          </a:xfrm>
          <a:solidFill>
            <a:schemeClr val="tx1"/>
          </a:solidFill>
          <a:scene3d>
            <a:camera prst="perspectiveRelaxedModerately"/>
            <a:lightRig rig="threePt" dir="t"/>
          </a:scene3d>
        </p:spPr>
        <p:txBody>
          <a:bodyPr>
            <a:noAutofit/>
          </a:bodyPr>
          <a:lstStyle/>
          <a:p>
            <a:pPr marL="0" indent="0" algn="ctr">
              <a:buNone/>
            </a:pPr>
            <a:r>
              <a:rPr lang="fr-CA" b="1" dirty="0" smtClean="0">
                <a:solidFill>
                  <a:schemeClr val="accent4"/>
                </a:solidFill>
              </a:rPr>
              <a:t>Mettant en scène:</a:t>
            </a:r>
          </a:p>
          <a:p>
            <a:pPr marL="0" indent="0" algn="ctr">
              <a:buNone/>
            </a:pPr>
            <a:r>
              <a:rPr lang="fr-CA" sz="2400" dirty="0" smtClean="0">
                <a:solidFill>
                  <a:schemeClr val="accent4"/>
                </a:solidFill>
              </a:rPr>
              <a:t>Mylène Hébert, chef d’équipe et </a:t>
            </a:r>
            <a:r>
              <a:rPr lang="fr-CA" sz="2400" dirty="0" err="1" smtClean="0">
                <a:solidFill>
                  <a:schemeClr val="accent4"/>
                </a:solidFill>
              </a:rPr>
              <a:t>Timothé</a:t>
            </a:r>
            <a:endParaRPr lang="fr-CA" sz="2400" dirty="0" smtClean="0">
              <a:solidFill>
                <a:schemeClr val="accent4"/>
              </a:solidFill>
            </a:endParaRPr>
          </a:p>
          <a:p>
            <a:pPr marL="0" indent="0" algn="ctr">
              <a:buNone/>
            </a:pPr>
            <a:r>
              <a:rPr lang="fr-CA" sz="2400" dirty="0" smtClean="0">
                <a:solidFill>
                  <a:schemeClr val="accent4"/>
                </a:solidFill>
              </a:rPr>
              <a:t>Catherine Joly, soutien clinique </a:t>
            </a:r>
          </a:p>
          <a:p>
            <a:pPr marL="0" indent="0" algn="ctr">
              <a:buNone/>
            </a:pPr>
            <a:r>
              <a:rPr lang="fr-CA" sz="2400" dirty="0" smtClean="0">
                <a:solidFill>
                  <a:schemeClr val="accent4"/>
                </a:solidFill>
              </a:rPr>
              <a:t>Équipe Sorel: Julie, Mélanie, Stéphanie, Geneviève, Joanne, François, Marie-Claude  </a:t>
            </a:r>
          </a:p>
          <a:p>
            <a:pPr marL="0" indent="0" algn="ctr">
              <a:buNone/>
            </a:pPr>
            <a:r>
              <a:rPr lang="fr-CA" sz="2400" dirty="0" smtClean="0">
                <a:solidFill>
                  <a:schemeClr val="accent4"/>
                </a:solidFill>
              </a:rPr>
              <a:t>Équipe Beloeil: Anouk, Julie, Jessica, Amélie, Danielle, Christine</a:t>
            </a:r>
          </a:p>
          <a:p>
            <a:pPr marL="0" indent="0" algn="ctr">
              <a:buNone/>
            </a:pPr>
            <a:r>
              <a:rPr lang="fr-CA" sz="2400" dirty="0" smtClean="0">
                <a:solidFill>
                  <a:schemeClr val="accent4"/>
                </a:solidFill>
              </a:rPr>
              <a:t>Équipe Longueuil: Josée, Shelly-Ann, Jessica, Marilyne, Sylvia, Claudia, Véronique, Sofia, Stanley, Chantal, Ariane, Lucie, Isabelle, Nathalie, Catherine</a:t>
            </a:r>
          </a:p>
          <a:p>
            <a:pPr marL="0" indent="0" algn="ctr">
              <a:buNone/>
            </a:pPr>
            <a:r>
              <a:rPr lang="fr-CA" sz="2400" dirty="0" smtClean="0">
                <a:solidFill>
                  <a:schemeClr val="accent4"/>
                </a:solidFill>
              </a:rPr>
              <a:t>Équipe St-Hyacinthe: Magalie, Lucie, Ariane, Cindy, Marie-Michèle, Camille, Brigitte</a:t>
            </a:r>
          </a:p>
          <a:p>
            <a:pPr marL="0" indent="0" algn="ctr">
              <a:buNone/>
            </a:pPr>
            <a:r>
              <a:rPr lang="fr-CA" b="1" dirty="0" smtClean="0">
                <a:solidFill>
                  <a:schemeClr val="accent4"/>
                </a:solidFill>
              </a:rPr>
              <a:t>En collaboration avec:</a:t>
            </a:r>
          </a:p>
          <a:p>
            <a:pPr marL="0" indent="0" algn="ctr">
              <a:buNone/>
            </a:pPr>
            <a:r>
              <a:rPr lang="fr-CA" sz="2400" dirty="0" smtClean="0">
                <a:solidFill>
                  <a:schemeClr val="accent4"/>
                </a:solidFill>
              </a:rPr>
              <a:t> Les ressources RI-RTF, les usagers et les intervenants contrôle-qualité</a:t>
            </a:r>
          </a:p>
          <a:p>
            <a:pPr marL="0" indent="0" algn="ctr">
              <a:buNone/>
            </a:pPr>
            <a:r>
              <a:rPr lang="fr-CA" sz="2400" dirty="0" smtClean="0">
                <a:solidFill>
                  <a:schemeClr val="accent4"/>
                </a:solidFill>
              </a:rPr>
              <a:t>Sans oublier les organismes communautaires, les familles de tous et chacun, les autres programmes et la direction</a:t>
            </a:r>
          </a:p>
          <a:p>
            <a:pPr marL="0" indent="0" algn="ctr">
              <a:buNone/>
            </a:pPr>
            <a:r>
              <a:rPr lang="fr-CA" sz="1400" dirty="0" smtClean="0">
                <a:solidFill>
                  <a:schemeClr val="accent4"/>
                </a:solidFill>
              </a:rPr>
              <a:t>Ainsi que toutes les autres personnes qui ont contribué de près ou de loin et que nous n’avons </a:t>
            </a:r>
            <a:r>
              <a:rPr lang="fr-CA" sz="1400" smtClean="0">
                <a:solidFill>
                  <a:schemeClr val="accent4"/>
                </a:solidFill>
              </a:rPr>
              <a:t>pas </a:t>
            </a:r>
            <a:r>
              <a:rPr lang="fr-CA" sz="1400" smtClean="0">
                <a:solidFill>
                  <a:schemeClr val="accent4"/>
                </a:solidFill>
              </a:rPr>
              <a:t>nommées </a:t>
            </a:r>
            <a:r>
              <a:rPr lang="fr-CA" sz="1400" dirty="0" smtClean="0">
                <a:solidFill>
                  <a:schemeClr val="accent4"/>
                </a:solidFill>
              </a:rPr>
              <a:t>ici</a:t>
            </a:r>
            <a:endParaRPr lang="fr-CA" sz="1400" dirty="0">
              <a:solidFill>
                <a:schemeClr val="accent4"/>
              </a:solidFill>
            </a:endParaRPr>
          </a:p>
        </p:txBody>
      </p:sp>
    </p:spTree>
    <p:extLst>
      <p:ext uri="{BB962C8B-B14F-4D97-AF65-F5344CB8AC3E}">
        <p14:creationId xmlns:p14="http://schemas.microsoft.com/office/powerpoint/2010/main" val="1753151540"/>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TotalTime>
  <Words>333</Words>
  <Application>Microsoft Office PowerPoint</Application>
  <PresentationFormat>Personnalisé</PresentationFormat>
  <Paragraphs>26</Paragraphs>
  <Slides>4</Slides>
  <Notes>0</Notes>
  <HiddenSlides>0</HiddenSlides>
  <MMClips>0</MMClips>
  <ScaleCrop>false</ScaleCrop>
  <HeadingPairs>
    <vt:vector size="4" baseType="variant">
      <vt:variant>
        <vt:lpstr>Thème</vt:lpstr>
      </vt:variant>
      <vt:variant>
        <vt:i4>1</vt:i4>
      </vt:variant>
      <vt:variant>
        <vt:lpstr>Titres des diapositives</vt:lpstr>
      </vt:variant>
      <vt:variant>
        <vt:i4>4</vt:i4>
      </vt:variant>
    </vt:vector>
  </HeadingPairs>
  <TitlesOfParts>
    <vt:vector size="5" baseType="lpstr">
      <vt:lpstr>Thème Office</vt:lpstr>
      <vt:lpstr>Présentation PowerPoint</vt:lpstr>
      <vt:lpstr>Présentation PowerPoint</vt:lpstr>
      <vt:lpstr>Les intervenants se sont unis afin de protéger les usagers de la première, deuxième et troisième vague en utilisant leur FORCE et en unissant leurs EFFORTS tout en utilisant l’ensemble de leurs ressources</vt:lpstr>
      <vt:lpstr>Présentation PowerPoint</vt:lpstr>
    </vt:vector>
  </TitlesOfParts>
  <Company>CISSS de la Montérégie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DESAUTELS, Melanie</dc:creator>
  <cp:lastModifiedBy>HEBERT Mylène</cp:lastModifiedBy>
  <cp:revision>17</cp:revision>
  <dcterms:created xsi:type="dcterms:W3CDTF">2021-06-16T15:39:09Z</dcterms:created>
  <dcterms:modified xsi:type="dcterms:W3CDTF">2021-06-21T18:44:19Z</dcterms:modified>
</cp:coreProperties>
</file>