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3" r:id="rId2"/>
    <p:sldId id="256" r:id="rId3"/>
    <p:sldId id="257" r:id="rId4"/>
    <p:sldId id="258" r:id="rId5"/>
    <p:sldId id="259" r:id="rId6"/>
    <p:sldId id="260" r:id="rId7"/>
    <p:sldId id="261" r:id="rId8"/>
    <p:sldId id="262"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DA3540A4-1D28-4DBB-A91E-447BEA9FBC85}">
          <p14:sldIdLst>
            <p14:sldId id="263"/>
            <p14:sldId id="256"/>
            <p14:sldId id="257"/>
            <p14:sldId id="258"/>
            <p14:sldId id="259"/>
            <p14:sldId id="260"/>
          </p14:sldIdLst>
        </p14:section>
        <p14:section name="Section sans titre" id="{B7A6E9F2-55BB-4407-A3EE-DEAD26C7FFAA}">
          <p14:sldIdLst>
            <p14:sldId id="261"/>
            <p14:sldId id="262"/>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6"/>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8" autoAdjust="0"/>
    <p:restoredTop sz="93129" autoAdjust="0"/>
  </p:normalViewPr>
  <p:slideViewPr>
    <p:cSldViewPr snapToGrid="0">
      <p:cViewPr varScale="1">
        <p:scale>
          <a:sx n="109" d="100"/>
          <a:sy n="109" d="100"/>
        </p:scale>
        <p:origin x="616" y="88"/>
      </p:cViewPr>
      <p:guideLst/>
    </p:cSldViewPr>
  </p:slideViewPr>
  <p:outlineViewPr>
    <p:cViewPr>
      <p:scale>
        <a:sx n="33" d="100"/>
        <a:sy n="33" d="100"/>
      </p:scale>
      <p:origin x="0" y="-9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smtClean="0"/>
              <a:t>Modifiez le style du titre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2522B028-9F02-4003-9B4D-AB833CB7BE2D}" type="datetimeFigureOut">
              <a:rPr lang="fr-CA" smtClean="0"/>
              <a:t>2021-07-05</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9AD4C01-F0AC-4CCD-AA8B-72A538523980}" type="slidenum">
              <a:rPr lang="fr-CA" smtClean="0"/>
              <a:t>‹N°›</a:t>
            </a:fld>
            <a:endParaRPr lang="fr-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088197"/>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522B028-9F02-4003-9B4D-AB833CB7BE2D}" type="datetimeFigureOut">
              <a:rPr lang="fr-CA" smtClean="0"/>
              <a:t>2021-07-05</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2228537997"/>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522B028-9F02-4003-9B4D-AB833CB7BE2D}" type="datetimeFigureOut">
              <a:rPr lang="fr-CA" smtClean="0"/>
              <a:t>2021-07-05</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1814263437"/>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2522B028-9F02-4003-9B4D-AB833CB7BE2D}" type="datetimeFigureOut">
              <a:rPr lang="fr-CA" smtClean="0"/>
              <a:t>2021-07-05</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154082655"/>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smtClean="0"/>
              <a:t>Modifiez le style du titre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2522B028-9F02-4003-9B4D-AB833CB7BE2D}" type="datetimeFigureOut">
              <a:rPr lang="fr-CA" smtClean="0"/>
              <a:t>2021-07-05</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9AD4C01-F0AC-4CCD-AA8B-72A538523980}" type="slidenum">
              <a:rPr lang="fr-CA" smtClean="0"/>
              <a:t>‹N°›</a:t>
            </a:fld>
            <a:endParaRPr lang="fr-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269049"/>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2522B028-9F02-4003-9B4D-AB833CB7BE2D}" type="datetimeFigureOut">
              <a:rPr lang="fr-CA" smtClean="0"/>
              <a:t>2021-07-05</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153123077"/>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1097280" y="2582334"/>
            <a:ext cx="4937760" cy="3378200"/>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6217920" y="2582334"/>
            <a:ext cx="4937760" cy="3378200"/>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2522B028-9F02-4003-9B4D-AB833CB7BE2D}" type="datetimeFigureOut">
              <a:rPr lang="fr-CA" smtClean="0"/>
              <a:t>2021-07-05</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284272471"/>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2522B028-9F02-4003-9B4D-AB833CB7BE2D}" type="datetimeFigureOut">
              <a:rPr lang="fr-CA" smtClean="0"/>
              <a:t>2021-07-05</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3817849115"/>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522B028-9F02-4003-9B4D-AB833CB7BE2D}" type="datetimeFigureOut">
              <a:rPr lang="fr-CA" smtClean="0"/>
              <a:t>2021-07-05</a:t>
            </a:fld>
            <a:endParaRPr lang="fr-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CA"/>
          </a:p>
        </p:txBody>
      </p:sp>
      <p:sp>
        <p:nvSpPr>
          <p:cNvPr id="9" name="Slide Number Placeholder 8"/>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1411699669"/>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fr-FR" smtClean="0"/>
              <a:t>Modifiez le style du titre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522B028-9F02-4003-9B4D-AB833CB7BE2D}" type="datetimeFigureOut">
              <a:rPr lang="fr-CA" smtClean="0"/>
              <a:t>2021-07-05</a:t>
            </a:fld>
            <a:endParaRPr lang="fr-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r-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9AD4C01-F0AC-4CCD-AA8B-72A538523980}" type="slidenum">
              <a:rPr lang="fr-CA" smtClean="0"/>
              <a:t>‹N°›</a:t>
            </a:fld>
            <a:endParaRPr lang="fr-CA"/>
          </a:p>
        </p:txBody>
      </p:sp>
    </p:spTree>
    <p:extLst>
      <p:ext uri="{BB962C8B-B14F-4D97-AF65-F5344CB8AC3E}">
        <p14:creationId xmlns:p14="http://schemas.microsoft.com/office/powerpoint/2010/main" val="2776507326"/>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2522B028-9F02-4003-9B4D-AB833CB7BE2D}" type="datetimeFigureOut">
              <a:rPr lang="fr-CA" smtClean="0"/>
              <a:t>2021-07-05</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9AD4C01-F0AC-4CCD-AA8B-72A538523980}" type="slidenum">
              <a:rPr lang="fr-CA" smtClean="0"/>
              <a:t>‹N°›</a:t>
            </a:fld>
            <a:endParaRPr lang="fr-CA"/>
          </a:p>
        </p:txBody>
      </p:sp>
    </p:spTree>
    <p:extLst>
      <p:ext uri="{BB962C8B-B14F-4D97-AF65-F5344CB8AC3E}">
        <p14:creationId xmlns:p14="http://schemas.microsoft.com/office/powerpoint/2010/main" val="1413455676"/>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fr-FR" smtClean="0"/>
              <a:t>Modifiez le style du titre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522B028-9F02-4003-9B4D-AB833CB7BE2D}" type="datetimeFigureOut">
              <a:rPr lang="fr-CA" smtClean="0"/>
              <a:t>2021-07-05</a:t>
            </a:fld>
            <a:endParaRPr lang="fr-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9AD4C01-F0AC-4CCD-AA8B-72A538523980}" type="slidenum">
              <a:rPr lang="fr-CA" smtClean="0"/>
              <a:t>‹N°›</a:t>
            </a:fld>
            <a:endParaRPr lang="fr-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56093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CA" sz="3200" dirty="0"/>
              <a:t>Pour le concours, l'équipe du centre d'activité de Granby avait élaboré une chanson sur le coronavirus durant la vague 2</a:t>
            </a:r>
          </a:p>
          <a:p>
            <a:r>
              <a:rPr lang="fr-CA" sz="3200" dirty="0"/>
              <a:t>On trouvait que ça représente bien l'énergie et  la créativité de l'équipe tout en mettant une touche de folie dans cette année très particulière.  </a:t>
            </a:r>
          </a:p>
          <a:p>
            <a:r>
              <a:rPr lang="fr-CA" dirty="0"/>
              <a:t> </a:t>
            </a:r>
          </a:p>
          <a:p>
            <a:endParaRPr lang="fr-CA" dirty="0"/>
          </a:p>
        </p:txBody>
      </p:sp>
    </p:spTree>
    <p:extLst>
      <p:ext uri="{BB962C8B-B14F-4D97-AF65-F5344CB8AC3E}">
        <p14:creationId xmlns:p14="http://schemas.microsoft.com/office/powerpoint/2010/main" val="1378221475"/>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24196" y="1753985"/>
            <a:ext cx="11405061" cy="1903616"/>
          </a:xfrm>
        </p:spPr>
        <p:txBody>
          <a:bodyPr>
            <a:normAutofit fontScale="90000"/>
          </a:bodyPr>
          <a:lstStyle/>
          <a:p>
            <a:pPr algn="ctr"/>
            <a:r>
              <a:rPr lang="fr-CA" dirty="0" smtClean="0">
                <a:latin typeface="Papyrus" panose="03070502060502030205" pitchFamily="66" charset="0"/>
              </a:rPr>
              <a:t/>
            </a:r>
            <a:br>
              <a:rPr lang="fr-CA" dirty="0" smtClean="0">
                <a:latin typeface="Papyrus" panose="03070502060502030205" pitchFamily="66" charset="0"/>
              </a:rPr>
            </a:br>
            <a:r>
              <a:rPr lang="fr-CA" dirty="0">
                <a:latin typeface="Papyrus" panose="03070502060502030205" pitchFamily="66" charset="0"/>
              </a:rPr>
              <a:t/>
            </a:r>
            <a:br>
              <a:rPr lang="fr-CA" dirty="0">
                <a:latin typeface="Papyrus" panose="03070502060502030205" pitchFamily="66" charset="0"/>
              </a:rPr>
            </a:br>
            <a:r>
              <a:rPr lang="fr-CA" dirty="0" smtClean="0">
                <a:latin typeface="Papyrus" panose="03070502060502030205" pitchFamily="66" charset="0"/>
              </a:rPr>
              <a:t/>
            </a:r>
            <a:br>
              <a:rPr lang="fr-CA" dirty="0" smtClean="0">
                <a:latin typeface="Papyrus" panose="03070502060502030205" pitchFamily="66" charset="0"/>
              </a:rPr>
            </a:br>
            <a:r>
              <a:rPr lang="fr-CA" dirty="0">
                <a:latin typeface="Papyrus" panose="03070502060502030205" pitchFamily="66" charset="0"/>
              </a:rPr>
              <a:t/>
            </a:r>
            <a:br>
              <a:rPr lang="fr-CA" dirty="0">
                <a:latin typeface="Papyrus" panose="03070502060502030205" pitchFamily="66" charset="0"/>
              </a:rPr>
            </a:br>
            <a:r>
              <a:rPr lang="fr-CA" dirty="0" smtClean="0">
                <a:latin typeface="Papyrus" panose="03070502060502030205" pitchFamily="66" charset="0"/>
              </a:rPr>
              <a:t/>
            </a:r>
            <a:br>
              <a:rPr lang="fr-CA" dirty="0" smtClean="0">
                <a:latin typeface="Papyrus" panose="03070502060502030205" pitchFamily="66" charset="0"/>
              </a:rPr>
            </a:br>
            <a:r>
              <a:rPr lang="fr-CA" dirty="0">
                <a:latin typeface="Papyrus" panose="03070502060502030205" pitchFamily="66" charset="0"/>
              </a:rPr>
              <a:t/>
            </a:r>
            <a:br>
              <a:rPr lang="fr-CA" dirty="0">
                <a:latin typeface="Papyrus" panose="03070502060502030205" pitchFamily="66" charset="0"/>
              </a:rPr>
            </a:br>
            <a:r>
              <a:rPr lang="fr-CA" dirty="0" smtClean="0">
                <a:latin typeface="Papyrus" panose="03070502060502030205" pitchFamily="66" charset="0"/>
              </a:rPr>
              <a:t/>
            </a:r>
            <a:br>
              <a:rPr lang="fr-CA" dirty="0" smtClean="0">
                <a:latin typeface="Papyrus" panose="03070502060502030205" pitchFamily="66" charset="0"/>
              </a:rPr>
            </a:br>
            <a:r>
              <a:rPr lang="fr-CA" dirty="0">
                <a:latin typeface="Papyrus" panose="03070502060502030205" pitchFamily="66" charset="0"/>
              </a:rPr>
              <a:t/>
            </a:r>
            <a:br>
              <a:rPr lang="fr-CA" dirty="0">
                <a:latin typeface="Papyrus" panose="03070502060502030205" pitchFamily="66" charset="0"/>
              </a:rPr>
            </a:br>
            <a:r>
              <a:rPr lang="fr-CA" dirty="0" smtClean="0">
                <a:latin typeface="Papyrus" panose="03070502060502030205" pitchFamily="66" charset="0"/>
              </a:rPr>
              <a:t/>
            </a:r>
            <a:br>
              <a:rPr lang="fr-CA" dirty="0" smtClean="0">
                <a:latin typeface="Papyrus" panose="03070502060502030205" pitchFamily="66" charset="0"/>
              </a:rPr>
            </a:br>
            <a:r>
              <a:rPr lang="fr-CA" dirty="0">
                <a:latin typeface="Papyrus" panose="03070502060502030205" pitchFamily="66" charset="0"/>
              </a:rPr>
              <a:t/>
            </a:r>
            <a:br>
              <a:rPr lang="fr-CA" dirty="0">
                <a:latin typeface="Papyrus" panose="03070502060502030205" pitchFamily="66" charset="0"/>
              </a:rPr>
            </a:br>
            <a:r>
              <a:rPr lang="fr-CA" sz="6000" dirty="0" smtClean="0">
                <a:latin typeface="Papyrus" panose="03070502060502030205" pitchFamily="66" charset="0"/>
              </a:rPr>
              <a:t/>
            </a:r>
            <a:br>
              <a:rPr lang="fr-CA" sz="6000" dirty="0" smtClean="0">
                <a:latin typeface="Papyrus" panose="03070502060502030205" pitchFamily="66" charset="0"/>
              </a:rPr>
            </a:br>
            <a:r>
              <a:rPr lang="fr-CA" dirty="0">
                <a:solidFill>
                  <a:schemeClr val="tx1"/>
                </a:solidFill>
                <a:latin typeface="Papyrus" panose="03070502060502030205" pitchFamily="66" charset="0"/>
              </a:rPr>
              <a:t>Chanson du coronavirus </a:t>
            </a:r>
            <a:r>
              <a:rPr lang="fr-CA" dirty="0">
                <a:latin typeface="Papyrus" panose="03070502060502030205" pitchFamily="66" charset="0"/>
              </a:rPr>
              <a:t/>
            </a:r>
            <a:br>
              <a:rPr lang="fr-CA" dirty="0">
                <a:latin typeface="Papyrus" panose="03070502060502030205" pitchFamily="66" charset="0"/>
              </a:rPr>
            </a:br>
            <a:endParaRPr lang="fr-CA" dirty="0">
              <a:latin typeface="Papyrus" panose="03070502060502030205" pitchFamily="66" charset="0"/>
            </a:endParaRPr>
          </a:p>
        </p:txBody>
      </p:sp>
      <p:sp>
        <p:nvSpPr>
          <p:cNvPr id="3" name="Sous-titre 2"/>
          <p:cNvSpPr>
            <a:spLocks noGrp="1"/>
          </p:cNvSpPr>
          <p:nvPr>
            <p:ph type="subTitle" idx="1"/>
          </p:nvPr>
        </p:nvSpPr>
        <p:spPr>
          <a:xfrm>
            <a:off x="1097280" y="3291841"/>
            <a:ext cx="10058400" cy="1143000"/>
          </a:xfrm>
        </p:spPr>
        <p:txBody>
          <a:bodyPr/>
          <a:lstStyle/>
          <a:p>
            <a:pPr algn="ctr"/>
            <a:r>
              <a:rPr lang="fr-CA" sz="2000" dirty="0">
                <a:latin typeface="Papyrus" panose="03070502060502030205" pitchFamily="66" charset="0"/>
              </a:rPr>
              <a:t>Sur l’air de la chanson </a:t>
            </a:r>
            <a:r>
              <a:rPr lang="fr-CA" dirty="0">
                <a:latin typeface="Papyrus" panose="03070502060502030205" pitchFamily="66" charset="0"/>
              </a:rPr>
              <a:t/>
            </a:r>
            <a:br>
              <a:rPr lang="fr-CA" dirty="0">
                <a:latin typeface="Papyrus" panose="03070502060502030205" pitchFamily="66" charset="0"/>
              </a:rPr>
            </a:br>
            <a:r>
              <a:rPr lang="fr-CA" dirty="0">
                <a:latin typeface="Papyrus" panose="03070502060502030205" pitchFamily="66" charset="0"/>
              </a:rPr>
              <a:t>« Ça fait rire les oiseaux »</a:t>
            </a:r>
            <a:endParaRPr lang="fr-CA" dirty="0"/>
          </a:p>
        </p:txBody>
      </p:sp>
    </p:spTree>
    <p:extLst>
      <p:ext uri="{BB962C8B-B14F-4D97-AF65-F5344CB8AC3E}">
        <p14:creationId xmlns:p14="http://schemas.microsoft.com/office/powerpoint/2010/main" val="194000198"/>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45"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anim calcmode="lin" valueType="num">
                                      <p:cBhvr>
                                        <p:cTn id="12"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3"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30997" y="663388"/>
            <a:ext cx="10058400" cy="1667436"/>
          </a:xfrm>
        </p:spPr>
        <p:txBody>
          <a:bodyPr>
            <a:normAutofit/>
          </a:bodyPr>
          <a:lstStyle/>
          <a:p>
            <a:r>
              <a:rPr lang="fr-CA" sz="3600" u="sng" dirty="0">
                <a:latin typeface="Papyrus" panose="03070502060502030205" pitchFamily="66" charset="0"/>
              </a:rPr>
              <a:t>Refrain</a:t>
            </a:r>
            <a:r>
              <a:rPr lang="fr-CA" sz="3600" dirty="0">
                <a:latin typeface="Papyrus" panose="03070502060502030205" pitchFamily="66" charset="0"/>
              </a:rPr>
              <a:t/>
            </a:r>
            <a:br>
              <a:rPr lang="fr-CA" sz="3600" dirty="0">
                <a:latin typeface="Papyrus" panose="03070502060502030205" pitchFamily="66" charset="0"/>
              </a:rPr>
            </a:br>
            <a:endParaRPr lang="fr-CA" dirty="0">
              <a:latin typeface="Papyrus" panose="03070502060502030205" pitchFamily="66" charset="0"/>
            </a:endParaRPr>
          </a:p>
        </p:txBody>
      </p:sp>
      <p:sp>
        <p:nvSpPr>
          <p:cNvPr id="6" name="Sous-titre 2"/>
          <p:cNvSpPr txBox="1">
            <a:spLocks/>
          </p:cNvSpPr>
          <p:nvPr/>
        </p:nvSpPr>
        <p:spPr>
          <a:xfrm>
            <a:off x="348726" y="842682"/>
            <a:ext cx="11519647" cy="558501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endParaRPr lang="fr-CA" dirty="0" smtClean="0"/>
          </a:p>
          <a:p>
            <a:r>
              <a:rPr lang="fr-CA" sz="3200" dirty="0" smtClean="0"/>
              <a:t>Ca en prend du </a:t>
            </a:r>
            <a:r>
              <a:rPr lang="fr-CA" sz="3200" dirty="0" err="1" smtClean="0"/>
              <a:t>purell</a:t>
            </a:r>
            <a:r>
              <a:rPr lang="fr-CA" sz="3200" dirty="0" smtClean="0"/>
              <a:t>, masque, gants et désinfectants</a:t>
            </a:r>
          </a:p>
          <a:p>
            <a:r>
              <a:rPr lang="fr-CA" sz="3200" dirty="0" err="1" smtClean="0"/>
              <a:t>Cest</a:t>
            </a:r>
            <a:r>
              <a:rPr lang="fr-CA" sz="3200" dirty="0" smtClean="0"/>
              <a:t> pas reposant, mais c’est c’que veut l’gouvernement</a:t>
            </a:r>
          </a:p>
          <a:p>
            <a:r>
              <a:rPr lang="fr-CA" sz="3200" dirty="0" smtClean="0"/>
              <a:t>Faut garder nos distances, réinventer le CA, pis tout désinfecter après qu’l’monde soit passé par là</a:t>
            </a:r>
          </a:p>
          <a:p>
            <a:r>
              <a:rPr lang="fr-CA" sz="3200" dirty="0" smtClean="0"/>
              <a:t>Faut pas juste vaporiser, oh </a:t>
            </a:r>
            <a:r>
              <a:rPr lang="fr-CA" sz="3200" dirty="0" err="1" smtClean="0"/>
              <a:t>oh</a:t>
            </a:r>
            <a:r>
              <a:rPr lang="fr-CA" sz="3200" dirty="0" smtClean="0"/>
              <a:t> non, y faut frotter!</a:t>
            </a:r>
          </a:p>
          <a:p>
            <a:r>
              <a:rPr lang="fr-CA" sz="3200" dirty="0" smtClean="0"/>
              <a:t>Faut pas juste vaporiser, oh </a:t>
            </a:r>
            <a:r>
              <a:rPr lang="fr-CA" sz="3200" dirty="0" err="1" smtClean="0"/>
              <a:t>oh</a:t>
            </a:r>
            <a:r>
              <a:rPr lang="fr-CA" sz="3200" dirty="0" smtClean="0"/>
              <a:t> non, y faut frotter!</a:t>
            </a:r>
          </a:p>
          <a:p>
            <a:endParaRPr lang="fr-CA" dirty="0"/>
          </a:p>
        </p:txBody>
      </p:sp>
    </p:spTree>
    <p:extLst>
      <p:ext uri="{BB962C8B-B14F-4D97-AF65-F5344CB8AC3E}">
        <p14:creationId xmlns:p14="http://schemas.microsoft.com/office/powerpoint/2010/main" val="4039372769"/>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95181" y="283221"/>
            <a:ext cx="11609294" cy="6748758"/>
          </a:xfrm>
        </p:spPr>
        <p:txBody>
          <a:bodyPr>
            <a:noAutofit/>
          </a:bodyPr>
          <a:lstStyle/>
          <a:p>
            <a:pPr>
              <a:lnSpc>
                <a:spcPct val="150000"/>
              </a:lnSpc>
            </a:pPr>
            <a:r>
              <a:rPr lang="fr-CA" sz="2800" cap="all" dirty="0"/>
              <a:t>Avec le corona y a fallu apprendre à combattre </a:t>
            </a:r>
            <a:r>
              <a:rPr lang="fr-CA" sz="2800" cap="all" dirty="0" smtClean="0"/>
              <a:t/>
            </a:r>
            <a:br>
              <a:rPr lang="fr-CA" sz="2800" cap="all" dirty="0" smtClean="0"/>
            </a:br>
            <a:r>
              <a:rPr lang="fr-CA" sz="2800" cap="all" dirty="0" smtClean="0"/>
              <a:t>toutes </a:t>
            </a:r>
            <a:r>
              <a:rPr lang="fr-CA" sz="2800" cap="all" dirty="0"/>
              <a:t>les odeurs du diner qui reste pris dans notre masque</a:t>
            </a:r>
            <a:br>
              <a:rPr lang="fr-CA" sz="2800" cap="all" dirty="0"/>
            </a:br>
            <a:r>
              <a:rPr lang="fr-CA" sz="2800" cap="all" dirty="0"/>
              <a:t>Y a fallu apprendre une nouvelle façon de respirer </a:t>
            </a:r>
            <a:r>
              <a:rPr lang="fr-CA" sz="2800" cap="all" dirty="0" smtClean="0"/>
              <a:t/>
            </a:r>
            <a:br>
              <a:rPr lang="fr-CA" sz="2800" cap="all" dirty="0" smtClean="0"/>
            </a:br>
            <a:r>
              <a:rPr lang="fr-CA" sz="2800" cap="all" dirty="0" smtClean="0"/>
              <a:t>pour </a:t>
            </a:r>
            <a:r>
              <a:rPr lang="fr-CA" sz="2800" cap="all" dirty="0"/>
              <a:t>s’assurer que nos masques nous reste pas collés </a:t>
            </a:r>
            <a:r>
              <a:rPr lang="fr-CA" sz="2800" cap="all" dirty="0" smtClean="0"/>
              <a:t>d’face</a:t>
            </a:r>
            <a:r>
              <a:rPr lang="fr-CA" sz="2800" cap="all" dirty="0"/>
              <a:t/>
            </a:r>
            <a:br>
              <a:rPr lang="fr-CA" sz="2800" cap="all" dirty="0"/>
            </a:br>
            <a:r>
              <a:rPr lang="fr-CA" sz="2800" cap="all" dirty="0"/>
              <a:t>Pis si tu pensais savoir bien te laver les mains </a:t>
            </a:r>
            <a:br>
              <a:rPr lang="fr-CA" sz="2800" cap="all" dirty="0"/>
            </a:br>
            <a:r>
              <a:rPr lang="fr-CA" sz="2800" cap="all" dirty="0"/>
              <a:t>Ne t’en fais pas pour ça</a:t>
            </a:r>
            <a:br>
              <a:rPr lang="fr-CA" sz="2800" cap="all" dirty="0"/>
            </a:br>
            <a:r>
              <a:rPr lang="fr-CA" sz="2800" cap="all" dirty="0"/>
              <a:t>Y a toujours une pancarte près du lavabo</a:t>
            </a:r>
            <a:br>
              <a:rPr lang="fr-CA" sz="2800" cap="all" dirty="0"/>
            </a:br>
            <a:r>
              <a:rPr lang="fr-CA" sz="2800" cap="all" dirty="0"/>
              <a:t>Alors frotte tes mains, frotte </a:t>
            </a:r>
            <a:r>
              <a:rPr lang="fr-CA" sz="2800" cap="all" dirty="0" err="1"/>
              <a:t>frotte</a:t>
            </a:r>
            <a:r>
              <a:rPr lang="fr-CA" sz="2800" cap="all" dirty="0"/>
              <a:t> comme il </a:t>
            </a:r>
            <a:r>
              <a:rPr lang="fr-CA" sz="2800" cap="all" dirty="0" smtClean="0"/>
              <a:t>faut</a:t>
            </a:r>
            <a:br>
              <a:rPr lang="fr-CA" sz="2800" cap="all" dirty="0" smtClean="0"/>
            </a:br>
            <a:r>
              <a:rPr lang="fr-CA" sz="2800" cap="all" dirty="0" smtClean="0"/>
              <a:t>frotte </a:t>
            </a:r>
            <a:r>
              <a:rPr lang="fr-CA" sz="2800" cap="all" dirty="0"/>
              <a:t>tous les racoins comme sur la photo</a:t>
            </a:r>
            <a:r>
              <a:rPr lang="fr-CA" sz="2800" cap="all" dirty="0" smtClean="0"/>
              <a:t>!</a:t>
            </a:r>
            <a:r>
              <a:rPr lang="fr-CA" dirty="0"/>
              <a:t/>
            </a:r>
            <a:br>
              <a:rPr lang="fr-CA" dirty="0"/>
            </a:br>
            <a:endParaRPr lang="fr-CA" sz="3600" dirty="0"/>
          </a:p>
        </p:txBody>
      </p:sp>
    </p:spTree>
    <p:extLst>
      <p:ext uri="{BB962C8B-B14F-4D97-AF65-F5344CB8AC3E}">
        <p14:creationId xmlns:p14="http://schemas.microsoft.com/office/powerpoint/2010/main" val="2494504183"/>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86174" y="519953"/>
            <a:ext cx="10058400" cy="805031"/>
          </a:xfrm>
        </p:spPr>
        <p:txBody>
          <a:bodyPr/>
          <a:lstStyle/>
          <a:p>
            <a:r>
              <a:rPr lang="fr-CA" sz="3600" u="sng" dirty="0">
                <a:latin typeface="Papyrus" panose="03070502060502030205" pitchFamily="66" charset="0"/>
              </a:rPr>
              <a:t>Refrain</a:t>
            </a:r>
            <a:endParaRPr lang="fr-CA" dirty="0">
              <a:latin typeface="Papyrus" panose="03070502060502030205" pitchFamily="66" charset="0"/>
            </a:endParaRPr>
          </a:p>
        </p:txBody>
      </p:sp>
      <p:sp>
        <p:nvSpPr>
          <p:cNvPr id="3" name="Espace réservé du contenu 2"/>
          <p:cNvSpPr>
            <a:spLocks noGrp="1"/>
          </p:cNvSpPr>
          <p:nvPr>
            <p:ph idx="1"/>
          </p:nvPr>
        </p:nvSpPr>
        <p:spPr>
          <a:xfrm>
            <a:off x="457199" y="1766048"/>
            <a:ext cx="11331389" cy="3173506"/>
          </a:xfrm>
        </p:spPr>
        <p:txBody>
          <a:bodyPr/>
          <a:lstStyle/>
          <a:p>
            <a:pPr lvl="0"/>
            <a:r>
              <a:rPr lang="fr-CA" sz="3200" cap="all" dirty="0">
                <a:latin typeface="+mj-lt"/>
              </a:rPr>
              <a:t>Ca fait rire les </a:t>
            </a:r>
            <a:r>
              <a:rPr lang="fr-CA" sz="3200" cap="all" dirty="0" err="1">
                <a:latin typeface="+mj-lt"/>
              </a:rPr>
              <a:t>Costo</a:t>
            </a:r>
            <a:endParaRPr lang="fr-CA" sz="3200" dirty="0">
              <a:latin typeface="+mj-lt"/>
            </a:endParaRPr>
          </a:p>
          <a:p>
            <a:pPr lvl="0"/>
            <a:r>
              <a:rPr lang="fr-CA" sz="3200" cap="all" dirty="0">
                <a:latin typeface="+mj-lt"/>
              </a:rPr>
              <a:t>Ca fait vendre du </a:t>
            </a:r>
            <a:r>
              <a:rPr lang="fr-CA" sz="3200" cap="all" dirty="0" err="1">
                <a:latin typeface="+mj-lt"/>
              </a:rPr>
              <a:t>Purell</a:t>
            </a:r>
            <a:endParaRPr lang="fr-CA" sz="3200" dirty="0">
              <a:latin typeface="+mj-lt"/>
            </a:endParaRPr>
          </a:p>
          <a:p>
            <a:pPr lvl="0"/>
            <a:r>
              <a:rPr lang="fr-CA" sz="3200" cap="all" dirty="0">
                <a:latin typeface="+mj-lt"/>
              </a:rPr>
              <a:t>Ca </a:t>
            </a:r>
            <a:r>
              <a:rPr lang="fr-CA" sz="3200" cap="all" dirty="0" smtClean="0">
                <a:latin typeface="+mj-lt"/>
              </a:rPr>
              <a:t>s’bat </a:t>
            </a:r>
            <a:r>
              <a:rPr lang="fr-CA" sz="3200" cap="all" dirty="0">
                <a:latin typeface="+mj-lt"/>
              </a:rPr>
              <a:t>pour les rouleaux, de </a:t>
            </a:r>
            <a:r>
              <a:rPr lang="fr-CA" sz="3200" cap="all" dirty="0" err="1">
                <a:latin typeface="+mj-lt"/>
              </a:rPr>
              <a:t>Charmin</a:t>
            </a:r>
            <a:r>
              <a:rPr lang="fr-CA" sz="3200" cap="all" dirty="0">
                <a:latin typeface="+mj-lt"/>
              </a:rPr>
              <a:t> à </a:t>
            </a:r>
            <a:r>
              <a:rPr lang="fr-CA" sz="3200" cap="all" dirty="0" err="1">
                <a:latin typeface="+mj-lt"/>
              </a:rPr>
              <a:t>Cottonelle</a:t>
            </a:r>
            <a:endParaRPr lang="fr-CA" sz="3200" dirty="0">
              <a:latin typeface="+mj-lt"/>
            </a:endParaRPr>
          </a:p>
          <a:p>
            <a:pPr lvl="0"/>
            <a:r>
              <a:rPr lang="fr-CA" sz="3200" cap="all" dirty="0">
                <a:latin typeface="+mj-lt"/>
              </a:rPr>
              <a:t>Ce n’est pas une gastro! Oh, oh </a:t>
            </a:r>
            <a:r>
              <a:rPr lang="fr-CA" sz="3200" cap="all" dirty="0" err="1">
                <a:latin typeface="+mj-lt"/>
              </a:rPr>
              <a:t>oh</a:t>
            </a:r>
            <a:r>
              <a:rPr lang="fr-CA" sz="3200" cap="all" dirty="0">
                <a:latin typeface="+mj-lt"/>
              </a:rPr>
              <a:t>, pas une gastro!</a:t>
            </a:r>
            <a:endParaRPr lang="fr-CA" sz="3200" dirty="0">
              <a:latin typeface="+mj-lt"/>
            </a:endParaRPr>
          </a:p>
          <a:p>
            <a:endParaRPr lang="fr-CA" dirty="0">
              <a:latin typeface="+mj-lt"/>
            </a:endParaRPr>
          </a:p>
        </p:txBody>
      </p:sp>
    </p:spTree>
    <p:extLst>
      <p:ext uri="{BB962C8B-B14F-4D97-AF65-F5344CB8AC3E}">
        <p14:creationId xmlns:p14="http://schemas.microsoft.com/office/powerpoint/2010/main" val="585364058"/>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85482" y="726141"/>
            <a:ext cx="11609294" cy="5262283"/>
          </a:xfrm>
        </p:spPr>
        <p:txBody>
          <a:bodyPr>
            <a:normAutofit lnSpcReduction="10000"/>
          </a:bodyPr>
          <a:lstStyle/>
          <a:p>
            <a:pPr lvl="0"/>
            <a:r>
              <a:rPr lang="fr-CA" sz="3200" cap="all" dirty="0">
                <a:latin typeface="+mj-lt"/>
              </a:rPr>
              <a:t>Le coronavirus, c’est comme baiser sans condom</a:t>
            </a:r>
            <a:endParaRPr lang="fr-CA" sz="3200" dirty="0">
              <a:latin typeface="+mj-lt"/>
            </a:endParaRPr>
          </a:p>
          <a:p>
            <a:pPr lvl="0"/>
            <a:r>
              <a:rPr lang="fr-CA" sz="3200" cap="all" dirty="0">
                <a:latin typeface="+mj-lt"/>
              </a:rPr>
              <a:t>T’as deux semaines de stress avant de passer le test</a:t>
            </a:r>
            <a:endParaRPr lang="fr-CA" sz="3200" dirty="0">
              <a:latin typeface="+mj-lt"/>
            </a:endParaRPr>
          </a:p>
          <a:p>
            <a:pPr lvl="0"/>
            <a:r>
              <a:rPr lang="fr-CA" sz="3200" cap="all" dirty="0">
                <a:latin typeface="+mj-lt"/>
              </a:rPr>
              <a:t>Avec le coronavirus tu vires hypocondriaque</a:t>
            </a:r>
            <a:endParaRPr lang="fr-CA" sz="3200" dirty="0">
              <a:latin typeface="+mj-lt"/>
            </a:endParaRPr>
          </a:p>
          <a:p>
            <a:pPr lvl="0"/>
            <a:r>
              <a:rPr lang="fr-CA" sz="3200" cap="all" dirty="0">
                <a:latin typeface="+mj-lt"/>
              </a:rPr>
              <a:t>Quand tu prends ta douche, tu te frottes en </a:t>
            </a:r>
            <a:r>
              <a:rPr lang="fr-CA" sz="3200" cap="all" dirty="0" smtClean="0">
                <a:latin typeface="+mj-lt"/>
              </a:rPr>
              <a:t>t%%B_%&amp;K!</a:t>
            </a:r>
            <a:endParaRPr lang="fr-CA" sz="3200" dirty="0">
              <a:latin typeface="+mj-lt"/>
            </a:endParaRPr>
          </a:p>
          <a:p>
            <a:pPr lvl="0"/>
            <a:r>
              <a:rPr lang="fr-CA" sz="3200" cap="all" dirty="0">
                <a:latin typeface="+mj-lt"/>
              </a:rPr>
              <a:t>Pendant l’isolement, tout le monde va sur </a:t>
            </a:r>
            <a:r>
              <a:rPr lang="fr-CA" sz="3200" cap="all" dirty="0" err="1">
                <a:latin typeface="+mj-lt"/>
              </a:rPr>
              <a:t>Netflix</a:t>
            </a:r>
            <a:r>
              <a:rPr lang="fr-CA" sz="3200" cap="all" dirty="0">
                <a:latin typeface="+mj-lt"/>
              </a:rPr>
              <a:t> ou sur des sites 3X</a:t>
            </a:r>
            <a:endParaRPr lang="fr-CA" sz="3200" dirty="0">
              <a:latin typeface="+mj-lt"/>
            </a:endParaRPr>
          </a:p>
          <a:p>
            <a:pPr lvl="0"/>
            <a:r>
              <a:rPr lang="fr-CA" sz="3200" cap="all" dirty="0">
                <a:latin typeface="+mj-lt"/>
              </a:rPr>
              <a:t>Et si tu braves la </a:t>
            </a:r>
            <a:r>
              <a:rPr lang="fr-CA" sz="3200" cap="all" dirty="0" smtClean="0">
                <a:latin typeface="+mj-lt"/>
              </a:rPr>
              <a:t>mort, </a:t>
            </a:r>
            <a:r>
              <a:rPr lang="fr-CA" sz="3200" cap="all" dirty="0">
                <a:latin typeface="+mj-lt"/>
              </a:rPr>
              <a:t>en sortant dehors</a:t>
            </a:r>
            <a:endParaRPr lang="fr-CA" sz="3200" dirty="0">
              <a:latin typeface="+mj-lt"/>
            </a:endParaRPr>
          </a:p>
          <a:p>
            <a:pPr lvl="0"/>
            <a:r>
              <a:rPr lang="fr-CA" sz="3200" cap="all" dirty="0">
                <a:latin typeface="+mj-lt"/>
              </a:rPr>
              <a:t>Allez lave-toi les mains, et si t’as trop peur</a:t>
            </a:r>
            <a:endParaRPr lang="fr-CA" sz="3200" dirty="0">
              <a:latin typeface="+mj-lt"/>
            </a:endParaRPr>
          </a:p>
          <a:p>
            <a:pPr lvl="0"/>
            <a:r>
              <a:rPr lang="fr-CA" sz="3200" cap="all" dirty="0">
                <a:latin typeface="+mj-lt"/>
              </a:rPr>
              <a:t>Canadian </a:t>
            </a:r>
            <a:r>
              <a:rPr lang="fr-CA" sz="3200" cap="all" dirty="0" smtClean="0">
                <a:latin typeface="+mj-lt"/>
              </a:rPr>
              <a:t>Ti-</a:t>
            </a:r>
            <a:r>
              <a:rPr lang="fr-CA" sz="3200" cap="all" dirty="0" err="1" smtClean="0">
                <a:latin typeface="+mj-lt"/>
              </a:rPr>
              <a:t>Yeur</a:t>
            </a:r>
            <a:r>
              <a:rPr lang="fr-CA" sz="3200" cap="all" dirty="0" smtClean="0">
                <a:latin typeface="+mj-lt"/>
              </a:rPr>
              <a:t>, </a:t>
            </a:r>
            <a:r>
              <a:rPr lang="fr-CA" sz="3200" cap="all" dirty="0">
                <a:latin typeface="+mj-lt"/>
              </a:rPr>
              <a:t>peut te vendre des gants de </a:t>
            </a:r>
            <a:r>
              <a:rPr lang="fr-CA" sz="3200" cap="all" dirty="0" err="1">
                <a:latin typeface="+mj-lt"/>
              </a:rPr>
              <a:t>rubber</a:t>
            </a:r>
            <a:r>
              <a:rPr lang="fr-CA" sz="3200" cap="all" dirty="0">
                <a:latin typeface="+mj-lt"/>
              </a:rPr>
              <a:t>!</a:t>
            </a:r>
            <a:endParaRPr lang="fr-CA" sz="3200" dirty="0">
              <a:latin typeface="+mj-lt"/>
            </a:endParaRPr>
          </a:p>
          <a:p>
            <a:endParaRPr lang="fr-CA" dirty="0"/>
          </a:p>
        </p:txBody>
      </p:sp>
    </p:spTree>
    <p:extLst>
      <p:ext uri="{BB962C8B-B14F-4D97-AF65-F5344CB8AC3E}">
        <p14:creationId xmlns:p14="http://schemas.microsoft.com/office/powerpoint/2010/main" val="666001065"/>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029609" y="265893"/>
            <a:ext cx="10058400" cy="827801"/>
          </a:xfrm>
        </p:spPr>
        <p:txBody>
          <a:bodyPr>
            <a:normAutofit/>
          </a:bodyPr>
          <a:lstStyle/>
          <a:p>
            <a:r>
              <a:rPr lang="fr-CA" sz="3600" u="sng" dirty="0">
                <a:latin typeface="Papyrus" panose="03070502060502030205" pitchFamily="66" charset="0"/>
              </a:rPr>
              <a:t>Refrain</a:t>
            </a:r>
            <a:endParaRPr lang="fr-CA" dirty="0">
              <a:latin typeface="Papyrus" panose="03070502060502030205" pitchFamily="66" charset="0"/>
            </a:endParaRPr>
          </a:p>
        </p:txBody>
      </p:sp>
      <p:sp>
        <p:nvSpPr>
          <p:cNvPr id="3" name="Sous-titre 2"/>
          <p:cNvSpPr>
            <a:spLocks noGrp="1"/>
          </p:cNvSpPr>
          <p:nvPr>
            <p:ph type="subTitle" idx="1"/>
          </p:nvPr>
        </p:nvSpPr>
        <p:spPr>
          <a:xfrm>
            <a:off x="358588" y="851647"/>
            <a:ext cx="11519647" cy="5585011"/>
          </a:xfrm>
        </p:spPr>
        <p:txBody>
          <a:bodyPr>
            <a:normAutofit/>
          </a:bodyPr>
          <a:lstStyle/>
          <a:p>
            <a:endParaRPr lang="fr-CA" dirty="0"/>
          </a:p>
          <a:p>
            <a:r>
              <a:rPr lang="fr-CA" sz="3200" dirty="0"/>
              <a:t>C</a:t>
            </a:r>
            <a:r>
              <a:rPr lang="fr-CA" sz="3200" dirty="0" smtClean="0"/>
              <a:t>a </a:t>
            </a:r>
            <a:r>
              <a:rPr lang="fr-CA" sz="3200" dirty="0"/>
              <a:t>en prend du </a:t>
            </a:r>
            <a:r>
              <a:rPr lang="fr-CA" sz="3200" dirty="0" err="1"/>
              <a:t>purell</a:t>
            </a:r>
            <a:r>
              <a:rPr lang="fr-CA" sz="3200" dirty="0"/>
              <a:t>, masque, gants et </a:t>
            </a:r>
            <a:r>
              <a:rPr lang="fr-CA" sz="3200" dirty="0" smtClean="0"/>
              <a:t>désinfectants</a:t>
            </a:r>
            <a:endParaRPr lang="fr-CA" sz="3200" dirty="0"/>
          </a:p>
          <a:p>
            <a:r>
              <a:rPr lang="fr-CA" sz="3200" smtClean="0"/>
              <a:t>C’est </a:t>
            </a:r>
            <a:r>
              <a:rPr lang="fr-CA" sz="3200" dirty="0"/>
              <a:t>pas reposant, mais c’est </a:t>
            </a:r>
            <a:r>
              <a:rPr lang="fr-CA" sz="3200" dirty="0" smtClean="0"/>
              <a:t>c’que </a:t>
            </a:r>
            <a:r>
              <a:rPr lang="fr-CA" sz="3200" dirty="0"/>
              <a:t>veut l’gouvernement</a:t>
            </a:r>
          </a:p>
          <a:p>
            <a:r>
              <a:rPr lang="fr-CA" sz="3200" dirty="0"/>
              <a:t>Faut garder nos distances, réinventer le CA, pis tout désinfecter après qu’l’monde soit passé par là</a:t>
            </a:r>
          </a:p>
          <a:p>
            <a:r>
              <a:rPr lang="fr-CA" sz="3200" dirty="0"/>
              <a:t>Faut pas juste vaporiser, oh </a:t>
            </a:r>
            <a:r>
              <a:rPr lang="fr-CA" sz="3200" dirty="0" err="1"/>
              <a:t>oh</a:t>
            </a:r>
            <a:r>
              <a:rPr lang="fr-CA" sz="3200" dirty="0"/>
              <a:t> non, y faut </a:t>
            </a:r>
            <a:r>
              <a:rPr lang="fr-CA" sz="3200" dirty="0" smtClean="0"/>
              <a:t>frotter!</a:t>
            </a:r>
            <a:endParaRPr lang="fr-CA" sz="3200" dirty="0"/>
          </a:p>
          <a:p>
            <a:r>
              <a:rPr lang="fr-CA" sz="3200" dirty="0"/>
              <a:t>Faut pas juste vaporiser, oh </a:t>
            </a:r>
            <a:r>
              <a:rPr lang="fr-CA" sz="3200" dirty="0" err="1"/>
              <a:t>oh</a:t>
            </a:r>
            <a:r>
              <a:rPr lang="fr-CA" sz="3200" dirty="0"/>
              <a:t> non, y faut </a:t>
            </a:r>
            <a:r>
              <a:rPr lang="fr-CA" sz="3200" dirty="0" smtClean="0"/>
              <a:t>frotter!</a:t>
            </a:r>
            <a:endParaRPr lang="fr-CA" sz="3200" dirty="0"/>
          </a:p>
          <a:p>
            <a:endParaRPr lang="fr-CA" dirty="0"/>
          </a:p>
        </p:txBody>
      </p:sp>
    </p:spTree>
    <p:extLst>
      <p:ext uri="{BB962C8B-B14F-4D97-AF65-F5344CB8AC3E}">
        <p14:creationId xmlns:p14="http://schemas.microsoft.com/office/powerpoint/2010/main" val="2607687997"/>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CA" dirty="0" smtClean="0"/>
              <a:t>L’équipe qui chante</a:t>
            </a:r>
            <a:br>
              <a:rPr lang="fr-CA" dirty="0" smtClean="0"/>
            </a:br>
            <a:endParaRPr lang="fr-CA" dirty="0"/>
          </a:p>
        </p:txBody>
      </p:sp>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50407" y="1846263"/>
            <a:ext cx="7151511" cy="4022725"/>
          </a:xfrm>
        </p:spPr>
      </p:pic>
    </p:spTree>
    <p:extLst>
      <p:ext uri="{BB962C8B-B14F-4D97-AF65-F5344CB8AC3E}">
        <p14:creationId xmlns:p14="http://schemas.microsoft.com/office/powerpoint/2010/main" val="358721942"/>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CA" dirty="0" smtClean="0"/>
              <a:t>Vidéo de la chanson</a:t>
            </a:r>
            <a:br>
              <a:rPr lang="fr-CA" dirty="0" smtClean="0"/>
            </a:br>
            <a:endParaRPr lang="fr-CA" dirty="0"/>
          </a:p>
        </p:txBody>
      </p:sp>
      <p:pic>
        <p:nvPicPr>
          <p:cNvPr id="4" name="BD4B7666">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rot="16200000">
            <a:off x="4078796" y="1398106"/>
            <a:ext cx="4095367" cy="5006108"/>
          </a:xfrm>
        </p:spPr>
      </p:pic>
    </p:spTree>
    <p:extLst>
      <p:ext uri="{BB962C8B-B14F-4D97-AF65-F5344CB8AC3E}">
        <p14:creationId xmlns:p14="http://schemas.microsoft.com/office/powerpoint/2010/main" val="654365795"/>
      </p:ext>
    </p:extLst>
  </p:cSld>
  <p:clrMapOvr>
    <a:masterClrMapping/>
  </p:clrMapOvr>
  <mc:AlternateContent xmlns:mc="http://schemas.openxmlformats.org/markup-compatibility/2006" xmlns:p14="http://schemas.microsoft.com/office/powerpoint/2010/main">
    <mc:Choice Requires="p14">
      <p:transition spd="slow" p14:dur="3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theme/theme1.xml><?xml version="1.0" encoding="utf-8"?>
<a:theme xmlns:a="http://schemas.openxmlformats.org/drawingml/2006/main" name="Rétrospective">
  <a:themeElements>
    <a:clrScheme name="Rétrospectiv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108</TotalTime>
  <Words>431</Words>
  <Application>Microsoft Office PowerPoint</Application>
  <PresentationFormat>Grand écran</PresentationFormat>
  <Paragraphs>35</Paragraphs>
  <Slides>9</Slides>
  <Notes>0</Notes>
  <HiddenSlides>0</HiddenSlides>
  <MMClips>1</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9</vt:i4>
      </vt:variant>
    </vt:vector>
  </HeadingPairs>
  <TitlesOfParts>
    <vt:vector size="13" baseType="lpstr">
      <vt:lpstr>Calibri</vt:lpstr>
      <vt:lpstr>Calibri Light</vt:lpstr>
      <vt:lpstr>Papyrus</vt:lpstr>
      <vt:lpstr>Rétrospective</vt:lpstr>
      <vt:lpstr>Présentation PowerPoint</vt:lpstr>
      <vt:lpstr>           Chanson du coronavirus  </vt:lpstr>
      <vt:lpstr>Refrain </vt:lpstr>
      <vt:lpstr>Avec le corona y a fallu apprendre à combattre  toutes les odeurs du diner qui reste pris dans notre masque Y a fallu apprendre une nouvelle façon de respirer  pour s’assurer que nos masques nous reste pas collés d’face Pis si tu pensais savoir bien te laver les mains  Ne t’en fais pas pour ça Y a toujours une pancarte près du lavabo Alors frotte tes mains, frotte frotte comme il faut frotte tous les racoins comme sur la photo! </vt:lpstr>
      <vt:lpstr>Refrain</vt:lpstr>
      <vt:lpstr>Présentation PowerPoint</vt:lpstr>
      <vt:lpstr>Refrain</vt:lpstr>
      <vt:lpstr>L’équipe qui chante </vt:lpstr>
      <vt:lpstr>Vidéo de la chanson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TANGUAY, Carolyne</dc:creator>
  <cp:lastModifiedBy>Robichaud , Vincent</cp:lastModifiedBy>
  <cp:revision>15</cp:revision>
  <dcterms:created xsi:type="dcterms:W3CDTF">2021-06-18T16:41:50Z</dcterms:created>
  <dcterms:modified xsi:type="dcterms:W3CDTF">2021-07-05T11:20:56Z</dcterms:modified>
</cp:coreProperties>
</file>