
<file path=[Content_Types].xml><?xml version="1.0" encoding="utf-8"?>
<Types xmlns="http://schemas.openxmlformats.org/package/2006/content-types">
  <Default Extension="png" ContentType="image/png"/>
  <Default Extension="jpeg" ContentType="image/jpeg"/>
  <Default Extension="m4a" ContentType="audio/mp4"/>
  <Default Extension="emf" ContentType="image/x-emf"/>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slideshow.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34"/>
  </p:notesMasterIdLst>
  <p:sldIdLst>
    <p:sldId id="263" r:id="rId3"/>
    <p:sldId id="266" r:id="rId4"/>
    <p:sldId id="298" r:id="rId5"/>
    <p:sldId id="326" r:id="rId6"/>
    <p:sldId id="327" r:id="rId7"/>
    <p:sldId id="328" r:id="rId8"/>
    <p:sldId id="329" r:id="rId9"/>
    <p:sldId id="331" r:id="rId10"/>
    <p:sldId id="347" r:id="rId11"/>
    <p:sldId id="346" r:id="rId12"/>
    <p:sldId id="348" r:id="rId13"/>
    <p:sldId id="315" r:id="rId14"/>
    <p:sldId id="273" r:id="rId15"/>
    <p:sldId id="302" r:id="rId16"/>
    <p:sldId id="310" r:id="rId17"/>
    <p:sldId id="311" r:id="rId18"/>
    <p:sldId id="312" r:id="rId19"/>
    <p:sldId id="313" r:id="rId20"/>
    <p:sldId id="314" r:id="rId21"/>
    <p:sldId id="316" r:id="rId22"/>
    <p:sldId id="324" r:id="rId23"/>
    <p:sldId id="345" r:id="rId24"/>
    <p:sldId id="340" r:id="rId25"/>
    <p:sldId id="322" r:id="rId26"/>
    <p:sldId id="321" r:id="rId27"/>
    <p:sldId id="350" r:id="rId28"/>
    <p:sldId id="357" r:id="rId29"/>
    <p:sldId id="353" r:id="rId30"/>
    <p:sldId id="355" r:id="rId31"/>
    <p:sldId id="351" r:id="rId32"/>
    <p:sldId id="284" r:id="rId33"/>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161A99B7-1DCF-487C-9D37-325FC64DA166}">
          <p14:sldIdLst>
            <p14:sldId id="263"/>
            <p14:sldId id="266"/>
          </p14:sldIdLst>
        </p14:section>
        <p14:section name="Chaîne de l'infection" id="{EBF926C9-F876-4A72-B27B-152D476031C5}">
          <p14:sldIdLst>
            <p14:sldId id="298"/>
            <p14:sldId id="326"/>
            <p14:sldId id="327"/>
            <p14:sldId id="328"/>
            <p14:sldId id="329"/>
            <p14:sldId id="331"/>
            <p14:sldId id="347"/>
          </p14:sldIdLst>
        </p14:section>
        <p14:section name="Pratiques de base" id="{60BAF02F-FE83-4613-9AD9-8ED9CA33D2C9}">
          <p14:sldIdLst>
            <p14:sldId id="346"/>
            <p14:sldId id="348"/>
            <p14:sldId id="315"/>
          </p14:sldIdLst>
        </p14:section>
        <p14:section name="Hygiène des mains" id="{82BFA878-C2DB-4A2A-9EC8-A30B8825A022}">
          <p14:sldIdLst>
            <p14:sldId id="273"/>
            <p14:sldId id="302"/>
            <p14:sldId id="310"/>
            <p14:sldId id="311"/>
            <p14:sldId id="312"/>
            <p14:sldId id="313"/>
            <p14:sldId id="314"/>
            <p14:sldId id="316"/>
          </p14:sldIdLst>
        </p14:section>
        <p14:section name="Port de gants" id="{DCDABFBB-DFDF-4C03-A524-73C22B9FA609}">
          <p14:sldIdLst>
            <p14:sldId id="324"/>
          </p14:sldIdLst>
        </p14:section>
        <p14:section name="Hygiène et étiquette respiratoire" id="{AC7870F6-52F4-4B91-9555-60F2D4497D17}">
          <p14:sldIdLst>
            <p14:sldId id="345"/>
            <p14:sldId id="340"/>
            <p14:sldId id="322"/>
            <p14:sldId id="321"/>
            <p14:sldId id="350"/>
            <p14:sldId id="357"/>
            <p14:sldId id="353"/>
            <p14:sldId id="355"/>
          </p14:sldIdLst>
        </p14:section>
        <p14:section name="Construction" id="{4813AD47-AE69-4F98-971F-AF032193E156}">
          <p14:sldIdLst>
            <p14:sldId id="351"/>
          </p14:sldIdLst>
        </p14:section>
        <p14:section name="Conclusion" id="{E75AE34B-BAF2-4E19-BA95-32A585C62031}">
          <p14:sldIdLst>
            <p14:sldId id="28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932">
          <p15:clr>
            <a:srgbClr val="A4A3A4"/>
          </p15:clr>
        </p15:guide>
        <p15:guide id="4" pos="221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59" autoAdjust="0"/>
    <p:restoredTop sz="60692" autoAdjust="0"/>
  </p:normalViewPr>
  <p:slideViewPr>
    <p:cSldViewPr>
      <p:cViewPr varScale="1">
        <p:scale>
          <a:sx n="63" d="100"/>
          <a:sy n="63" d="100"/>
        </p:scale>
        <p:origin x="66" y="2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252"/>
    </p:cViewPr>
  </p:sorterViewPr>
  <p:notesViewPr>
    <p:cSldViewPr>
      <p:cViewPr varScale="1">
        <p:scale>
          <a:sx n="69" d="100"/>
          <a:sy n="69" d="100"/>
        </p:scale>
        <p:origin x="-3258" y="-108"/>
      </p:cViewPr>
      <p:guideLst>
        <p:guide orient="horz" pos="2880"/>
        <p:guide pos="2160"/>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diagrams/_rels/data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image" Target="../media/image36.jpg"/><Relationship Id="rId4" Type="http://schemas.openxmlformats.org/officeDocument/2006/relationships/image" Target="../media/image3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image" Target="../media/image36.jpg"/><Relationship Id="rId4"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C2BEB3-5AA6-499F-8737-788D92385AC6}" type="doc">
      <dgm:prSet loTypeId="urn:microsoft.com/office/officeart/2005/8/layout/pList2" loCatId="list" qsTypeId="urn:microsoft.com/office/officeart/2005/8/quickstyle/simple1" qsCatId="simple" csTypeId="urn:microsoft.com/office/officeart/2005/8/colors/accent1_1" csCatId="accent1" phldr="1"/>
      <dgm:spPr/>
    </dgm:pt>
    <dgm:pt modelId="{B1B7E2D1-8FB0-4616-831A-F0018DB4067C}">
      <dgm:prSet phldrT="[Texte]" custT="1"/>
      <dgm:spPr/>
      <dgm:t>
        <a:bodyPr/>
        <a:lstStyle/>
        <a:p>
          <a:r>
            <a:rPr lang="fr-CA" sz="2000" dirty="0">
              <a:latin typeface="Calibri" panose="020F0502020204030204" pitchFamily="34" charset="0"/>
              <a:cs typeface="Calibri" panose="020F0502020204030204" pitchFamily="34" charset="0"/>
            </a:rPr>
            <a:t>Jeter à la poubelle</a:t>
          </a:r>
          <a:endParaRPr lang="fr-CA" sz="1400" dirty="0">
            <a:latin typeface="Calibri" pitchFamily="34" charset="0"/>
          </a:endParaRPr>
        </a:p>
      </dgm:t>
    </dgm:pt>
    <dgm:pt modelId="{41196CEA-7FE2-491D-A0BD-B3E3873215C6}" type="parTrans" cxnId="{DFC49927-CE62-461D-BB53-750AD52F210F}">
      <dgm:prSet/>
      <dgm:spPr/>
      <dgm:t>
        <a:bodyPr/>
        <a:lstStyle/>
        <a:p>
          <a:endParaRPr lang="fr-CA"/>
        </a:p>
      </dgm:t>
    </dgm:pt>
    <dgm:pt modelId="{E17278DA-DFB6-4F37-B225-EAE76752FF88}" type="sibTrans" cxnId="{DFC49927-CE62-461D-BB53-750AD52F210F}">
      <dgm:prSet/>
      <dgm:spPr/>
      <dgm:t>
        <a:bodyPr/>
        <a:lstStyle/>
        <a:p>
          <a:endParaRPr lang="fr-CA"/>
        </a:p>
      </dgm:t>
    </dgm:pt>
    <dgm:pt modelId="{1D019CC7-7C05-48D7-907D-F1F4732D7FB4}">
      <dgm:prSet phldrT="[Texte]" custT="1"/>
      <dgm:spPr/>
      <dgm:t>
        <a:bodyPr/>
        <a:lstStyle/>
        <a:p>
          <a:r>
            <a:rPr lang="fr-CA" sz="2000" dirty="0" smtClean="0">
              <a:latin typeface="Calibri" panose="020F0502020204030204" pitchFamily="34" charset="0"/>
              <a:cs typeface="Calibri" panose="020F0502020204030204" pitchFamily="34" charset="0"/>
            </a:rPr>
            <a:t>Procéder à l’hygiène des mains avec une SHA</a:t>
          </a:r>
          <a:endParaRPr lang="fr-CA" sz="1600" dirty="0">
            <a:latin typeface="Calibri" pitchFamily="34" charset="0"/>
          </a:endParaRPr>
        </a:p>
      </dgm:t>
    </dgm:pt>
    <dgm:pt modelId="{71DE7F79-AF04-4CF9-852B-D55031E395E9}" type="parTrans" cxnId="{B8F02E02-A38B-4E5B-9E29-2A7F008E62D2}">
      <dgm:prSet/>
      <dgm:spPr/>
      <dgm:t>
        <a:bodyPr/>
        <a:lstStyle/>
        <a:p>
          <a:endParaRPr lang="fr-CA"/>
        </a:p>
      </dgm:t>
    </dgm:pt>
    <dgm:pt modelId="{BB2CD411-D458-4401-A786-101DCC23314F}" type="sibTrans" cxnId="{B8F02E02-A38B-4E5B-9E29-2A7F008E62D2}">
      <dgm:prSet/>
      <dgm:spPr/>
      <dgm:t>
        <a:bodyPr/>
        <a:lstStyle/>
        <a:p>
          <a:endParaRPr lang="fr-CA"/>
        </a:p>
      </dgm:t>
    </dgm:pt>
    <dgm:pt modelId="{213D66E3-43B7-4D1F-931F-E5916F472D2E}">
      <dgm:prSet phldrT="[Texte]" custT="1"/>
      <dgm:spPr/>
      <dgm:t>
        <a:bodyPr/>
        <a:lstStyle/>
        <a:p>
          <a:r>
            <a:rPr lang="fr-CA" sz="2000" dirty="0">
              <a:solidFill>
                <a:schemeClr val="tx1"/>
              </a:solidFill>
              <a:latin typeface="Calibri" panose="020F0502020204030204" pitchFamily="34" charset="0"/>
              <a:cs typeface="Calibri" panose="020F0502020204030204" pitchFamily="34" charset="0"/>
            </a:rPr>
            <a:t>SINON</a:t>
          </a:r>
          <a:br>
            <a:rPr lang="fr-CA" sz="2000" dirty="0">
              <a:solidFill>
                <a:schemeClr val="tx1"/>
              </a:solidFill>
              <a:latin typeface="Calibri" panose="020F0502020204030204" pitchFamily="34" charset="0"/>
              <a:cs typeface="Calibri" panose="020F0502020204030204" pitchFamily="34" charset="0"/>
            </a:rPr>
          </a:br>
          <a:r>
            <a:rPr lang="fr-CA" sz="2000" dirty="0">
              <a:solidFill>
                <a:schemeClr val="tx1"/>
              </a:solidFill>
              <a:latin typeface="Calibri" panose="020F0502020204030204" pitchFamily="34" charset="0"/>
              <a:cs typeface="Calibri" panose="020F0502020204030204" pitchFamily="34" charset="0"/>
            </a:rPr>
            <a:t>Utiliser le pli de votre coude</a:t>
          </a:r>
          <a:endParaRPr lang="fr-CA" sz="1600" dirty="0">
            <a:solidFill>
              <a:schemeClr val="tx1"/>
            </a:solidFill>
            <a:latin typeface="Calibri" pitchFamily="34" charset="0"/>
          </a:endParaRPr>
        </a:p>
      </dgm:t>
    </dgm:pt>
    <dgm:pt modelId="{453DEA71-E987-4E27-BB53-380BC2014FF6}" type="parTrans" cxnId="{F1DCA84A-8378-4481-B162-ADC74044178D}">
      <dgm:prSet/>
      <dgm:spPr/>
      <dgm:t>
        <a:bodyPr/>
        <a:lstStyle/>
        <a:p>
          <a:endParaRPr lang="fr-CA"/>
        </a:p>
      </dgm:t>
    </dgm:pt>
    <dgm:pt modelId="{755B4DAD-9242-4E13-9091-2DDF77F2C183}" type="sibTrans" cxnId="{F1DCA84A-8378-4481-B162-ADC74044178D}">
      <dgm:prSet/>
      <dgm:spPr/>
      <dgm:t>
        <a:bodyPr/>
        <a:lstStyle/>
        <a:p>
          <a:endParaRPr lang="fr-CA"/>
        </a:p>
      </dgm:t>
    </dgm:pt>
    <dgm:pt modelId="{5032197D-8AD0-40ED-BCED-1350F0CE5DB7}">
      <dgm:prSet phldrT="[Texte]" custT="1"/>
      <dgm:spPr/>
      <dgm:t>
        <a:bodyPr lIns="0" rIns="0"/>
        <a:lstStyle/>
        <a:p>
          <a:r>
            <a:rPr lang="fr-CA" sz="2000" dirty="0">
              <a:latin typeface="Calibri" panose="020F0502020204030204" pitchFamily="34" charset="0"/>
              <a:cs typeface="Calibri" panose="020F0502020204030204" pitchFamily="34" charset="0"/>
            </a:rPr>
            <a:t>Couvrir bouche et </a:t>
          </a:r>
          <a:r>
            <a:rPr lang="fr-CA" sz="2000" dirty="0" smtClean="0">
              <a:latin typeface="Calibri" panose="020F0502020204030204" pitchFamily="34" charset="0"/>
              <a:cs typeface="Calibri" panose="020F0502020204030204" pitchFamily="34" charset="0"/>
            </a:rPr>
            <a:t>nez avec un papier mouchoir </a:t>
          </a:r>
          <a:r>
            <a:rPr lang="fr-CA" sz="2000" dirty="0">
              <a:latin typeface="Calibri" panose="020F0502020204030204" pitchFamily="34" charset="0"/>
              <a:cs typeface="Calibri" panose="020F0502020204030204" pitchFamily="34" charset="0"/>
            </a:rPr>
            <a:t>lors de </a:t>
          </a:r>
          <a:r>
            <a:rPr lang="fr-CA" sz="2000" dirty="0" smtClean="0">
              <a:latin typeface="Calibri" panose="020F0502020204030204" pitchFamily="34" charset="0"/>
              <a:cs typeface="Calibri" panose="020F0502020204030204" pitchFamily="34" charset="0"/>
            </a:rPr>
            <a:t>toux  et d'éternuements</a:t>
          </a:r>
          <a:endParaRPr lang="fr-CA" sz="1400" dirty="0">
            <a:latin typeface="Calibri" pitchFamily="34" charset="0"/>
          </a:endParaRPr>
        </a:p>
      </dgm:t>
    </dgm:pt>
    <dgm:pt modelId="{75902658-ED52-45BE-A7C0-990021A58B4B}" type="sibTrans" cxnId="{5E32B44F-950B-423C-9B86-DC85767BF7BA}">
      <dgm:prSet/>
      <dgm:spPr/>
      <dgm:t>
        <a:bodyPr/>
        <a:lstStyle/>
        <a:p>
          <a:endParaRPr lang="fr-CA"/>
        </a:p>
      </dgm:t>
    </dgm:pt>
    <dgm:pt modelId="{955875C0-32E0-4593-B895-D19AA01985E3}" type="parTrans" cxnId="{5E32B44F-950B-423C-9B86-DC85767BF7BA}">
      <dgm:prSet/>
      <dgm:spPr/>
      <dgm:t>
        <a:bodyPr/>
        <a:lstStyle/>
        <a:p>
          <a:endParaRPr lang="fr-CA"/>
        </a:p>
      </dgm:t>
    </dgm:pt>
    <dgm:pt modelId="{D3960F66-1A2A-4349-B1D5-F09266CF40FF}" type="pres">
      <dgm:prSet presAssocID="{B3C2BEB3-5AA6-499F-8737-788D92385AC6}" presName="Name0" presStyleCnt="0">
        <dgm:presLayoutVars>
          <dgm:dir/>
          <dgm:resizeHandles val="exact"/>
        </dgm:presLayoutVars>
      </dgm:prSet>
      <dgm:spPr/>
    </dgm:pt>
    <dgm:pt modelId="{9996AFEE-0980-40D2-91CD-7EC71939401C}" type="pres">
      <dgm:prSet presAssocID="{B3C2BEB3-5AA6-499F-8737-788D92385AC6}" presName="bkgdShp" presStyleLbl="alignAccFollowNode1" presStyleIdx="0" presStyleCnt="1" custLinFactNeighborX="-43855" custLinFactNeighborY="-31171"/>
      <dgm:spPr>
        <a:solidFill>
          <a:schemeClr val="accent1">
            <a:alpha val="90000"/>
          </a:schemeClr>
        </a:solidFill>
      </dgm:spPr>
    </dgm:pt>
    <dgm:pt modelId="{01DF26C2-AF8A-42C5-A923-BF9796058B4E}" type="pres">
      <dgm:prSet presAssocID="{B3C2BEB3-5AA6-499F-8737-788D92385AC6}" presName="linComp" presStyleCnt="0"/>
      <dgm:spPr/>
    </dgm:pt>
    <dgm:pt modelId="{F9BD0F22-7947-488B-A5C7-2FB0FF0658F1}" type="pres">
      <dgm:prSet presAssocID="{5032197D-8AD0-40ED-BCED-1350F0CE5DB7}" presName="compNode" presStyleCnt="0"/>
      <dgm:spPr/>
    </dgm:pt>
    <dgm:pt modelId="{426D87C9-015A-409C-8597-8B124CFCD350}" type="pres">
      <dgm:prSet presAssocID="{5032197D-8AD0-40ED-BCED-1350F0CE5DB7}" presName="node" presStyleLbl="node1" presStyleIdx="0" presStyleCnt="4" custScaleX="120821" custLinFactNeighborX="-795" custLinFactNeighborY="-407">
        <dgm:presLayoutVars>
          <dgm:bulletEnabled val="1"/>
        </dgm:presLayoutVars>
      </dgm:prSet>
      <dgm:spPr/>
      <dgm:t>
        <a:bodyPr/>
        <a:lstStyle/>
        <a:p>
          <a:endParaRPr lang="fr-CA"/>
        </a:p>
      </dgm:t>
    </dgm:pt>
    <dgm:pt modelId="{432F8E14-6198-4FEC-BCC3-D00532CCB7DD}" type="pres">
      <dgm:prSet presAssocID="{5032197D-8AD0-40ED-BCED-1350F0CE5DB7}" presName="invisiNode" presStyleLbl="node1" presStyleIdx="0" presStyleCnt="4"/>
      <dgm:spPr/>
    </dgm:pt>
    <dgm:pt modelId="{CEF9C858-DE60-4686-829C-FEE89F0FD281}" type="pres">
      <dgm:prSet presAssocID="{5032197D-8AD0-40ED-BCED-1350F0CE5DB7}" presName="imagNode" presStyleLbl="fgImgPlace1" presStyleIdx="0" presStyleCnt="4"/>
      <dgm:spPr/>
      <dgm:t>
        <a:bodyPr/>
        <a:lstStyle/>
        <a:p>
          <a:endParaRPr lang="fr-CA"/>
        </a:p>
      </dgm:t>
    </dgm:pt>
    <dgm:pt modelId="{D2620978-48E3-48DA-8557-D575FBCEA351}" type="pres">
      <dgm:prSet presAssocID="{75902658-ED52-45BE-A7C0-990021A58B4B}" presName="sibTrans" presStyleLbl="sibTrans2D1" presStyleIdx="0" presStyleCnt="0"/>
      <dgm:spPr/>
      <dgm:t>
        <a:bodyPr/>
        <a:lstStyle/>
        <a:p>
          <a:endParaRPr lang="fr-CA"/>
        </a:p>
      </dgm:t>
    </dgm:pt>
    <dgm:pt modelId="{B3BB19C9-E4EC-48DF-8700-AA6F3910090B}" type="pres">
      <dgm:prSet presAssocID="{B1B7E2D1-8FB0-4616-831A-F0018DB4067C}" presName="compNode" presStyleCnt="0"/>
      <dgm:spPr/>
    </dgm:pt>
    <dgm:pt modelId="{B70CB6DB-51FD-476C-9ADB-06445C62E43A}" type="pres">
      <dgm:prSet presAssocID="{B1B7E2D1-8FB0-4616-831A-F0018DB4067C}" presName="node" presStyleLbl="node1" presStyleIdx="1" presStyleCnt="4" custLinFactNeighborX="2499" custLinFactNeighborY="-495">
        <dgm:presLayoutVars>
          <dgm:bulletEnabled val="1"/>
        </dgm:presLayoutVars>
      </dgm:prSet>
      <dgm:spPr/>
      <dgm:t>
        <a:bodyPr/>
        <a:lstStyle/>
        <a:p>
          <a:endParaRPr lang="fr-CA"/>
        </a:p>
      </dgm:t>
    </dgm:pt>
    <dgm:pt modelId="{FE808BF9-19F5-4BEA-89FB-33B194042A05}" type="pres">
      <dgm:prSet presAssocID="{B1B7E2D1-8FB0-4616-831A-F0018DB4067C}" presName="invisiNode" presStyleLbl="node1" presStyleIdx="1" presStyleCnt="4"/>
      <dgm:spPr/>
    </dgm:pt>
    <dgm:pt modelId="{1DCA61BA-B81E-44AF-9A06-DF766C57D0AE}" type="pres">
      <dgm:prSet presAssocID="{B1B7E2D1-8FB0-4616-831A-F0018DB4067C}" presName="imagNode" presStyleLbl="fgImgPlace1" presStyleIdx="1" presStyleCnt="4"/>
      <dgm:spPr>
        <a:blipFill rotWithShape="1">
          <a:blip xmlns:r="http://schemas.openxmlformats.org/officeDocument/2006/relationships" r:embed="rId1"/>
          <a:stretch>
            <a:fillRect/>
          </a:stretch>
        </a:blipFill>
      </dgm:spPr>
      <dgm:t>
        <a:bodyPr/>
        <a:lstStyle/>
        <a:p>
          <a:endParaRPr lang="fr-CA"/>
        </a:p>
      </dgm:t>
    </dgm:pt>
    <dgm:pt modelId="{E13E8402-04A4-4F94-A36F-D17B529A5239}" type="pres">
      <dgm:prSet presAssocID="{E17278DA-DFB6-4F37-B225-EAE76752FF88}" presName="sibTrans" presStyleLbl="sibTrans2D1" presStyleIdx="0" presStyleCnt="0"/>
      <dgm:spPr/>
      <dgm:t>
        <a:bodyPr/>
        <a:lstStyle/>
        <a:p>
          <a:endParaRPr lang="fr-CA"/>
        </a:p>
      </dgm:t>
    </dgm:pt>
    <dgm:pt modelId="{87CFA8BE-4DE1-4EE2-96D1-E65B0D483504}" type="pres">
      <dgm:prSet presAssocID="{1D019CC7-7C05-48D7-907D-F1F4732D7FB4}" presName="compNode" presStyleCnt="0"/>
      <dgm:spPr/>
    </dgm:pt>
    <dgm:pt modelId="{86D1B6BE-AFB5-4DA4-BAF8-F8704FE0FEC9}" type="pres">
      <dgm:prSet presAssocID="{1D019CC7-7C05-48D7-907D-F1F4732D7FB4}" presName="node" presStyleLbl="node1" presStyleIdx="2" presStyleCnt="4" custLinFactNeighborX="2499" custLinFactNeighborY="-495">
        <dgm:presLayoutVars>
          <dgm:bulletEnabled val="1"/>
        </dgm:presLayoutVars>
      </dgm:prSet>
      <dgm:spPr/>
      <dgm:t>
        <a:bodyPr/>
        <a:lstStyle/>
        <a:p>
          <a:endParaRPr lang="fr-CA"/>
        </a:p>
      </dgm:t>
    </dgm:pt>
    <dgm:pt modelId="{DA0D02E3-AE33-4796-BDF6-D4C97CC903BA}" type="pres">
      <dgm:prSet presAssocID="{1D019CC7-7C05-48D7-907D-F1F4732D7FB4}" presName="invisiNode" presStyleLbl="node1" presStyleIdx="2" presStyleCnt="4"/>
      <dgm:spPr/>
    </dgm:pt>
    <dgm:pt modelId="{83AD5668-6E7F-4CC4-AAB5-11AC8C132564}" type="pres">
      <dgm:prSet presAssocID="{1D019CC7-7C05-48D7-907D-F1F4732D7FB4}" presName="imagNode" presStyleLbl="fgImgPlace1" presStyleIdx="2" presStyleCnt="4" custScaleX="102269" custScaleY="104025" custLinFactX="12014" custLinFactNeighborX="100000" custLinFactNeighborY="1922"/>
      <dgm:spPr>
        <a:blipFill rotWithShape="1">
          <a:blip xmlns:r="http://schemas.openxmlformats.org/officeDocument/2006/relationships" r:embed="rId2"/>
          <a:stretch>
            <a:fillRect/>
          </a:stretch>
        </a:blipFill>
      </dgm:spPr>
      <dgm:t>
        <a:bodyPr/>
        <a:lstStyle/>
        <a:p>
          <a:endParaRPr lang="fr-CA"/>
        </a:p>
      </dgm:t>
    </dgm:pt>
    <dgm:pt modelId="{63BC1BF0-B529-428E-953F-AD924540D46E}" type="pres">
      <dgm:prSet presAssocID="{BB2CD411-D458-4401-A786-101DCC23314F}" presName="sibTrans" presStyleLbl="sibTrans2D1" presStyleIdx="0" presStyleCnt="0"/>
      <dgm:spPr/>
      <dgm:t>
        <a:bodyPr/>
        <a:lstStyle/>
        <a:p>
          <a:endParaRPr lang="fr-CA"/>
        </a:p>
      </dgm:t>
    </dgm:pt>
    <dgm:pt modelId="{99A3B0F7-EA8F-4939-A8B7-C5AD3C877D44}" type="pres">
      <dgm:prSet presAssocID="{213D66E3-43B7-4D1F-931F-E5916F472D2E}" presName="compNode" presStyleCnt="0"/>
      <dgm:spPr/>
    </dgm:pt>
    <dgm:pt modelId="{9BFAC706-91AD-4168-9FA6-5A3100284CAE}" type="pres">
      <dgm:prSet presAssocID="{213D66E3-43B7-4D1F-931F-E5916F472D2E}" presName="node" presStyleLbl="node1" presStyleIdx="3" presStyleCnt="4">
        <dgm:presLayoutVars>
          <dgm:bulletEnabled val="1"/>
        </dgm:presLayoutVars>
      </dgm:prSet>
      <dgm:spPr/>
      <dgm:t>
        <a:bodyPr/>
        <a:lstStyle/>
        <a:p>
          <a:endParaRPr lang="fr-CA"/>
        </a:p>
      </dgm:t>
    </dgm:pt>
    <dgm:pt modelId="{1D64EA23-07C1-4A66-98BD-795998F6B84E}" type="pres">
      <dgm:prSet presAssocID="{213D66E3-43B7-4D1F-931F-E5916F472D2E}" presName="invisiNode" presStyleLbl="node1" presStyleIdx="3" presStyleCnt="4"/>
      <dgm:spPr/>
    </dgm:pt>
    <dgm:pt modelId="{655D0239-860C-4623-BBF3-1E5C5A48E6D6}" type="pres">
      <dgm:prSet presAssocID="{213D66E3-43B7-4D1F-931F-E5916F472D2E}" presName="imagNode" presStyleLbl="fgImgPlace1" presStyleIdx="3" presStyleCnt="4" custLinFactX="-8834" custLinFactNeighborX="-100000" custLinFactNeighborY="-90"/>
      <dgm:spPr>
        <a:blipFill rotWithShape="1">
          <a:blip xmlns:r="http://schemas.openxmlformats.org/officeDocument/2006/relationships" r:embed="rId3"/>
          <a:stretch>
            <a:fillRect/>
          </a:stretch>
        </a:blipFill>
      </dgm:spPr>
      <dgm:t>
        <a:bodyPr/>
        <a:lstStyle/>
        <a:p>
          <a:endParaRPr lang="fr-CA"/>
        </a:p>
      </dgm:t>
    </dgm:pt>
  </dgm:ptLst>
  <dgm:cxnLst>
    <dgm:cxn modelId="{B8F02E02-A38B-4E5B-9E29-2A7F008E62D2}" srcId="{B3C2BEB3-5AA6-499F-8737-788D92385AC6}" destId="{1D019CC7-7C05-48D7-907D-F1F4732D7FB4}" srcOrd="2" destOrd="0" parTransId="{71DE7F79-AF04-4CF9-852B-D55031E395E9}" sibTransId="{BB2CD411-D458-4401-A786-101DCC23314F}"/>
    <dgm:cxn modelId="{C2B82928-7053-4A2A-917D-823B085D9144}" type="presOf" srcId="{1D019CC7-7C05-48D7-907D-F1F4732D7FB4}" destId="{86D1B6BE-AFB5-4DA4-BAF8-F8704FE0FEC9}" srcOrd="0" destOrd="0" presId="urn:microsoft.com/office/officeart/2005/8/layout/pList2"/>
    <dgm:cxn modelId="{294CF65D-87A1-4476-8B52-472C948B3FA3}" type="presOf" srcId="{213D66E3-43B7-4D1F-931F-E5916F472D2E}" destId="{9BFAC706-91AD-4168-9FA6-5A3100284CAE}" srcOrd="0" destOrd="0" presId="urn:microsoft.com/office/officeart/2005/8/layout/pList2"/>
    <dgm:cxn modelId="{08E99C97-4CF5-4ABB-A79C-624EB6C2D38D}" type="presOf" srcId="{B1B7E2D1-8FB0-4616-831A-F0018DB4067C}" destId="{B70CB6DB-51FD-476C-9ADB-06445C62E43A}" srcOrd="0" destOrd="0" presId="urn:microsoft.com/office/officeart/2005/8/layout/pList2"/>
    <dgm:cxn modelId="{2AC1505A-1A93-4A86-8361-A3245717859C}" type="presOf" srcId="{5032197D-8AD0-40ED-BCED-1350F0CE5DB7}" destId="{426D87C9-015A-409C-8597-8B124CFCD350}" srcOrd="0" destOrd="0" presId="urn:microsoft.com/office/officeart/2005/8/layout/pList2"/>
    <dgm:cxn modelId="{F1DCA84A-8378-4481-B162-ADC74044178D}" srcId="{B3C2BEB3-5AA6-499F-8737-788D92385AC6}" destId="{213D66E3-43B7-4D1F-931F-E5916F472D2E}" srcOrd="3" destOrd="0" parTransId="{453DEA71-E987-4E27-BB53-380BC2014FF6}" sibTransId="{755B4DAD-9242-4E13-9091-2DDF77F2C183}"/>
    <dgm:cxn modelId="{DFC49927-CE62-461D-BB53-750AD52F210F}" srcId="{B3C2BEB3-5AA6-499F-8737-788D92385AC6}" destId="{B1B7E2D1-8FB0-4616-831A-F0018DB4067C}" srcOrd="1" destOrd="0" parTransId="{41196CEA-7FE2-491D-A0BD-B3E3873215C6}" sibTransId="{E17278DA-DFB6-4F37-B225-EAE76752FF88}"/>
    <dgm:cxn modelId="{47D879B9-EDD1-4A6A-890D-7F18EEFACA2E}" type="presOf" srcId="{B3C2BEB3-5AA6-499F-8737-788D92385AC6}" destId="{D3960F66-1A2A-4349-B1D5-F09266CF40FF}" srcOrd="0" destOrd="0" presId="urn:microsoft.com/office/officeart/2005/8/layout/pList2"/>
    <dgm:cxn modelId="{5E32B44F-950B-423C-9B86-DC85767BF7BA}" srcId="{B3C2BEB3-5AA6-499F-8737-788D92385AC6}" destId="{5032197D-8AD0-40ED-BCED-1350F0CE5DB7}" srcOrd="0" destOrd="0" parTransId="{955875C0-32E0-4593-B895-D19AA01985E3}" sibTransId="{75902658-ED52-45BE-A7C0-990021A58B4B}"/>
    <dgm:cxn modelId="{136A721A-C6D2-4B51-A6E2-FDD7FC0B86A8}" type="presOf" srcId="{75902658-ED52-45BE-A7C0-990021A58B4B}" destId="{D2620978-48E3-48DA-8557-D575FBCEA351}" srcOrd="0" destOrd="0" presId="urn:microsoft.com/office/officeart/2005/8/layout/pList2"/>
    <dgm:cxn modelId="{B9BE8371-B8B7-49D8-B68C-85C3F7FC43B6}" type="presOf" srcId="{BB2CD411-D458-4401-A786-101DCC23314F}" destId="{63BC1BF0-B529-428E-953F-AD924540D46E}" srcOrd="0" destOrd="0" presId="urn:microsoft.com/office/officeart/2005/8/layout/pList2"/>
    <dgm:cxn modelId="{4F1E9A00-E28D-42DC-8C09-3EED2B66E084}" type="presOf" srcId="{E17278DA-DFB6-4F37-B225-EAE76752FF88}" destId="{E13E8402-04A4-4F94-A36F-D17B529A5239}" srcOrd="0" destOrd="0" presId="urn:microsoft.com/office/officeart/2005/8/layout/pList2"/>
    <dgm:cxn modelId="{C1B07101-88A3-4301-B828-B51122E467F2}" type="presParOf" srcId="{D3960F66-1A2A-4349-B1D5-F09266CF40FF}" destId="{9996AFEE-0980-40D2-91CD-7EC71939401C}" srcOrd="0" destOrd="0" presId="urn:microsoft.com/office/officeart/2005/8/layout/pList2"/>
    <dgm:cxn modelId="{D229FC3B-1E63-4919-A2E1-48BAE1F8B64F}" type="presParOf" srcId="{D3960F66-1A2A-4349-B1D5-F09266CF40FF}" destId="{01DF26C2-AF8A-42C5-A923-BF9796058B4E}" srcOrd="1" destOrd="0" presId="urn:microsoft.com/office/officeart/2005/8/layout/pList2"/>
    <dgm:cxn modelId="{4419D1EB-1DB4-42FA-B780-D35AEA4DFC76}" type="presParOf" srcId="{01DF26C2-AF8A-42C5-A923-BF9796058B4E}" destId="{F9BD0F22-7947-488B-A5C7-2FB0FF0658F1}" srcOrd="0" destOrd="0" presId="urn:microsoft.com/office/officeart/2005/8/layout/pList2"/>
    <dgm:cxn modelId="{B5734697-4BC2-4C5A-88D3-CBB3C0F28A8D}" type="presParOf" srcId="{F9BD0F22-7947-488B-A5C7-2FB0FF0658F1}" destId="{426D87C9-015A-409C-8597-8B124CFCD350}" srcOrd="0" destOrd="0" presId="urn:microsoft.com/office/officeart/2005/8/layout/pList2"/>
    <dgm:cxn modelId="{92E306EB-8DEF-4430-9C87-93CABC61BDCA}" type="presParOf" srcId="{F9BD0F22-7947-488B-A5C7-2FB0FF0658F1}" destId="{432F8E14-6198-4FEC-BCC3-D00532CCB7DD}" srcOrd="1" destOrd="0" presId="urn:microsoft.com/office/officeart/2005/8/layout/pList2"/>
    <dgm:cxn modelId="{72894204-8597-4ACA-A87D-EEA99C983CFC}" type="presParOf" srcId="{F9BD0F22-7947-488B-A5C7-2FB0FF0658F1}" destId="{CEF9C858-DE60-4686-829C-FEE89F0FD281}" srcOrd="2" destOrd="0" presId="urn:microsoft.com/office/officeart/2005/8/layout/pList2"/>
    <dgm:cxn modelId="{E4D7550C-0769-427D-9AA1-07C02ED398C0}" type="presParOf" srcId="{01DF26C2-AF8A-42C5-A923-BF9796058B4E}" destId="{D2620978-48E3-48DA-8557-D575FBCEA351}" srcOrd="1" destOrd="0" presId="urn:microsoft.com/office/officeart/2005/8/layout/pList2"/>
    <dgm:cxn modelId="{750EE407-A7CD-42B9-A63D-7AC9A2F92AF0}" type="presParOf" srcId="{01DF26C2-AF8A-42C5-A923-BF9796058B4E}" destId="{B3BB19C9-E4EC-48DF-8700-AA6F3910090B}" srcOrd="2" destOrd="0" presId="urn:microsoft.com/office/officeart/2005/8/layout/pList2"/>
    <dgm:cxn modelId="{68D0FC86-21D2-4A2B-BBB5-BC597F5AB5D6}" type="presParOf" srcId="{B3BB19C9-E4EC-48DF-8700-AA6F3910090B}" destId="{B70CB6DB-51FD-476C-9ADB-06445C62E43A}" srcOrd="0" destOrd="0" presId="urn:microsoft.com/office/officeart/2005/8/layout/pList2"/>
    <dgm:cxn modelId="{E9D1C63F-05E5-41DC-B6D6-CE6B0F9FD075}" type="presParOf" srcId="{B3BB19C9-E4EC-48DF-8700-AA6F3910090B}" destId="{FE808BF9-19F5-4BEA-89FB-33B194042A05}" srcOrd="1" destOrd="0" presId="urn:microsoft.com/office/officeart/2005/8/layout/pList2"/>
    <dgm:cxn modelId="{BC0F5AA7-553A-4EF2-B528-8185DD7918BA}" type="presParOf" srcId="{B3BB19C9-E4EC-48DF-8700-AA6F3910090B}" destId="{1DCA61BA-B81E-44AF-9A06-DF766C57D0AE}" srcOrd="2" destOrd="0" presId="urn:microsoft.com/office/officeart/2005/8/layout/pList2"/>
    <dgm:cxn modelId="{B2B0D295-0EE2-4BA1-AC5E-E7EA0D6BF5C0}" type="presParOf" srcId="{01DF26C2-AF8A-42C5-A923-BF9796058B4E}" destId="{E13E8402-04A4-4F94-A36F-D17B529A5239}" srcOrd="3" destOrd="0" presId="urn:microsoft.com/office/officeart/2005/8/layout/pList2"/>
    <dgm:cxn modelId="{1E834FCB-BE04-49AF-9FA5-774CF6F7A597}" type="presParOf" srcId="{01DF26C2-AF8A-42C5-A923-BF9796058B4E}" destId="{87CFA8BE-4DE1-4EE2-96D1-E65B0D483504}" srcOrd="4" destOrd="0" presId="urn:microsoft.com/office/officeart/2005/8/layout/pList2"/>
    <dgm:cxn modelId="{F196EE3C-4E79-49E3-8253-89DD87187917}" type="presParOf" srcId="{87CFA8BE-4DE1-4EE2-96D1-E65B0D483504}" destId="{86D1B6BE-AFB5-4DA4-BAF8-F8704FE0FEC9}" srcOrd="0" destOrd="0" presId="urn:microsoft.com/office/officeart/2005/8/layout/pList2"/>
    <dgm:cxn modelId="{0311F92C-2966-42FC-9A6B-057F271ED154}" type="presParOf" srcId="{87CFA8BE-4DE1-4EE2-96D1-E65B0D483504}" destId="{DA0D02E3-AE33-4796-BDF6-D4C97CC903BA}" srcOrd="1" destOrd="0" presId="urn:microsoft.com/office/officeart/2005/8/layout/pList2"/>
    <dgm:cxn modelId="{B3A7D58D-479B-4AA4-BBC4-71F7FCD66235}" type="presParOf" srcId="{87CFA8BE-4DE1-4EE2-96D1-E65B0D483504}" destId="{83AD5668-6E7F-4CC4-AAB5-11AC8C132564}" srcOrd="2" destOrd="0" presId="urn:microsoft.com/office/officeart/2005/8/layout/pList2"/>
    <dgm:cxn modelId="{DB44466F-0405-48A0-A20D-ADB14EFF8E7F}" type="presParOf" srcId="{01DF26C2-AF8A-42C5-A923-BF9796058B4E}" destId="{63BC1BF0-B529-428E-953F-AD924540D46E}" srcOrd="5" destOrd="0" presId="urn:microsoft.com/office/officeart/2005/8/layout/pList2"/>
    <dgm:cxn modelId="{81ECA478-5405-4E44-A10D-FF3B26620C2D}" type="presParOf" srcId="{01DF26C2-AF8A-42C5-A923-BF9796058B4E}" destId="{99A3B0F7-EA8F-4939-A8B7-C5AD3C877D44}" srcOrd="6" destOrd="0" presId="urn:microsoft.com/office/officeart/2005/8/layout/pList2"/>
    <dgm:cxn modelId="{8EA21F5E-6BD1-420E-BA1D-C2EAF325528D}" type="presParOf" srcId="{99A3B0F7-EA8F-4939-A8B7-C5AD3C877D44}" destId="{9BFAC706-91AD-4168-9FA6-5A3100284CAE}" srcOrd="0" destOrd="0" presId="urn:microsoft.com/office/officeart/2005/8/layout/pList2"/>
    <dgm:cxn modelId="{75F77A52-1F76-419C-B3A9-67474D40CC7A}" type="presParOf" srcId="{99A3B0F7-EA8F-4939-A8B7-C5AD3C877D44}" destId="{1D64EA23-07C1-4A66-98BD-795998F6B84E}" srcOrd="1" destOrd="0" presId="urn:microsoft.com/office/officeart/2005/8/layout/pList2"/>
    <dgm:cxn modelId="{A57C4D4D-4400-4A8F-9261-D9955499DE83}" type="presParOf" srcId="{99A3B0F7-EA8F-4939-A8B7-C5AD3C877D44}" destId="{655D0239-860C-4623-BBF3-1E5C5A48E6D6}" srcOrd="2" destOrd="0" presId="urn:microsoft.com/office/officeart/2005/8/layout/p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C2BEB3-5AA6-499F-8737-788D92385AC6}" type="doc">
      <dgm:prSet loTypeId="urn:microsoft.com/office/officeart/2005/8/layout/pList2" loCatId="list" qsTypeId="urn:microsoft.com/office/officeart/2005/8/quickstyle/simple1" qsCatId="simple" csTypeId="urn:microsoft.com/office/officeart/2005/8/colors/accent1_1" csCatId="accent1" phldr="1"/>
      <dgm:spPr/>
    </dgm:pt>
    <dgm:pt modelId="{B1B7E2D1-8FB0-4616-831A-F0018DB4067C}">
      <dgm:prSet phldrT="[Texte]" custT="1"/>
      <dgm:spPr/>
      <dgm:t>
        <a:bodyPr/>
        <a:lstStyle/>
        <a:p>
          <a:r>
            <a:rPr lang="fr-CA" sz="2000" dirty="0">
              <a:latin typeface="Calibri" panose="020F0502020204030204" pitchFamily="34" charset="0"/>
              <a:cs typeface="Calibri" panose="020F0502020204030204" pitchFamily="34" charset="0"/>
            </a:rPr>
            <a:t>Mouler le bord rigide du </a:t>
          </a:r>
          <a:r>
            <a:rPr lang="fr-FR" sz="2000" dirty="0">
              <a:latin typeface="Calibri" panose="020F0502020204030204" pitchFamily="34" charset="0"/>
              <a:cs typeface="Calibri" panose="020F0502020204030204" pitchFamily="34" charset="0"/>
            </a:rPr>
            <a:t>masque sur le nez.</a:t>
          </a:r>
          <a:endParaRPr lang="fr-CA" sz="1400" dirty="0">
            <a:latin typeface="Calibri" pitchFamily="34" charset="0"/>
          </a:endParaRPr>
        </a:p>
      </dgm:t>
    </dgm:pt>
    <dgm:pt modelId="{41196CEA-7FE2-491D-A0BD-B3E3873215C6}" type="parTrans" cxnId="{DFC49927-CE62-461D-BB53-750AD52F210F}">
      <dgm:prSet/>
      <dgm:spPr/>
      <dgm:t>
        <a:bodyPr/>
        <a:lstStyle/>
        <a:p>
          <a:endParaRPr lang="fr-CA"/>
        </a:p>
      </dgm:t>
    </dgm:pt>
    <dgm:pt modelId="{E17278DA-DFB6-4F37-B225-EAE76752FF88}" type="sibTrans" cxnId="{DFC49927-CE62-461D-BB53-750AD52F210F}">
      <dgm:prSet/>
      <dgm:spPr/>
      <dgm:t>
        <a:bodyPr/>
        <a:lstStyle/>
        <a:p>
          <a:endParaRPr lang="fr-CA"/>
        </a:p>
      </dgm:t>
    </dgm:pt>
    <dgm:pt modelId="{1D019CC7-7C05-48D7-907D-F1F4732D7FB4}">
      <dgm:prSet phldrT="[Texte]" custT="1"/>
      <dgm:spPr/>
      <dgm:t>
        <a:bodyPr/>
        <a:lstStyle/>
        <a:p>
          <a:r>
            <a:rPr lang="fr-CA" sz="2000" dirty="0">
              <a:latin typeface="Calibri" panose="020F0502020204030204" pitchFamily="34" charset="0"/>
              <a:cs typeface="Calibri" panose="020F0502020204030204" pitchFamily="34" charset="0"/>
            </a:rPr>
            <a:t>Abaisser le bas du masque </a:t>
          </a:r>
          <a:r>
            <a:rPr lang="fr-FR" sz="2000" dirty="0">
              <a:latin typeface="Calibri" panose="020F0502020204030204" pitchFamily="34" charset="0"/>
              <a:cs typeface="Calibri" panose="020F0502020204030204" pitchFamily="34" charset="0"/>
            </a:rPr>
            <a:t>sous le menton.</a:t>
          </a:r>
          <a:endParaRPr lang="fr-CA" sz="1600" dirty="0">
            <a:latin typeface="Calibri" pitchFamily="34" charset="0"/>
          </a:endParaRPr>
        </a:p>
      </dgm:t>
    </dgm:pt>
    <dgm:pt modelId="{71DE7F79-AF04-4CF9-852B-D55031E395E9}" type="parTrans" cxnId="{B8F02E02-A38B-4E5B-9E29-2A7F008E62D2}">
      <dgm:prSet/>
      <dgm:spPr/>
      <dgm:t>
        <a:bodyPr/>
        <a:lstStyle/>
        <a:p>
          <a:endParaRPr lang="fr-CA"/>
        </a:p>
      </dgm:t>
    </dgm:pt>
    <dgm:pt modelId="{BB2CD411-D458-4401-A786-101DCC23314F}" type="sibTrans" cxnId="{B8F02E02-A38B-4E5B-9E29-2A7F008E62D2}">
      <dgm:prSet/>
      <dgm:spPr/>
      <dgm:t>
        <a:bodyPr/>
        <a:lstStyle/>
        <a:p>
          <a:endParaRPr lang="fr-CA"/>
        </a:p>
      </dgm:t>
    </dgm:pt>
    <dgm:pt modelId="{213D66E3-43B7-4D1F-931F-E5916F472D2E}">
      <dgm:prSet phldrT="[Texte]" custT="1"/>
      <dgm:spPr/>
      <dgm:t>
        <a:bodyPr/>
        <a:lstStyle/>
        <a:p>
          <a:r>
            <a:rPr lang="fr-CA" sz="2000" dirty="0" smtClean="0">
              <a:solidFill>
                <a:schemeClr val="tx1"/>
              </a:solidFill>
              <a:latin typeface="Calibri" panose="020F0502020204030204" pitchFamily="34" charset="0"/>
              <a:cs typeface="Calibri" panose="020F0502020204030204" pitchFamily="34" charset="0"/>
            </a:rPr>
            <a:t>Procéder à l’hygiène des mains au retrait du masque.</a:t>
          </a:r>
          <a:endParaRPr lang="fr-CA" sz="1600" dirty="0">
            <a:solidFill>
              <a:schemeClr val="tx1"/>
            </a:solidFill>
            <a:latin typeface="Calibri" pitchFamily="34" charset="0"/>
          </a:endParaRPr>
        </a:p>
      </dgm:t>
    </dgm:pt>
    <dgm:pt modelId="{453DEA71-E987-4E27-BB53-380BC2014FF6}" type="parTrans" cxnId="{F1DCA84A-8378-4481-B162-ADC74044178D}">
      <dgm:prSet/>
      <dgm:spPr/>
      <dgm:t>
        <a:bodyPr/>
        <a:lstStyle/>
        <a:p>
          <a:endParaRPr lang="fr-CA"/>
        </a:p>
      </dgm:t>
    </dgm:pt>
    <dgm:pt modelId="{755B4DAD-9242-4E13-9091-2DDF77F2C183}" type="sibTrans" cxnId="{F1DCA84A-8378-4481-B162-ADC74044178D}">
      <dgm:prSet/>
      <dgm:spPr/>
      <dgm:t>
        <a:bodyPr/>
        <a:lstStyle/>
        <a:p>
          <a:endParaRPr lang="fr-CA"/>
        </a:p>
      </dgm:t>
    </dgm:pt>
    <dgm:pt modelId="{5032197D-8AD0-40ED-BCED-1350F0CE5DB7}">
      <dgm:prSet phldrT="[Texte]" custT="1"/>
      <dgm:spPr/>
      <dgm:t>
        <a:bodyPr lIns="0" rIns="0"/>
        <a:lstStyle/>
        <a:p>
          <a:r>
            <a:rPr lang="fr-CA" sz="2000" dirty="0">
              <a:latin typeface="Calibri" panose="020F0502020204030204" pitchFamily="34" charset="0"/>
              <a:cs typeface="Calibri" panose="020F0502020204030204" pitchFamily="34" charset="0"/>
            </a:rPr>
            <a:t>Mettre le masque en plaçant le bord rigide vers le haut</a:t>
          </a:r>
          <a:endParaRPr lang="fr-CA" sz="1400" dirty="0">
            <a:latin typeface="Calibri" pitchFamily="34" charset="0"/>
          </a:endParaRPr>
        </a:p>
      </dgm:t>
    </dgm:pt>
    <dgm:pt modelId="{75902658-ED52-45BE-A7C0-990021A58B4B}" type="sibTrans" cxnId="{5E32B44F-950B-423C-9B86-DC85767BF7BA}">
      <dgm:prSet/>
      <dgm:spPr/>
      <dgm:t>
        <a:bodyPr/>
        <a:lstStyle/>
        <a:p>
          <a:endParaRPr lang="fr-CA"/>
        </a:p>
      </dgm:t>
    </dgm:pt>
    <dgm:pt modelId="{955875C0-32E0-4593-B895-D19AA01985E3}" type="parTrans" cxnId="{5E32B44F-950B-423C-9B86-DC85767BF7BA}">
      <dgm:prSet/>
      <dgm:spPr/>
      <dgm:t>
        <a:bodyPr/>
        <a:lstStyle/>
        <a:p>
          <a:endParaRPr lang="fr-CA"/>
        </a:p>
      </dgm:t>
    </dgm:pt>
    <dgm:pt modelId="{D3960F66-1A2A-4349-B1D5-F09266CF40FF}" type="pres">
      <dgm:prSet presAssocID="{B3C2BEB3-5AA6-499F-8737-788D92385AC6}" presName="Name0" presStyleCnt="0">
        <dgm:presLayoutVars>
          <dgm:dir/>
          <dgm:resizeHandles val="exact"/>
        </dgm:presLayoutVars>
      </dgm:prSet>
      <dgm:spPr/>
    </dgm:pt>
    <dgm:pt modelId="{9996AFEE-0980-40D2-91CD-7EC71939401C}" type="pres">
      <dgm:prSet presAssocID="{B3C2BEB3-5AA6-499F-8737-788D92385AC6}" presName="bkgdShp" presStyleLbl="alignAccFollowNode1" presStyleIdx="0" presStyleCnt="1" custLinFactNeighborX="943"/>
      <dgm:spPr>
        <a:solidFill>
          <a:schemeClr val="accent1">
            <a:alpha val="90000"/>
          </a:schemeClr>
        </a:solidFill>
      </dgm:spPr>
    </dgm:pt>
    <dgm:pt modelId="{01DF26C2-AF8A-42C5-A923-BF9796058B4E}" type="pres">
      <dgm:prSet presAssocID="{B3C2BEB3-5AA6-499F-8737-788D92385AC6}" presName="linComp" presStyleCnt="0"/>
      <dgm:spPr/>
    </dgm:pt>
    <dgm:pt modelId="{F9BD0F22-7947-488B-A5C7-2FB0FF0658F1}" type="pres">
      <dgm:prSet presAssocID="{5032197D-8AD0-40ED-BCED-1350F0CE5DB7}" presName="compNode" presStyleCnt="0"/>
      <dgm:spPr/>
    </dgm:pt>
    <dgm:pt modelId="{426D87C9-015A-409C-8597-8B124CFCD350}" type="pres">
      <dgm:prSet presAssocID="{5032197D-8AD0-40ED-BCED-1350F0CE5DB7}" presName="node" presStyleLbl="node1" presStyleIdx="0" presStyleCnt="4" custLinFactNeighborX="2499" custLinFactNeighborY="-495">
        <dgm:presLayoutVars>
          <dgm:bulletEnabled val="1"/>
        </dgm:presLayoutVars>
      </dgm:prSet>
      <dgm:spPr/>
      <dgm:t>
        <a:bodyPr/>
        <a:lstStyle/>
        <a:p>
          <a:endParaRPr lang="fr-CA"/>
        </a:p>
      </dgm:t>
    </dgm:pt>
    <dgm:pt modelId="{432F8E14-6198-4FEC-BCC3-D00532CCB7DD}" type="pres">
      <dgm:prSet presAssocID="{5032197D-8AD0-40ED-BCED-1350F0CE5DB7}" presName="invisiNode" presStyleLbl="node1" presStyleIdx="0" presStyleCnt="4"/>
      <dgm:spPr/>
    </dgm:pt>
    <dgm:pt modelId="{CEF9C858-DE60-4686-829C-FEE89F0FD281}" type="pres">
      <dgm:prSet presAssocID="{5032197D-8AD0-40ED-BCED-1350F0CE5DB7}" presName="imagNode" presStyleLbl="fgImgPlace1" presStyleIdx="0" presStyleCnt="4"/>
      <dgm:spPr>
        <a:blipFill dpi="0" rotWithShape="0">
          <a:blip xmlns:r="http://schemas.openxmlformats.org/officeDocument/2006/relationships" r:embed="rId1"/>
          <a:srcRect/>
          <a:stretch>
            <a:fillRect l="-17000" t="-15000" r="-13000" b="-16000"/>
          </a:stretch>
        </a:blipFill>
      </dgm:spPr>
    </dgm:pt>
    <dgm:pt modelId="{D2620978-48E3-48DA-8557-D575FBCEA351}" type="pres">
      <dgm:prSet presAssocID="{75902658-ED52-45BE-A7C0-990021A58B4B}" presName="sibTrans" presStyleLbl="sibTrans2D1" presStyleIdx="0" presStyleCnt="0"/>
      <dgm:spPr/>
      <dgm:t>
        <a:bodyPr/>
        <a:lstStyle/>
        <a:p>
          <a:endParaRPr lang="fr-CA"/>
        </a:p>
      </dgm:t>
    </dgm:pt>
    <dgm:pt modelId="{B3BB19C9-E4EC-48DF-8700-AA6F3910090B}" type="pres">
      <dgm:prSet presAssocID="{B1B7E2D1-8FB0-4616-831A-F0018DB4067C}" presName="compNode" presStyleCnt="0"/>
      <dgm:spPr/>
    </dgm:pt>
    <dgm:pt modelId="{B70CB6DB-51FD-476C-9ADB-06445C62E43A}" type="pres">
      <dgm:prSet presAssocID="{B1B7E2D1-8FB0-4616-831A-F0018DB4067C}" presName="node" presStyleLbl="node1" presStyleIdx="1" presStyleCnt="4" custLinFactNeighborX="2499" custLinFactNeighborY="-495">
        <dgm:presLayoutVars>
          <dgm:bulletEnabled val="1"/>
        </dgm:presLayoutVars>
      </dgm:prSet>
      <dgm:spPr/>
      <dgm:t>
        <a:bodyPr/>
        <a:lstStyle/>
        <a:p>
          <a:endParaRPr lang="fr-CA"/>
        </a:p>
      </dgm:t>
    </dgm:pt>
    <dgm:pt modelId="{FE808BF9-19F5-4BEA-89FB-33B194042A05}" type="pres">
      <dgm:prSet presAssocID="{B1B7E2D1-8FB0-4616-831A-F0018DB4067C}" presName="invisiNode" presStyleLbl="node1" presStyleIdx="1" presStyleCnt="4"/>
      <dgm:spPr/>
    </dgm:pt>
    <dgm:pt modelId="{1DCA61BA-B81E-44AF-9A06-DF766C57D0AE}" type="pres">
      <dgm:prSet presAssocID="{B1B7E2D1-8FB0-4616-831A-F0018DB4067C}" presName="imagNode" presStyleLbl="fgImgPlace1" presStyleIdx="1" presStyleCnt="4"/>
      <dgm:spPr>
        <a:blipFill dpi="0" rotWithShape="0">
          <a:blip xmlns:r="http://schemas.openxmlformats.org/officeDocument/2006/relationships" r:embed="rId2"/>
          <a:srcRect/>
          <a:stretch>
            <a:fillRect l="-14000" t="-13000" r="-13000" b="-11000"/>
          </a:stretch>
        </a:blipFill>
      </dgm:spPr>
    </dgm:pt>
    <dgm:pt modelId="{E13E8402-04A4-4F94-A36F-D17B529A5239}" type="pres">
      <dgm:prSet presAssocID="{E17278DA-DFB6-4F37-B225-EAE76752FF88}" presName="sibTrans" presStyleLbl="sibTrans2D1" presStyleIdx="0" presStyleCnt="0"/>
      <dgm:spPr/>
      <dgm:t>
        <a:bodyPr/>
        <a:lstStyle/>
        <a:p>
          <a:endParaRPr lang="fr-CA"/>
        </a:p>
      </dgm:t>
    </dgm:pt>
    <dgm:pt modelId="{87CFA8BE-4DE1-4EE2-96D1-E65B0D483504}" type="pres">
      <dgm:prSet presAssocID="{1D019CC7-7C05-48D7-907D-F1F4732D7FB4}" presName="compNode" presStyleCnt="0"/>
      <dgm:spPr/>
    </dgm:pt>
    <dgm:pt modelId="{86D1B6BE-AFB5-4DA4-BAF8-F8704FE0FEC9}" type="pres">
      <dgm:prSet presAssocID="{1D019CC7-7C05-48D7-907D-F1F4732D7FB4}" presName="node" presStyleLbl="node1" presStyleIdx="2" presStyleCnt="4" custLinFactNeighborX="2499" custLinFactNeighborY="-495">
        <dgm:presLayoutVars>
          <dgm:bulletEnabled val="1"/>
        </dgm:presLayoutVars>
      </dgm:prSet>
      <dgm:spPr/>
      <dgm:t>
        <a:bodyPr/>
        <a:lstStyle/>
        <a:p>
          <a:endParaRPr lang="fr-CA"/>
        </a:p>
      </dgm:t>
    </dgm:pt>
    <dgm:pt modelId="{DA0D02E3-AE33-4796-BDF6-D4C97CC903BA}" type="pres">
      <dgm:prSet presAssocID="{1D019CC7-7C05-48D7-907D-F1F4732D7FB4}" presName="invisiNode" presStyleLbl="node1" presStyleIdx="2" presStyleCnt="4"/>
      <dgm:spPr/>
    </dgm:pt>
    <dgm:pt modelId="{83AD5668-6E7F-4CC4-AAB5-11AC8C132564}" type="pres">
      <dgm:prSet presAssocID="{1D019CC7-7C05-48D7-907D-F1F4732D7FB4}" presName="imagNode" presStyleLbl="fgImgPlace1" presStyleIdx="2" presStyleCnt="4"/>
      <dgm:spPr>
        <a:blipFill dpi="0" rotWithShape="0">
          <a:blip xmlns:r="http://schemas.openxmlformats.org/officeDocument/2006/relationships" r:embed="rId3"/>
          <a:srcRect/>
          <a:stretch>
            <a:fillRect l="-16000" t="-15000" r="-15000" b="-16000"/>
          </a:stretch>
        </a:blipFill>
      </dgm:spPr>
    </dgm:pt>
    <dgm:pt modelId="{63BC1BF0-B529-428E-953F-AD924540D46E}" type="pres">
      <dgm:prSet presAssocID="{BB2CD411-D458-4401-A786-101DCC23314F}" presName="sibTrans" presStyleLbl="sibTrans2D1" presStyleIdx="0" presStyleCnt="0"/>
      <dgm:spPr/>
      <dgm:t>
        <a:bodyPr/>
        <a:lstStyle/>
        <a:p>
          <a:endParaRPr lang="fr-CA"/>
        </a:p>
      </dgm:t>
    </dgm:pt>
    <dgm:pt modelId="{99A3B0F7-EA8F-4939-A8B7-C5AD3C877D44}" type="pres">
      <dgm:prSet presAssocID="{213D66E3-43B7-4D1F-931F-E5916F472D2E}" presName="compNode" presStyleCnt="0"/>
      <dgm:spPr/>
    </dgm:pt>
    <dgm:pt modelId="{9BFAC706-91AD-4168-9FA6-5A3100284CAE}" type="pres">
      <dgm:prSet presAssocID="{213D66E3-43B7-4D1F-931F-E5916F472D2E}" presName="node" presStyleLbl="node1" presStyleIdx="3" presStyleCnt="4" custScaleX="91494" custScaleY="99954">
        <dgm:presLayoutVars>
          <dgm:bulletEnabled val="1"/>
        </dgm:presLayoutVars>
      </dgm:prSet>
      <dgm:spPr/>
      <dgm:t>
        <a:bodyPr/>
        <a:lstStyle/>
        <a:p>
          <a:endParaRPr lang="fr-CA"/>
        </a:p>
      </dgm:t>
    </dgm:pt>
    <dgm:pt modelId="{1D64EA23-07C1-4A66-98BD-795998F6B84E}" type="pres">
      <dgm:prSet presAssocID="{213D66E3-43B7-4D1F-931F-E5916F472D2E}" presName="invisiNode" presStyleLbl="node1" presStyleIdx="3" presStyleCnt="4"/>
      <dgm:spPr/>
    </dgm:pt>
    <dgm:pt modelId="{655D0239-860C-4623-BBF3-1E5C5A48E6D6}" type="pres">
      <dgm:prSet presAssocID="{213D66E3-43B7-4D1F-931F-E5916F472D2E}" presName="imagNode" presStyleLbl="fgImgPlace1" presStyleIdx="3" presStyleCnt="4"/>
      <dgm:spPr>
        <a:blipFill rotWithShape="1">
          <a:blip xmlns:r="http://schemas.openxmlformats.org/officeDocument/2006/relationships" r:embed="rId4"/>
          <a:stretch>
            <a:fillRect/>
          </a:stretch>
        </a:blipFill>
      </dgm:spPr>
    </dgm:pt>
  </dgm:ptLst>
  <dgm:cxnLst>
    <dgm:cxn modelId="{B8F02E02-A38B-4E5B-9E29-2A7F008E62D2}" srcId="{B3C2BEB3-5AA6-499F-8737-788D92385AC6}" destId="{1D019CC7-7C05-48D7-907D-F1F4732D7FB4}" srcOrd="2" destOrd="0" parTransId="{71DE7F79-AF04-4CF9-852B-D55031E395E9}" sibTransId="{BB2CD411-D458-4401-A786-101DCC23314F}"/>
    <dgm:cxn modelId="{48D5BBBD-CCD9-44B2-BCD7-6E64EA04E5FE}" type="presOf" srcId="{75902658-ED52-45BE-A7C0-990021A58B4B}" destId="{D2620978-48E3-48DA-8557-D575FBCEA351}" srcOrd="0" destOrd="0" presId="urn:microsoft.com/office/officeart/2005/8/layout/pList2"/>
    <dgm:cxn modelId="{5C02F217-C5A9-4FC3-AB85-C17D32D6EA4F}" type="presOf" srcId="{1D019CC7-7C05-48D7-907D-F1F4732D7FB4}" destId="{86D1B6BE-AFB5-4DA4-BAF8-F8704FE0FEC9}" srcOrd="0" destOrd="0" presId="urn:microsoft.com/office/officeart/2005/8/layout/pList2"/>
    <dgm:cxn modelId="{BF4EEA6E-0807-4D44-96F7-E60DEF26742E}" type="presOf" srcId="{E17278DA-DFB6-4F37-B225-EAE76752FF88}" destId="{E13E8402-04A4-4F94-A36F-D17B529A5239}" srcOrd="0" destOrd="0" presId="urn:microsoft.com/office/officeart/2005/8/layout/pList2"/>
    <dgm:cxn modelId="{031B29BE-D418-426F-A136-5D0D074772CE}" type="presOf" srcId="{213D66E3-43B7-4D1F-931F-E5916F472D2E}" destId="{9BFAC706-91AD-4168-9FA6-5A3100284CAE}" srcOrd="0" destOrd="0" presId="urn:microsoft.com/office/officeart/2005/8/layout/pList2"/>
    <dgm:cxn modelId="{25C66E2F-D1F0-4A9C-9B96-4834AD747FE7}" type="presOf" srcId="{BB2CD411-D458-4401-A786-101DCC23314F}" destId="{63BC1BF0-B529-428E-953F-AD924540D46E}" srcOrd="0" destOrd="0" presId="urn:microsoft.com/office/officeart/2005/8/layout/pList2"/>
    <dgm:cxn modelId="{F1DCA84A-8378-4481-B162-ADC74044178D}" srcId="{B3C2BEB3-5AA6-499F-8737-788D92385AC6}" destId="{213D66E3-43B7-4D1F-931F-E5916F472D2E}" srcOrd="3" destOrd="0" parTransId="{453DEA71-E987-4E27-BB53-380BC2014FF6}" sibTransId="{755B4DAD-9242-4E13-9091-2DDF77F2C183}"/>
    <dgm:cxn modelId="{DFC49927-CE62-461D-BB53-750AD52F210F}" srcId="{B3C2BEB3-5AA6-499F-8737-788D92385AC6}" destId="{B1B7E2D1-8FB0-4616-831A-F0018DB4067C}" srcOrd="1" destOrd="0" parTransId="{41196CEA-7FE2-491D-A0BD-B3E3873215C6}" sibTransId="{E17278DA-DFB6-4F37-B225-EAE76752FF88}"/>
    <dgm:cxn modelId="{5E32B44F-950B-423C-9B86-DC85767BF7BA}" srcId="{B3C2BEB3-5AA6-499F-8737-788D92385AC6}" destId="{5032197D-8AD0-40ED-BCED-1350F0CE5DB7}" srcOrd="0" destOrd="0" parTransId="{955875C0-32E0-4593-B895-D19AA01985E3}" sibTransId="{75902658-ED52-45BE-A7C0-990021A58B4B}"/>
    <dgm:cxn modelId="{6A169AA0-CB45-4A45-8164-501475A96971}" type="presOf" srcId="{B1B7E2D1-8FB0-4616-831A-F0018DB4067C}" destId="{B70CB6DB-51FD-476C-9ADB-06445C62E43A}" srcOrd="0" destOrd="0" presId="urn:microsoft.com/office/officeart/2005/8/layout/pList2"/>
    <dgm:cxn modelId="{79A6718B-5B3D-4CA5-82BC-BD2557094FEA}" type="presOf" srcId="{B3C2BEB3-5AA6-499F-8737-788D92385AC6}" destId="{D3960F66-1A2A-4349-B1D5-F09266CF40FF}" srcOrd="0" destOrd="0" presId="urn:microsoft.com/office/officeart/2005/8/layout/pList2"/>
    <dgm:cxn modelId="{D68EAB17-28A6-482E-9360-73728C94916E}" type="presOf" srcId="{5032197D-8AD0-40ED-BCED-1350F0CE5DB7}" destId="{426D87C9-015A-409C-8597-8B124CFCD350}" srcOrd="0" destOrd="0" presId="urn:microsoft.com/office/officeart/2005/8/layout/pList2"/>
    <dgm:cxn modelId="{C634E05A-FACC-4027-803A-0F0F95216191}" type="presParOf" srcId="{D3960F66-1A2A-4349-B1D5-F09266CF40FF}" destId="{9996AFEE-0980-40D2-91CD-7EC71939401C}" srcOrd="0" destOrd="0" presId="urn:microsoft.com/office/officeart/2005/8/layout/pList2"/>
    <dgm:cxn modelId="{0B618DFD-6191-4580-A29F-6F8CEB3B4644}" type="presParOf" srcId="{D3960F66-1A2A-4349-B1D5-F09266CF40FF}" destId="{01DF26C2-AF8A-42C5-A923-BF9796058B4E}" srcOrd="1" destOrd="0" presId="urn:microsoft.com/office/officeart/2005/8/layout/pList2"/>
    <dgm:cxn modelId="{38A19E2B-5162-47C3-8C6F-5E0699877BCB}" type="presParOf" srcId="{01DF26C2-AF8A-42C5-A923-BF9796058B4E}" destId="{F9BD0F22-7947-488B-A5C7-2FB0FF0658F1}" srcOrd="0" destOrd="0" presId="urn:microsoft.com/office/officeart/2005/8/layout/pList2"/>
    <dgm:cxn modelId="{247D2266-6226-4059-9FA0-1FF7E920AA52}" type="presParOf" srcId="{F9BD0F22-7947-488B-A5C7-2FB0FF0658F1}" destId="{426D87C9-015A-409C-8597-8B124CFCD350}" srcOrd="0" destOrd="0" presId="urn:microsoft.com/office/officeart/2005/8/layout/pList2"/>
    <dgm:cxn modelId="{62397C77-5A49-4092-A784-8B59DB61B862}" type="presParOf" srcId="{F9BD0F22-7947-488B-A5C7-2FB0FF0658F1}" destId="{432F8E14-6198-4FEC-BCC3-D00532CCB7DD}" srcOrd="1" destOrd="0" presId="urn:microsoft.com/office/officeart/2005/8/layout/pList2"/>
    <dgm:cxn modelId="{DD20F35B-D66D-4D77-B70C-384DF4F8D5E7}" type="presParOf" srcId="{F9BD0F22-7947-488B-A5C7-2FB0FF0658F1}" destId="{CEF9C858-DE60-4686-829C-FEE89F0FD281}" srcOrd="2" destOrd="0" presId="urn:microsoft.com/office/officeart/2005/8/layout/pList2"/>
    <dgm:cxn modelId="{77E40883-63D1-46E3-921F-6B2C4FEF7585}" type="presParOf" srcId="{01DF26C2-AF8A-42C5-A923-BF9796058B4E}" destId="{D2620978-48E3-48DA-8557-D575FBCEA351}" srcOrd="1" destOrd="0" presId="urn:microsoft.com/office/officeart/2005/8/layout/pList2"/>
    <dgm:cxn modelId="{B8760688-3E3C-4796-B2CD-05002C95D414}" type="presParOf" srcId="{01DF26C2-AF8A-42C5-A923-BF9796058B4E}" destId="{B3BB19C9-E4EC-48DF-8700-AA6F3910090B}" srcOrd="2" destOrd="0" presId="urn:microsoft.com/office/officeart/2005/8/layout/pList2"/>
    <dgm:cxn modelId="{814C8C9B-BC25-4674-98D8-74F99AE3EAC2}" type="presParOf" srcId="{B3BB19C9-E4EC-48DF-8700-AA6F3910090B}" destId="{B70CB6DB-51FD-476C-9ADB-06445C62E43A}" srcOrd="0" destOrd="0" presId="urn:microsoft.com/office/officeart/2005/8/layout/pList2"/>
    <dgm:cxn modelId="{42E02132-C1C8-4E14-AEA1-6C9A236C3CC0}" type="presParOf" srcId="{B3BB19C9-E4EC-48DF-8700-AA6F3910090B}" destId="{FE808BF9-19F5-4BEA-89FB-33B194042A05}" srcOrd="1" destOrd="0" presId="urn:microsoft.com/office/officeart/2005/8/layout/pList2"/>
    <dgm:cxn modelId="{452B978D-B2FB-4216-9DE1-AC2DC6CC3E16}" type="presParOf" srcId="{B3BB19C9-E4EC-48DF-8700-AA6F3910090B}" destId="{1DCA61BA-B81E-44AF-9A06-DF766C57D0AE}" srcOrd="2" destOrd="0" presId="urn:microsoft.com/office/officeart/2005/8/layout/pList2"/>
    <dgm:cxn modelId="{F7C14837-6EB9-40C9-B40F-F751456E0B96}" type="presParOf" srcId="{01DF26C2-AF8A-42C5-A923-BF9796058B4E}" destId="{E13E8402-04A4-4F94-A36F-D17B529A5239}" srcOrd="3" destOrd="0" presId="urn:microsoft.com/office/officeart/2005/8/layout/pList2"/>
    <dgm:cxn modelId="{FED69474-1D12-49F8-8721-7E210F68529F}" type="presParOf" srcId="{01DF26C2-AF8A-42C5-A923-BF9796058B4E}" destId="{87CFA8BE-4DE1-4EE2-96D1-E65B0D483504}" srcOrd="4" destOrd="0" presId="urn:microsoft.com/office/officeart/2005/8/layout/pList2"/>
    <dgm:cxn modelId="{ED454182-A2BD-4FD6-BE19-21460522F874}" type="presParOf" srcId="{87CFA8BE-4DE1-4EE2-96D1-E65B0D483504}" destId="{86D1B6BE-AFB5-4DA4-BAF8-F8704FE0FEC9}" srcOrd="0" destOrd="0" presId="urn:microsoft.com/office/officeart/2005/8/layout/pList2"/>
    <dgm:cxn modelId="{646F5D92-AE2A-4621-8FCA-E811B339FBD2}" type="presParOf" srcId="{87CFA8BE-4DE1-4EE2-96D1-E65B0D483504}" destId="{DA0D02E3-AE33-4796-BDF6-D4C97CC903BA}" srcOrd="1" destOrd="0" presId="urn:microsoft.com/office/officeart/2005/8/layout/pList2"/>
    <dgm:cxn modelId="{0062E7F3-E22A-4946-9A28-EEC27E2CF73B}" type="presParOf" srcId="{87CFA8BE-4DE1-4EE2-96D1-E65B0D483504}" destId="{83AD5668-6E7F-4CC4-AAB5-11AC8C132564}" srcOrd="2" destOrd="0" presId="urn:microsoft.com/office/officeart/2005/8/layout/pList2"/>
    <dgm:cxn modelId="{6CECC1DC-1ACD-42D5-945A-E210B7F6FB99}" type="presParOf" srcId="{01DF26C2-AF8A-42C5-A923-BF9796058B4E}" destId="{63BC1BF0-B529-428E-953F-AD924540D46E}" srcOrd="5" destOrd="0" presId="urn:microsoft.com/office/officeart/2005/8/layout/pList2"/>
    <dgm:cxn modelId="{6D1841BB-4CB0-4C45-BA84-ABEC642291D7}" type="presParOf" srcId="{01DF26C2-AF8A-42C5-A923-BF9796058B4E}" destId="{99A3B0F7-EA8F-4939-A8B7-C5AD3C877D44}" srcOrd="6" destOrd="0" presId="urn:microsoft.com/office/officeart/2005/8/layout/pList2"/>
    <dgm:cxn modelId="{128A644E-6961-4108-9719-25003C5C3830}" type="presParOf" srcId="{99A3B0F7-EA8F-4939-A8B7-C5AD3C877D44}" destId="{9BFAC706-91AD-4168-9FA6-5A3100284CAE}" srcOrd="0" destOrd="0" presId="urn:microsoft.com/office/officeart/2005/8/layout/pList2"/>
    <dgm:cxn modelId="{0D4F48D6-FD77-4E4C-BA54-86142D674154}" type="presParOf" srcId="{99A3B0F7-EA8F-4939-A8B7-C5AD3C877D44}" destId="{1D64EA23-07C1-4A66-98BD-795998F6B84E}" srcOrd="1" destOrd="0" presId="urn:microsoft.com/office/officeart/2005/8/layout/pList2"/>
    <dgm:cxn modelId="{9B248521-08CA-4F19-98EC-7666BE32769D}" type="presParOf" srcId="{99A3B0F7-EA8F-4939-A8B7-C5AD3C877D44}" destId="{655D0239-860C-4623-BBF3-1E5C5A48E6D6}" srcOrd="2" destOrd="0" presId="urn:microsoft.com/office/officeart/2005/8/layout/p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0E600F-85BE-4EDF-9E4F-E2B654562D65}"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fr-CA"/>
        </a:p>
      </dgm:t>
    </dgm:pt>
    <dgm:pt modelId="{2A2F76E6-A5E2-46BD-844F-E3BA8F78742A}">
      <dgm:prSet phldrT="[Texte]" custT="1"/>
      <dgm:spPr/>
      <dgm:t>
        <a:bodyPr/>
        <a:lstStyle/>
        <a:p>
          <a:r>
            <a:rPr lang="fr-CA" sz="2000" dirty="0"/>
            <a:t>1 étape</a:t>
          </a:r>
        </a:p>
        <a:p>
          <a:r>
            <a:rPr lang="fr-CA" sz="2000" dirty="0"/>
            <a:t>Peroxyde hydrogène</a:t>
          </a:r>
        </a:p>
        <a:p>
          <a:r>
            <a:rPr lang="fr-CA" sz="2000" dirty="0"/>
            <a:t>(si souillure visible, faire B)</a:t>
          </a:r>
        </a:p>
      </dgm:t>
    </dgm:pt>
    <dgm:pt modelId="{4F1F8348-F3C5-4819-A012-723A78BAC873}" type="parTrans" cxnId="{F2BD425E-8F31-4C14-9628-4234679DCF9B}">
      <dgm:prSet/>
      <dgm:spPr/>
      <dgm:t>
        <a:bodyPr/>
        <a:lstStyle/>
        <a:p>
          <a:endParaRPr lang="fr-CA"/>
        </a:p>
      </dgm:t>
    </dgm:pt>
    <dgm:pt modelId="{BC7386C0-56CE-494E-9C0E-3846C9189744}" type="sibTrans" cxnId="{F2BD425E-8F31-4C14-9628-4234679DCF9B}">
      <dgm:prSet/>
      <dgm:spPr/>
      <dgm:t>
        <a:bodyPr/>
        <a:lstStyle/>
        <a:p>
          <a:endParaRPr lang="fr-CA"/>
        </a:p>
      </dgm:t>
    </dgm:pt>
    <dgm:pt modelId="{AF644B08-9AA8-4DEA-9CEF-5F2B29E6509B}">
      <dgm:prSet phldrT="[Texte]" custT="1"/>
      <dgm:spPr/>
      <dgm:t>
        <a:bodyPr/>
        <a:lstStyle/>
        <a:p>
          <a:r>
            <a:rPr lang="fr-CA" sz="2000" dirty="0"/>
            <a:t>2 étapes</a:t>
          </a:r>
        </a:p>
        <a:p>
          <a:r>
            <a:rPr lang="fr-CA" sz="2000" dirty="0"/>
            <a:t>Peroxyde hydrogène</a:t>
          </a:r>
        </a:p>
      </dgm:t>
    </dgm:pt>
    <dgm:pt modelId="{ABCF1F96-4C7D-4681-8094-80A9DCCA779D}" type="parTrans" cxnId="{DB59AA06-3D65-4045-9209-3164D6DCB761}">
      <dgm:prSet/>
      <dgm:spPr/>
      <dgm:t>
        <a:bodyPr/>
        <a:lstStyle/>
        <a:p>
          <a:endParaRPr lang="fr-CA"/>
        </a:p>
      </dgm:t>
    </dgm:pt>
    <dgm:pt modelId="{DA31D09F-E12B-4FC1-9A3C-45A8A5C07B64}" type="sibTrans" cxnId="{DB59AA06-3D65-4045-9209-3164D6DCB761}">
      <dgm:prSet/>
      <dgm:spPr/>
      <dgm:t>
        <a:bodyPr/>
        <a:lstStyle/>
        <a:p>
          <a:endParaRPr lang="fr-CA"/>
        </a:p>
      </dgm:t>
    </dgm:pt>
    <dgm:pt modelId="{7A7A6A0A-CE97-4847-A4FA-986FACC151C2}">
      <dgm:prSet phldrT="[Texte]" custT="1"/>
      <dgm:spPr/>
      <dgm:t>
        <a:bodyPr/>
        <a:lstStyle/>
        <a:p>
          <a:r>
            <a:rPr lang="fr-CA" sz="2000" dirty="0"/>
            <a:t> 3 étapes</a:t>
          </a:r>
        </a:p>
        <a:p>
          <a:r>
            <a:rPr lang="fr-CA" sz="2000" dirty="0"/>
            <a:t>Détergent </a:t>
          </a:r>
        </a:p>
        <a:p>
          <a:r>
            <a:rPr lang="fr-CA" sz="2000" dirty="0"/>
            <a:t>Eau</a:t>
          </a:r>
        </a:p>
        <a:p>
          <a:r>
            <a:rPr lang="fr-CA" sz="2000" dirty="0"/>
            <a:t>Solution chlorée </a:t>
          </a:r>
          <a:r>
            <a:rPr lang="fr-CA" sz="2000" dirty="0">
              <a:solidFill>
                <a:schemeClr val="tx1"/>
              </a:solidFill>
            </a:rPr>
            <a:t>approuvée</a:t>
          </a:r>
        </a:p>
      </dgm:t>
    </dgm:pt>
    <dgm:pt modelId="{A0D3CE05-3AD2-4754-97CB-2038D9AF82F9}" type="parTrans" cxnId="{5FC1BFAC-7BC3-4F05-A969-DCADD10B55EA}">
      <dgm:prSet/>
      <dgm:spPr/>
      <dgm:t>
        <a:bodyPr/>
        <a:lstStyle/>
        <a:p>
          <a:endParaRPr lang="fr-CA"/>
        </a:p>
      </dgm:t>
    </dgm:pt>
    <dgm:pt modelId="{945036D4-A206-4823-829C-872254EA494E}" type="sibTrans" cxnId="{5FC1BFAC-7BC3-4F05-A969-DCADD10B55EA}">
      <dgm:prSet/>
      <dgm:spPr/>
      <dgm:t>
        <a:bodyPr/>
        <a:lstStyle/>
        <a:p>
          <a:endParaRPr lang="fr-CA"/>
        </a:p>
      </dgm:t>
    </dgm:pt>
    <dgm:pt modelId="{4E40FA0C-09F9-4CBB-B909-09E4EF105893}" type="pres">
      <dgm:prSet presAssocID="{4A0E600F-85BE-4EDF-9E4F-E2B654562D65}" presName="rootnode" presStyleCnt="0">
        <dgm:presLayoutVars>
          <dgm:chMax/>
          <dgm:chPref/>
          <dgm:dir/>
          <dgm:animLvl val="lvl"/>
        </dgm:presLayoutVars>
      </dgm:prSet>
      <dgm:spPr/>
      <dgm:t>
        <a:bodyPr/>
        <a:lstStyle/>
        <a:p>
          <a:endParaRPr lang="fr-CA"/>
        </a:p>
      </dgm:t>
    </dgm:pt>
    <dgm:pt modelId="{1AD3A324-CF19-422C-9053-B8BE7666901C}" type="pres">
      <dgm:prSet presAssocID="{2A2F76E6-A5E2-46BD-844F-E3BA8F78742A}" presName="composite" presStyleCnt="0"/>
      <dgm:spPr/>
    </dgm:pt>
    <dgm:pt modelId="{C4E0C0FC-9F1E-445B-B481-9521D0EA1995}" type="pres">
      <dgm:prSet presAssocID="{2A2F76E6-A5E2-46BD-844F-E3BA8F78742A}" presName="LShape" presStyleLbl="alignNode1" presStyleIdx="0" presStyleCnt="5"/>
      <dgm:spPr/>
    </dgm:pt>
    <dgm:pt modelId="{4F5AAC91-6207-4C0F-98F8-B28E0123F992}" type="pres">
      <dgm:prSet presAssocID="{2A2F76E6-A5E2-46BD-844F-E3BA8F78742A}" presName="ParentText" presStyleLbl="revTx" presStyleIdx="0" presStyleCnt="3">
        <dgm:presLayoutVars>
          <dgm:chMax val="0"/>
          <dgm:chPref val="0"/>
          <dgm:bulletEnabled val="1"/>
        </dgm:presLayoutVars>
      </dgm:prSet>
      <dgm:spPr/>
      <dgm:t>
        <a:bodyPr/>
        <a:lstStyle/>
        <a:p>
          <a:endParaRPr lang="fr-CA"/>
        </a:p>
      </dgm:t>
    </dgm:pt>
    <dgm:pt modelId="{B23A782A-3BF3-4D5B-8DD7-2613FA1BC204}" type="pres">
      <dgm:prSet presAssocID="{2A2F76E6-A5E2-46BD-844F-E3BA8F78742A}" presName="Triangle" presStyleLbl="alignNode1" presStyleIdx="1" presStyleCnt="5"/>
      <dgm:spPr/>
    </dgm:pt>
    <dgm:pt modelId="{7321640A-159A-4D05-B9FB-697184E3E001}" type="pres">
      <dgm:prSet presAssocID="{BC7386C0-56CE-494E-9C0E-3846C9189744}" presName="sibTrans" presStyleCnt="0"/>
      <dgm:spPr/>
    </dgm:pt>
    <dgm:pt modelId="{3036FCE4-638E-4987-B12D-2E4E67CB97AE}" type="pres">
      <dgm:prSet presAssocID="{BC7386C0-56CE-494E-9C0E-3846C9189744}" presName="space" presStyleCnt="0"/>
      <dgm:spPr/>
    </dgm:pt>
    <dgm:pt modelId="{8A77C183-AD9B-49F8-AC30-747CDEFF52EF}" type="pres">
      <dgm:prSet presAssocID="{AF644B08-9AA8-4DEA-9CEF-5F2B29E6509B}" presName="composite" presStyleCnt="0"/>
      <dgm:spPr/>
    </dgm:pt>
    <dgm:pt modelId="{C65B7B4E-21F4-49CF-B12B-21AFBC6DAC97}" type="pres">
      <dgm:prSet presAssocID="{AF644B08-9AA8-4DEA-9CEF-5F2B29E6509B}" presName="LShape" presStyleLbl="alignNode1" presStyleIdx="2" presStyleCnt="5"/>
      <dgm:spPr/>
    </dgm:pt>
    <dgm:pt modelId="{CE9D9932-A2F8-40B7-A684-E0D558BE3F27}" type="pres">
      <dgm:prSet presAssocID="{AF644B08-9AA8-4DEA-9CEF-5F2B29E6509B}" presName="ParentText" presStyleLbl="revTx" presStyleIdx="1" presStyleCnt="3">
        <dgm:presLayoutVars>
          <dgm:chMax val="0"/>
          <dgm:chPref val="0"/>
          <dgm:bulletEnabled val="1"/>
        </dgm:presLayoutVars>
      </dgm:prSet>
      <dgm:spPr/>
      <dgm:t>
        <a:bodyPr/>
        <a:lstStyle/>
        <a:p>
          <a:endParaRPr lang="fr-CA"/>
        </a:p>
      </dgm:t>
    </dgm:pt>
    <dgm:pt modelId="{15C1AE5E-9742-4F15-AAB0-CD6295B079F9}" type="pres">
      <dgm:prSet presAssocID="{AF644B08-9AA8-4DEA-9CEF-5F2B29E6509B}" presName="Triangle" presStyleLbl="alignNode1" presStyleIdx="3" presStyleCnt="5"/>
      <dgm:spPr/>
    </dgm:pt>
    <dgm:pt modelId="{E865DA46-981F-4C8C-A4F9-4A8C6BDADE12}" type="pres">
      <dgm:prSet presAssocID="{DA31D09F-E12B-4FC1-9A3C-45A8A5C07B64}" presName="sibTrans" presStyleCnt="0"/>
      <dgm:spPr/>
    </dgm:pt>
    <dgm:pt modelId="{72A73005-7064-404A-B30C-DA20B58E067F}" type="pres">
      <dgm:prSet presAssocID="{DA31D09F-E12B-4FC1-9A3C-45A8A5C07B64}" presName="space" presStyleCnt="0"/>
      <dgm:spPr/>
    </dgm:pt>
    <dgm:pt modelId="{0C0FECC5-37B2-4206-97CB-03227F502EE9}" type="pres">
      <dgm:prSet presAssocID="{7A7A6A0A-CE97-4847-A4FA-986FACC151C2}" presName="composite" presStyleCnt="0"/>
      <dgm:spPr/>
    </dgm:pt>
    <dgm:pt modelId="{52047F08-0A9D-4FEF-86D5-CF58AFDB13F7}" type="pres">
      <dgm:prSet presAssocID="{7A7A6A0A-CE97-4847-A4FA-986FACC151C2}" presName="LShape" presStyleLbl="alignNode1" presStyleIdx="4" presStyleCnt="5"/>
      <dgm:spPr/>
    </dgm:pt>
    <dgm:pt modelId="{476849FE-DEDE-4719-9828-4B41065494F2}" type="pres">
      <dgm:prSet presAssocID="{7A7A6A0A-CE97-4847-A4FA-986FACC151C2}" presName="ParentText" presStyleLbl="revTx" presStyleIdx="2" presStyleCnt="3">
        <dgm:presLayoutVars>
          <dgm:chMax val="0"/>
          <dgm:chPref val="0"/>
          <dgm:bulletEnabled val="1"/>
        </dgm:presLayoutVars>
      </dgm:prSet>
      <dgm:spPr/>
      <dgm:t>
        <a:bodyPr/>
        <a:lstStyle/>
        <a:p>
          <a:endParaRPr lang="fr-CA"/>
        </a:p>
      </dgm:t>
    </dgm:pt>
  </dgm:ptLst>
  <dgm:cxnLst>
    <dgm:cxn modelId="{0A35A4F4-FCC1-46AD-946F-F7F11584777F}" type="presOf" srcId="{2A2F76E6-A5E2-46BD-844F-E3BA8F78742A}" destId="{4F5AAC91-6207-4C0F-98F8-B28E0123F992}" srcOrd="0" destOrd="0" presId="urn:microsoft.com/office/officeart/2009/3/layout/StepUpProcess"/>
    <dgm:cxn modelId="{2AA7DA6E-4C20-4772-A878-FFDAECAB5931}" type="presOf" srcId="{7A7A6A0A-CE97-4847-A4FA-986FACC151C2}" destId="{476849FE-DEDE-4719-9828-4B41065494F2}" srcOrd="0" destOrd="0" presId="urn:microsoft.com/office/officeart/2009/3/layout/StepUpProcess"/>
    <dgm:cxn modelId="{5FC1BFAC-7BC3-4F05-A969-DCADD10B55EA}" srcId="{4A0E600F-85BE-4EDF-9E4F-E2B654562D65}" destId="{7A7A6A0A-CE97-4847-A4FA-986FACC151C2}" srcOrd="2" destOrd="0" parTransId="{A0D3CE05-3AD2-4754-97CB-2038D9AF82F9}" sibTransId="{945036D4-A206-4823-829C-872254EA494E}"/>
    <dgm:cxn modelId="{F2BD425E-8F31-4C14-9628-4234679DCF9B}" srcId="{4A0E600F-85BE-4EDF-9E4F-E2B654562D65}" destId="{2A2F76E6-A5E2-46BD-844F-E3BA8F78742A}" srcOrd="0" destOrd="0" parTransId="{4F1F8348-F3C5-4819-A012-723A78BAC873}" sibTransId="{BC7386C0-56CE-494E-9C0E-3846C9189744}"/>
    <dgm:cxn modelId="{DB59AA06-3D65-4045-9209-3164D6DCB761}" srcId="{4A0E600F-85BE-4EDF-9E4F-E2B654562D65}" destId="{AF644B08-9AA8-4DEA-9CEF-5F2B29E6509B}" srcOrd="1" destOrd="0" parTransId="{ABCF1F96-4C7D-4681-8094-80A9DCCA779D}" sibTransId="{DA31D09F-E12B-4FC1-9A3C-45A8A5C07B64}"/>
    <dgm:cxn modelId="{E7E23F74-73D8-44FE-A793-0A2E42E0D6C4}" type="presOf" srcId="{AF644B08-9AA8-4DEA-9CEF-5F2B29E6509B}" destId="{CE9D9932-A2F8-40B7-A684-E0D558BE3F27}" srcOrd="0" destOrd="0" presId="urn:microsoft.com/office/officeart/2009/3/layout/StepUpProcess"/>
    <dgm:cxn modelId="{720DA415-87CE-4C7C-A731-3889C77FE710}" type="presOf" srcId="{4A0E600F-85BE-4EDF-9E4F-E2B654562D65}" destId="{4E40FA0C-09F9-4CBB-B909-09E4EF105893}" srcOrd="0" destOrd="0" presId="urn:microsoft.com/office/officeart/2009/3/layout/StepUpProcess"/>
    <dgm:cxn modelId="{35076F40-9D16-481F-9417-CD25F2841D9A}" type="presParOf" srcId="{4E40FA0C-09F9-4CBB-B909-09E4EF105893}" destId="{1AD3A324-CF19-422C-9053-B8BE7666901C}" srcOrd="0" destOrd="0" presId="urn:microsoft.com/office/officeart/2009/3/layout/StepUpProcess"/>
    <dgm:cxn modelId="{D8E28D8F-1074-4F13-BC64-EF03C645D555}" type="presParOf" srcId="{1AD3A324-CF19-422C-9053-B8BE7666901C}" destId="{C4E0C0FC-9F1E-445B-B481-9521D0EA1995}" srcOrd="0" destOrd="0" presId="urn:microsoft.com/office/officeart/2009/3/layout/StepUpProcess"/>
    <dgm:cxn modelId="{9263AED1-01A4-47EF-A18C-DDD2B96CD8B5}" type="presParOf" srcId="{1AD3A324-CF19-422C-9053-B8BE7666901C}" destId="{4F5AAC91-6207-4C0F-98F8-B28E0123F992}" srcOrd="1" destOrd="0" presId="urn:microsoft.com/office/officeart/2009/3/layout/StepUpProcess"/>
    <dgm:cxn modelId="{B6BD3D2D-D616-40EF-B276-DF13D3322D36}" type="presParOf" srcId="{1AD3A324-CF19-422C-9053-B8BE7666901C}" destId="{B23A782A-3BF3-4D5B-8DD7-2613FA1BC204}" srcOrd="2" destOrd="0" presId="urn:microsoft.com/office/officeart/2009/3/layout/StepUpProcess"/>
    <dgm:cxn modelId="{0453CE96-FACE-49F9-8F1E-9DC90337710C}" type="presParOf" srcId="{4E40FA0C-09F9-4CBB-B909-09E4EF105893}" destId="{7321640A-159A-4D05-B9FB-697184E3E001}" srcOrd="1" destOrd="0" presId="urn:microsoft.com/office/officeart/2009/3/layout/StepUpProcess"/>
    <dgm:cxn modelId="{D51739ED-6327-4B7B-A710-8EFB595F8608}" type="presParOf" srcId="{7321640A-159A-4D05-B9FB-697184E3E001}" destId="{3036FCE4-638E-4987-B12D-2E4E67CB97AE}" srcOrd="0" destOrd="0" presId="urn:microsoft.com/office/officeart/2009/3/layout/StepUpProcess"/>
    <dgm:cxn modelId="{E139D74E-C419-460D-AB4D-1FD873FDEDE5}" type="presParOf" srcId="{4E40FA0C-09F9-4CBB-B909-09E4EF105893}" destId="{8A77C183-AD9B-49F8-AC30-747CDEFF52EF}" srcOrd="2" destOrd="0" presId="urn:microsoft.com/office/officeart/2009/3/layout/StepUpProcess"/>
    <dgm:cxn modelId="{2CE95793-1AFD-4F95-B8FF-6206E7E10146}" type="presParOf" srcId="{8A77C183-AD9B-49F8-AC30-747CDEFF52EF}" destId="{C65B7B4E-21F4-49CF-B12B-21AFBC6DAC97}" srcOrd="0" destOrd="0" presId="urn:microsoft.com/office/officeart/2009/3/layout/StepUpProcess"/>
    <dgm:cxn modelId="{4B35BEA8-3C62-4C2A-A58F-0001DD045D46}" type="presParOf" srcId="{8A77C183-AD9B-49F8-AC30-747CDEFF52EF}" destId="{CE9D9932-A2F8-40B7-A684-E0D558BE3F27}" srcOrd="1" destOrd="0" presId="urn:microsoft.com/office/officeart/2009/3/layout/StepUpProcess"/>
    <dgm:cxn modelId="{09562801-97C6-42A8-BFD1-2460DCA5DBA9}" type="presParOf" srcId="{8A77C183-AD9B-49F8-AC30-747CDEFF52EF}" destId="{15C1AE5E-9742-4F15-AAB0-CD6295B079F9}" srcOrd="2" destOrd="0" presId="urn:microsoft.com/office/officeart/2009/3/layout/StepUpProcess"/>
    <dgm:cxn modelId="{4C6A0F34-FA26-4A2A-9B69-9E8F3A4E01D7}" type="presParOf" srcId="{4E40FA0C-09F9-4CBB-B909-09E4EF105893}" destId="{E865DA46-981F-4C8C-A4F9-4A8C6BDADE12}" srcOrd="3" destOrd="0" presId="urn:microsoft.com/office/officeart/2009/3/layout/StepUpProcess"/>
    <dgm:cxn modelId="{58AE3FD9-482C-48EA-9545-515B151B34BC}" type="presParOf" srcId="{E865DA46-981F-4C8C-A4F9-4A8C6BDADE12}" destId="{72A73005-7064-404A-B30C-DA20B58E067F}" srcOrd="0" destOrd="0" presId="urn:microsoft.com/office/officeart/2009/3/layout/StepUpProcess"/>
    <dgm:cxn modelId="{DEE6A9B9-9FB9-4123-BEC2-4964194E118C}" type="presParOf" srcId="{4E40FA0C-09F9-4CBB-B909-09E4EF105893}" destId="{0C0FECC5-37B2-4206-97CB-03227F502EE9}" srcOrd="4" destOrd="0" presId="urn:microsoft.com/office/officeart/2009/3/layout/StepUpProcess"/>
    <dgm:cxn modelId="{A1A8E044-9EF3-4464-BD88-98159E0F9B0A}" type="presParOf" srcId="{0C0FECC5-37B2-4206-97CB-03227F502EE9}" destId="{52047F08-0A9D-4FEF-86D5-CF58AFDB13F7}" srcOrd="0" destOrd="0" presId="urn:microsoft.com/office/officeart/2009/3/layout/StepUpProcess"/>
    <dgm:cxn modelId="{506E22DD-D38E-48C5-8178-491140BFC984}" type="presParOf" srcId="{0C0FECC5-37B2-4206-97CB-03227F502EE9}" destId="{476849FE-DEDE-4719-9828-4B41065494F2}" srcOrd="1" destOrd="0" presId="urn:microsoft.com/office/officeart/2009/3/layout/StepU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AFEE-0980-40D2-91CD-7EC71939401C}">
      <dsp:nvSpPr>
        <dsp:cNvPr id="0" name=""/>
        <dsp:cNvSpPr/>
      </dsp:nvSpPr>
      <dsp:spPr>
        <a:xfrm>
          <a:off x="0" y="0"/>
          <a:ext cx="7543750" cy="2171041"/>
        </a:xfrm>
        <a:prstGeom prst="roundRect">
          <a:avLst>
            <a:gd name="adj" fmla="val 10000"/>
          </a:avLst>
        </a:prstGeom>
        <a:solidFill>
          <a:schemeClr val="accent1">
            <a:alpha val="9000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F9C858-DE60-4686-829C-FEE89F0FD281}">
      <dsp:nvSpPr>
        <dsp:cNvPr id="0" name=""/>
        <dsp:cNvSpPr/>
      </dsp:nvSpPr>
      <dsp:spPr>
        <a:xfrm>
          <a:off x="389297" y="289472"/>
          <a:ext cx="1565033" cy="1592096"/>
        </a:xfrm>
        <a:prstGeom prst="roundRect">
          <a:avLst>
            <a:gd name="adj" fmla="val 10000"/>
          </a:avLst>
        </a:prstGeom>
        <a:solidFill>
          <a:schemeClr val="accent1">
            <a:tint val="4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D87C9-015A-409C-8597-8B124CFCD350}">
      <dsp:nvSpPr>
        <dsp:cNvPr id="0" name=""/>
        <dsp:cNvSpPr/>
      </dsp:nvSpPr>
      <dsp:spPr>
        <a:xfrm rot="10800000">
          <a:off x="213927" y="2160241"/>
          <a:ext cx="1890889" cy="2653494"/>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2240" rIns="0" bIns="142240" numCol="1" spcCol="1270" anchor="t" anchorCtr="0">
          <a:noAutofit/>
        </a:bodyPr>
        <a:lstStyle/>
        <a:p>
          <a:pPr lvl="0" algn="ctr" defTabSz="889000">
            <a:lnSpc>
              <a:spcPct val="90000"/>
            </a:lnSpc>
            <a:spcBef>
              <a:spcPct val="0"/>
            </a:spcBef>
            <a:spcAft>
              <a:spcPct val="35000"/>
            </a:spcAft>
          </a:pPr>
          <a:r>
            <a:rPr lang="fr-CA" sz="2000" kern="1200" dirty="0">
              <a:latin typeface="Calibri" panose="020F0502020204030204" pitchFamily="34" charset="0"/>
              <a:cs typeface="Calibri" panose="020F0502020204030204" pitchFamily="34" charset="0"/>
            </a:rPr>
            <a:t>Couvrir bouche et </a:t>
          </a:r>
          <a:r>
            <a:rPr lang="fr-CA" sz="2000" kern="1200" dirty="0" smtClean="0">
              <a:latin typeface="Calibri" panose="020F0502020204030204" pitchFamily="34" charset="0"/>
              <a:cs typeface="Calibri" panose="020F0502020204030204" pitchFamily="34" charset="0"/>
            </a:rPr>
            <a:t>nez avec un papier mouchoir </a:t>
          </a:r>
          <a:r>
            <a:rPr lang="fr-CA" sz="2000" kern="1200" dirty="0">
              <a:latin typeface="Calibri" panose="020F0502020204030204" pitchFamily="34" charset="0"/>
              <a:cs typeface="Calibri" panose="020F0502020204030204" pitchFamily="34" charset="0"/>
            </a:rPr>
            <a:t>lors de </a:t>
          </a:r>
          <a:r>
            <a:rPr lang="fr-CA" sz="2000" kern="1200" dirty="0" smtClean="0">
              <a:latin typeface="Calibri" panose="020F0502020204030204" pitchFamily="34" charset="0"/>
              <a:cs typeface="Calibri" panose="020F0502020204030204" pitchFamily="34" charset="0"/>
            </a:rPr>
            <a:t>toux  et d'éternuements</a:t>
          </a:r>
          <a:endParaRPr lang="fr-CA" sz="1400" kern="1200" dirty="0">
            <a:latin typeface="Calibri" panose="020F0502020204030204" pitchFamily="34" charset="0"/>
          </a:endParaRPr>
        </a:p>
      </dsp:txBody>
      <dsp:txXfrm rot="10800000">
        <a:off x="272078" y="2160241"/>
        <a:ext cx="1774587" cy="2595343"/>
      </dsp:txXfrm>
    </dsp:sp>
    <dsp:sp modelId="{1DCA61BA-B81E-44AF-9A06-DF766C57D0AE}">
      <dsp:nvSpPr>
        <dsp:cNvPr id="0" name=""/>
        <dsp:cNvSpPr/>
      </dsp:nvSpPr>
      <dsp:spPr>
        <a:xfrm>
          <a:off x="2273762" y="289472"/>
          <a:ext cx="1565033" cy="1592096"/>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0CB6DB-51FD-476C-9ADB-06445C62E43A}">
      <dsp:nvSpPr>
        <dsp:cNvPr id="0" name=""/>
        <dsp:cNvSpPr/>
      </dsp:nvSpPr>
      <dsp:spPr>
        <a:xfrm rot="10800000">
          <a:off x="2312872" y="2157906"/>
          <a:ext cx="1565033" cy="2653494"/>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r-CA" sz="2000" kern="1200" dirty="0">
              <a:latin typeface="Calibri" panose="020F0502020204030204" pitchFamily="34" charset="0"/>
              <a:cs typeface="Calibri" panose="020F0502020204030204" pitchFamily="34" charset="0"/>
            </a:rPr>
            <a:t>Jeter à la poubelle</a:t>
          </a:r>
          <a:endParaRPr lang="fr-CA" sz="1400" kern="1200" dirty="0">
            <a:latin typeface="Calibri" panose="020F0502020204030204" pitchFamily="34" charset="0"/>
          </a:endParaRPr>
        </a:p>
      </dsp:txBody>
      <dsp:txXfrm rot="10800000">
        <a:off x="2361002" y="2157906"/>
        <a:ext cx="1468773" cy="2605364"/>
      </dsp:txXfrm>
    </dsp:sp>
    <dsp:sp modelId="{83AD5668-6E7F-4CC4-AAB5-11AC8C132564}">
      <dsp:nvSpPr>
        <dsp:cNvPr id="0" name=""/>
        <dsp:cNvSpPr/>
      </dsp:nvSpPr>
      <dsp:spPr>
        <a:xfrm>
          <a:off x="5748355" y="288031"/>
          <a:ext cx="1600544" cy="1656178"/>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D1B6BE-AFB5-4DA4-BAF8-F8704FE0FEC9}">
      <dsp:nvSpPr>
        <dsp:cNvPr id="0" name=""/>
        <dsp:cNvSpPr/>
      </dsp:nvSpPr>
      <dsp:spPr>
        <a:xfrm rot="10800000">
          <a:off x="4052164" y="2157906"/>
          <a:ext cx="1565033" cy="2653494"/>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r-CA" sz="2000" kern="1200" dirty="0" smtClean="0">
              <a:latin typeface="Calibri" panose="020F0502020204030204" pitchFamily="34" charset="0"/>
              <a:cs typeface="Calibri" panose="020F0502020204030204" pitchFamily="34" charset="0"/>
            </a:rPr>
            <a:t>Procéder à l’hygiène des mains avec une SHA</a:t>
          </a:r>
          <a:endParaRPr lang="fr-CA" sz="1600" kern="1200" dirty="0">
            <a:latin typeface="Calibri" panose="020F0502020204030204" pitchFamily="34" charset="0"/>
          </a:endParaRPr>
        </a:p>
      </dsp:txBody>
      <dsp:txXfrm rot="10800000">
        <a:off x="4100294" y="2157906"/>
        <a:ext cx="1468773" cy="2605364"/>
      </dsp:txXfrm>
    </dsp:sp>
    <dsp:sp modelId="{655D0239-860C-4623-BBF3-1E5C5A48E6D6}">
      <dsp:nvSpPr>
        <dsp:cNvPr id="0" name=""/>
        <dsp:cNvSpPr/>
      </dsp:nvSpPr>
      <dsp:spPr>
        <a:xfrm>
          <a:off x="4049058" y="288039"/>
          <a:ext cx="1565033" cy="1592096"/>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FAC706-91AD-4168-9FA6-5A3100284CAE}">
      <dsp:nvSpPr>
        <dsp:cNvPr id="0" name=""/>
        <dsp:cNvSpPr/>
      </dsp:nvSpPr>
      <dsp:spPr>
        <a:xfrm rot="10800000">
          <a:off x="5752346" y="2171041"/>
          <a:ext cx="1565033" cy="2653494"/>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r-CA" sz="2000" kern="1200" dirty="0">
              <a:solidFill>
                <a:schemeClr val="tx1"/>
              </a:solidFill>
              <a:latin typeface="Calibri" panose="020F0502020204030204" pitchFamily="34" charset="0"/>
              <a:cs typeface="Calibri" panose="020F0502020204030204" pitchFamily="34" charset="0"/>
            </a:rPr>
            <a:t>SINON</a:t>
          </a:r>
          <a:br>
            <a:rPr lang="fr-CA" sz="2000" kern="1200" dirty="0">
              <a:solidFill>
                <a:schemeClr val="tx1"/>
              </a:solidFill>
              <a:latin typeface="Calibri" panose="020F0502020204030204" pitchFamily="34" charset="0"/>
              <a:cs typeface="Calibri" panose="020F0502020204030204" pitchFamily="34" charset="0"/>
            </a:rPr>
          </a:br>
          <a:r>
            <a:rPr lang="fr-CA" sz="2000" kern="1200" dirty="0">
              <a:solidFill>
                <a:schemeClr val="tx1"/>
              </a:solidFill>
              <a:latin typeface="Calibri" panose="020F0502020204030204" pitchFamily="34" charset="0"/>
              <a:cs typeface="Calibri" panose="020F0502020204030204" pitchFamily="34" charset="0"/>
            </a:rPr>
            <a:t>Utiliser le pli de votre coude</a:t>
          </a:r>
          <a:endParaRPr lang="fr-CA" sz="1600" kern="1200" dirty="0">
            <a:solidFill>
              <a:schemeClr val="tx1"/>
            </a:solidFill>
            <a:latin typeface="Calibri" panose="020F0502020204030204" pitchFamily="34" charset="0"/>
          </a:endParaRPr>
        </a:p>
      </dsp:txBody>
      <dsp:txXfrm rot="10800000">
        <a:off x="5800476" y="2171041"/>
        <a:ext cx="1468773" cy="2605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AFEE-0980-40D2-91CD-7EC71939401C}">
      <dsp:nvSpPr>
        <dsp:cNvPr id="0" name=""/>
        <dsp:cNvSpPr/>
      </dsp:nvSpPr>
      <dsp:spPr>
        <a:xfrm>
          <a:off x="0" y="0"/>
          <a:ext cx="7200800" cy="2041426"/>
        </a:xfrm>
        <a:prstGeom prst="roundRect">
          <a:avLst>
            <a:gd name="adj" fmla="val 10000"/>
          </a:avLst>
        </a:prstGeom>
        <a:solidFill>
          <a:schemeClr val="accent1">
            <a:alpha val="9000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F9C858-DE60-4686-829C-FEE89F0FD281}">
      <dsp:nvSpPr>
        <dsp:cNvPr id="0" name=""/>
        <dsp:cNvSpPr/>
      </dsp:nvSpPr>
      <dsp:spPr>
        <a:xfrm>
          <a:off x="218007" y="272190"/>
          <a:ext cx="1573206" cy="1497046"/>
        </a:xfrm>
        <a:prstGeom prst="roundRect">
          <a:avLst>
            <a:gd name="adj" fmla="val 10000"/>
          </a:avLst>
        </a:prstGeom>
        <a:blipFill dpi="0" rotWithShape="0">
          <a:blip xmlns:r="http://schemas.openxmlformats.org/officeDocument/2006/relationships" r:embed="rId1"/>
          <a:srcRect/>
          <a:stretch>
            <a:fillRect l="-17000" t="-15000" r="-13000" b="-16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D87C9-015A-409C-8597-8B124CFCD350}">
      <dsp:nvSpPr>
        <dsp:cNvPr id="0" name=""/>
        <dsp:cNvSpPr/>
      </dsp:nvSpPr>
      <dsp:spPr>
        <a:xfrm rot="10800000">
          <a:off x="257321" y="2029076"/>
          <a:ext cx="1573206" cy="2495077"/>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2240" rIns="0" bIns="142240" numCol="1" spcCol="1270" anchor="t" anchorCtr="0">
          <a:noAutofit/>
        </a:bodyPr>
        <a:lstStyle/>
        <a:p>
          <a:pPr lvl="0" algn="ctr" defTabSz="889000">
            <a:lnSpc>
              <a:spcPct val="90000"/>
            </a:lnSpc>
            <a:spcBef>
              <a:spcPct val="0"/>
            </a:spcBef>
            <a:spcAft>
              <a:spcPct val="35000"/>
            </a:spcAft>
          </a:pPr>
          <a:r>
            <a:rPr lang="fr-CA" sz="2000" kern="1200" dirty="0">
              <a:latin typeface="Calibri" panose="020F0502020204030204" pitchFamily="34" charset="0"/>
              <a:cs typeface="Calibri" panose="020F0502020204030204" pitchFamily="34" charset="0"/>
            </a:rPr>
            <a:t>Mettre le masque en plaçant le bord rigide vers le haut</a:t>
          </a:r>
          <a:endParaRPr lang="fr-CA" sz="1400" kern="1200" dirty="0">
            <a:latin typeface="Calibri" panose="020F0502020204030204" pitchFamily="34" charset="0"/>
          </a:endParaRPr>
        </a:p>
      </dsp:txBody>
      <dsp:txXfrm rot="10800000">
        <a:off x="305703" y="2029076"/>
        <a:ext cx="1476442" cy="2446695"/>
      </dsp:txXfrm>
    </dsp:sp>
    <dsp:sp modelId="{1DCA61BA-B81E-44AF-9A06-DF766C57D0AE}">
      <dsp:nvSpPr>
        <dsp:cNvPr id="0" name=""/>
        <dsp:cNvSpPr/>
      </dsp:nvSpPr>
      <dsp:spPr>
        <a:xfrm>
          <a:off x="1948533" y="272190"/>
          <a:ext cx="1573206" cy="1497046"/>
        </a:xfrm>
        <a:prstGeom prst="roundRect">
          <a:avLst>
            <a:gd name="adj" fmla="val 10000"/>
          </a:avLst>
        </a:prstGeom>
        <a:blipFill dpi="0" rotWithShape="0">
          <a:blip xmlns:r="http://schemas.openxmlformats.org/officeDocument/2006/relationships" r:embed="rId2"/>
          <a:srcRect/>
          <a:stretch>
            <a:fillRect l="-14000" t="-13000" r="-13000" b="-11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0CB6DB-51FD-476C-9ADB-06445C62E43A}">
      <dsp:nvSpPr>
        <dsp:cNvPr id="0" name=""/>
        <dsp:cNvSpPr/>
      </dsp:nvSpPr>
      <dsp:spPr>
        <a:xfrm rot="10800000">
          <a:off x="1987848" y="2029076"/>
          <a:ext cx="1573206" cy="2495077"/>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r-CA" sz="2000" kern="1200" dirty="0">
              <a:latin typeface="Calibri" panose="020F0502020204030204" pitchFamily="34" charset="0"/>
              <a:cs typeface="Calibri" panose="020F0502020204030204" pitchFamily="34" charset="0"/>
            </a:rPr>
            <a:t>Mouler le bord rigide du </a:t>
          </a:r>
          <a:r>
            <a:rPr lang="fr-FR" sz="2000" kern="1200" dirty="0">
              <a:latin typeface="Calibri" panose="020F0502020204030204" pitchFamily="34" charset="0"/>
              <a:cs typeface="Calibri" panose="020F0502020204030204" pitchFamily="34" charset="0"/>
            </a:rPr>
            <a:t>masque sur le nez.</a:t>
          </a:r>
          <a:endParaRPr lang="fr-CA" sz="1400" kern="1200" dirty="0">
            <a:latin typeface="Calibri" panose="020F0502020204030204" pitchFamily="34" charset="0"/>
          </a:endParaRPr>
        </a:p>
      </dsp:txBody>
      <dsp:txXfrm rot="10800000">
        <a:off x="2036230" y="2029076"/>
        <a:ext cx="1476442" cy="2446695"/>
      </dsp:txXfrm>
    </dsp:sp>
    <dsp:sp modelId="{83AD5668-6E7F-4CC4-AAB5-11AC8C132564}">
      <dsp:nvSpPr>
        <dsp:cNvPr id="0" name=""/>
        <dsp:cNvSpPr/>
      </dsp:nvSpPr>
      <dsp:spPr>
        <a:xfrm>
          <a:off x="3679060" y="272190"/>
          <a:ext cx="1573206" cy="1497046"/>
        </a:xfrm>
        <a:prstGeom prst="roundRect">
          <a:avLst>
            <a:gd name="adj" fmla="val 10000"/>
          </a:avLst>
        </a:prstGeom>
        <a:blipFill dpi="0" rotWithShape="0">
          <a:blip xmlns:r="http://schemas.openxmlformats.org/officeDocument/2006/relationships" r:embed="rId3"/>
          <a:srcRect/>
          <a:stretch>
            <a:fillRect l="-16000" t="-15000" r="-15000" b="-16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D1B6BE-AFB5-4DA4-BAF8-F8704FE0FEC9}">
      <dsp:nvSpPr>
        <dsp:cNvPr id="0" name=""/>
        <dsp:cNvSpPr/>
      </dsp:nvSpPr>
      <dsp:spPr>
        <a:xfrm rot="10800000">
          <a:off x="3718374" y="2029076"/>
          <a:ext cx="1573206" cy="2495077"/>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r-CA" sz="2000" kern="1200" dirty="0">
              <a:latin typeface="Calibri" panose="020F0502020204030204" pitchFamily="34" charset="0"/>
              <a:cs typeface="Calibri" panose="020F0502020204030204" pitchFamily="34" charset="0"/>
            </a:rPr>
            <a:t>Abaisser le bas du masque </a:t>
          </a:r>
          <a:r>
            <a:rPr lang="fr-FR" sz="2000" kern="1200" dirty="0">
              <a:latin typeface="Calibri" panose="020F0502020204030204" pitchFamily="34" charset="0"/>
              <a:cs typeface="Calibri" panose="020F0502020204030204" pitchFamily="34" charset="0"/>
            </a:rPr>
            <a:t>sous le menton.</a:t>
          </a:r>
          <a:endParaRPr lang="fr-CA" sz="1600" kern="1200" dirty="0">
            <a:latin typeface="Calibri" panose="020F0502020204030204" pitchFamily="34" charset="0"/>
          </a:endParaRPr>
        </a:p>
      </dsp:txBody>
      <dsp:txXfrm rot="10800000">
        <a:off x="3766756" y="2029076"/>
        <a:ext cx="1476442" cy="2446695"/>
      </dsp:txXfrm>
    </dsp:sp>
    <dsp:sp modelId="{655D0239-860C-4623-BBF3-1E5C5A48E6D6}">
      <dsp:nvSpPr>
        <dsp:cNvPr id="0" name=""/>
        <dsp:cNvSpPr/>
      </dsp:nvSpPr>
      <dsp:spPr>
        <a:xfrm>
          <a:off x="5409586" y="272477"/>
          <a:ext cx="1573206" cy="1497046"/>
        </a:xfrm>
        <a:prstGeom prst="roundRect">
          <a:avLst>
            <a:gd name="adj" fmla="val 10000"/>
          </a:avLst>
        </a:prstGeom>
        <a:blipFill rotWithShape="1">
          <a:blip xmlns:r="http://schemas.openxmlformats.org/officeDocument/2006/relationships" r:embed="rId4"/>
          <a:stretch>
            <a:fillRect/>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FAC706-91AD-4168-9FA6-5A3100284CAE}">
      <dsp:nvSpPr>
        <dsp:cNvPr id="0" name=""/>
        <dsp:cNvSpPr/>
      </dsp:nvSpPr>
      <dsp:spPr>
        <a:xfrm rot="10800000">
          <a:off x="5476495" y="2042287"/>
          <a:ext cx="1439389" cy="2493929"/>
        </a:xfrm>
        <a:prstGeom prst="round2SameRect">
          <a:avLst>
            <a:gd name="adj1" fmla="val 10500"/>
            <a:gd name="adj2" fmla="val 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r-CA" sz="2000" kern="1200" dirty="0" smtClean="0">
              <a:solidFill>
                <a:schemeClr val="tx1"/>
              </a:solidFill>
              <a:latin typeface="Calibri" panose="020F0502020204030204" pitchFamily="34" charset="0"/>
              <a:cs typeface="Calibri" panose="020F0502020204030204" pitchFamily="34" charset="0"/>
            </a:rPr>
            <a:t>Procéder à l’hygiène des mains au retrait du masque.</a:t>
          </a:r>
          <a:endParaRPr lang="fr-CA" sz="1600" kern="1200" dirty="0">
            <a:solidFill>
              <a:schemeClr val="tx1"/>
            </a:solidFill>
            <a:latin typeface="Calibri" panose="020F0502020204030204" pitchFamily="34" charset="0"/>
          </a:endParaRPr>
        </a:p>
      </dsp:txBody>
      <dsp:txXfrm rot="10800000">
        <a:off x="5520761" y="2042287"/>
        <a:ext cx="1350857" cy="24496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0C0FC-9F1E-445B-B481-9521D0EA1995}">
      <dsp:nvSpPr>
        <dsp:cNvPr id="0" name=""/>
        <dsp:cNvSpPr/>
      </dsp:nvSpPr>
      <dsp:spPr>
        <a:xfrm rot="5400000">
          <a:off x="493617" y="1545188"/>
          <a:ext cx="1473795" cy="2452362"/>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5AAC91-6207-4C0F-98F8-B28E0123F992}">
      <dsp:nvSpPr>
        <dsp:cNvPr id="0" name=""/>
        <dsp:cNvSpPr/>
      </dsp:nvSpPr>
      <dsp:spPr>
        <a:xfrm>
          <a:off x="247604" y="2277916"/>
          <a:ext cx="2214007" cy="1940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fr-CA" sz="2000" kern="1200" dirty="0"/>
            <a:t>1 étape</a:t>
          </a:r>
        </a:p>
        <a:p>
          <a:pPr lvl="0" algn="l" defTabSz="889000">
            <a:lnSpc>
              <a:spcPct val="90000"/>
            </a:lnSpc>
            <a:spcBef>
              <a:spcPct val="0"/>
            </a:spcBef>
            <a:spcAft>
              <a:spcPct val="35000"/>
            </a:spcAft>
          </a:pPr>
          <a:r>
            <a:rPr lang="fr-CA" sz="2000" kern="1200" dirty="0"/>
            <a:t>Peroxyde hydrogène</a:t>
          </a:r>
        </a:p>
        <a:p>
          <a:pPr lvl="0" algn="l" defTabSz="889000">
            <a:lnSpc>
              <a:spcPct val="90000"/>
            </a:lnSpc>
            <a:spcBef>
              <a:spcPct val="0"/>
            </a:spcBef>
            <a:spcAft>
              <a:spcPct val="35000"/>
            </a:spcAft>
          </a:pPr>
          <a:r>
            <a:rPr lang="fr-CA" sz="2000" kern="1200" dirty="0"/>
            <a:t>(si souillure visible, faire B)</a:t>
          </a:r>
        </a:p>
      </dsp:txBody>
      <dsp:txXfrm>
        <a:off x="247604" y="2277916"/>
        <a:ext cx="2214007" cy="1940706"/>
      </dsp:txXfrm>
    </dsp:sp>
    <dsp:sp modelId="{B23A782A-3BF3-4D5B-8DD7-2613FA1BC204}">
      <dsp:nvSpPr>
        <dsp:cNvPr id="0" name=""/>
        <dsp:cNvSpPr/>
      </dsp:nvSpPr>
      <dsp:spPr>
        <a:xfrm>
          <a:off x="2043874" y="1364642"/>
          <a:ext cx="417737" cy="417737"/>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5B7B4E-21F4-49CF-B12B-21AFBC6DAC97}">
      <dsp:nvSpPr>
        <dsp:cNvPr id="0" name=""/>
        <dsp:cNvSpPr/>
      </dsp:nvSpPr>
      <dsp:spPr>
        <a:xfrm rot="5400000">
          <a:off x="3203994" y="874503"/>
          <a:ext cx="1473795" cy="2452362"/>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9D9932-A2F8-40B7-A684-E0D558BE3F27}">
      <dsp:nvSpPr>
        <dsp:cNvPr id="0" name=""/>
        <dsp:cNvSpPr/>
      </dsp:nvSpPr>
      <dsp:spPr>
        <a:xfrm>
          <a:off x="2957981" y="1607231"/>
          <a:ext cx="2214007" cy="1940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fr-CA" sz="2000" kern="1200" dirty="0"/>
            <a:t>2 étapes</a:t>
          </a:r>
        </a:p>
        <a:p>
          <a:pPr lvl="0" algn="l" defTabSz="889000">
            <a:lnSpc>
              <a:spcPct val="90000"/>
            </a:lnSpc>
            <a:spcBef>
              <a:spcPct val="0"/>
            </a:spcBef>
            <a:spcAft>
              <a:spcPct val="35000"/>
            </a:spcAft>
          </a:pPr>
          <a:r>
            <a:rPr lang="fr-CA" sz="2000" kern="1200" dirty="0"/>
            <a:t>Peroxyde hydrogène</a:t>
          </a:r>
        </a:p>
      </dsp:txBody>
      <dsp:txXfrm>
        <a:off x="2957981" y="1607231"/>
        <a:ext cx="2214007" cy="1940706"/>
      </dsp:txXfrm>
    </dsp:sp>
    <dsp:sp modelId="{15C1AE5E-9742-4F15-AAB0-CD6295B079F9}">
      <dsp:nvSpPr>
        <dsp:cNvPr id="0" name=""/>
        <dsp:cNvSpPr/>
      </dsp:nvSpPr>
      <dsp:spPr>
        <a:xfrm>
          <a:off x="4754251" y="693957"/>
          <a:ext cx="417737" cy="417737"/>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047F08-0A9D-4FEF-86D5-CF58AFDB13F7}">
      <dsp:nvSpPr>
        <dsp:cNvPr id="0" name=""/>
        <dsp:cNvSpPr/>
      </dsp:nvSpPr>
      <dsp:spPr>
        <a:xfrm rot="5400000">
          <a:off x="5914371" y="203817"/>
          <a:ext cx="1473795" cy="2452362"/>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6849FE-DEDE-4719-9828-4B41065494F2}">
      <dsp:nvSpPr>
        <dsp:cNvPr id="0" name=""/>
        <dsp:cNvSpPr/>
      </dsp:nvSpPr>
      <dsp:spPr>
        <a:xfrm>
          <a:off x="5668358" y="936545"/>
          <a:ext cx="2214007" cy="1940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fr-CA" sz="2000" kern="1200" dirty="0"/>
            <a:t> 3 étapes</a:t>
          </a:r>
        </a:p>
        <a:p>
          <a:pPr lvl="0" algn="l" defTabSz="889000">
            <a:lnSpc>
              <a:spcPct val="90000"/>
            </a:lnSpc>
            <a:spcBef>
              <a:spcPct val="0"/>
            </a:spcBef>
            <a:spcAft>
              <a:spcPct val="35000"/>
            </a:spcAft>
          </a:pPr>
          <a:r>
            <a:rPr lang="fr-CA" sz="2000" kern="1200" dirty="0"/>
            <a:t>Détergent </a:t>
          </a:r>
        </a:p>
        <a:p>
          <a:pPr lvl="0" algn="l" defTabSz="889000">
            <a:lnSpc>
              <a:spcPct val="90000"/>
            </a:lnSpc>
            <a:spcBef>
              <a:spcPct val="0"/>
            </a:spcBef>
            <a:spcAft>
              <a:spcPct val="35000"/>
            </a:spcAft>
          </a:pPr>
          <a:r>
            <a:rPr lang="fr-CA" sz="2000" kern="1200" dirty="0"/>
            <a:t>Eau</a:t>
          </a:r>
        </a:p>
        <a:p>
          <a:pPr lvl="0" algn="l" defTabSz="889000">
            <a:lnSpc>
              <a:spcPct val="90000"/>
            </a:lnSpc>
            <a:spcBef>
              <a:spcPct val="0"/>
            </a:spcBef>
            <a:spcAft>
              <a:spcPct val="35000"/>
            </a:spcAft>
          </a:pPr>
          <a:r>
            <a:rPr lang="fr-CA" sz="2000" kern="1200" dirty="0"/>
            <a:t>Solution chlorée </a:t>
          </a:r>
          <a:r>
            <a:rPr lang="fr-CA" sz="2000" kern="1200" dirty="0">
              <a:solidFill>
                <a:schemeClr val="tx1"/>
              </a:solidFill>
            </a:rPr>
            <a:t>approuvée</a:t>
          </a:r>
        </a:p>
      </dsp:txBody>
      <dsp:txXfrm>
        <a:off x="5668358" y="936545"/>
        <a:ext cx="2214007" cy="1940706"/>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E80023C-60C7-4776-8437-754AE9476500}" type="datetimeFigureOut">
              <a:rPr lang="fr-CA" smtClean="0"/>
              <a:pPr/>
              <a:t>2019-10-23</a:t>
            </a:fld>
            <a:endParaRPr lang="fr-CA"/>
          </a:p>
        </p:txBody>
      </p:sp>
      <p:sp>
        <p:nvSpPr>
          <p:cNvPr id="4" name="Espace réservé de l'image des diapositives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8FE116AB-E401-4293-9C40-59482D594FDF}" type="slidenum">
              <a:rPr lang="fr-CA" smtClean="0"/>
              <a:pPr/>
              <a:t>‹N°›</a:t>
            </a:fld>
            <a:endParaRPr lang="fr-CA"/>
          </a:p>
        </p:txBody>
      </p:sp>
    </p:spTree>
    <p:extLst>
      <p:ext uri="{BB962C8B-B14F-4D97-AF65-F5344CB8AC3E}">
        <p14:creationId xmlns:p14="http://schemas.microsoft.com/office/powerpoint/2010/main" val="2733889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Accueil - présentation</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1</a:t>
            </a:fld>
            <a:endParaRPr lang="fr-CA">
              <a:solidFill>
                <a:prstClr val="black"/>
              </a:solidFill>
            </a:endParaRPr>
          </a:p>
        </p:txBody>
      </p:sp>
    </p:spTree>
    <p:extLst>
      <p:ext uri="{BB962C8B-B14F-4D97-AF65-F5344CB8AC3E}">
        <p14:creationId xmlns:p14="http://schemas.microsoft.com/office/powerpoint/2010/main" val="3974952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CA" dirty="0"/>
              <a:t>Point de service</a:t>
            </a:r>
          </a:p>
          <a:p>
            <a:r>
              <a:rPr lang="fr-CA" dirty="0"/>
              <a:t>Endroit où les trois éléments suivants sont réunis : le client/patient/résident, le fournisseur de soins de santé et les soins ou les traitements qui supposent un contact avec le client/patient/résident. </a:t>
            </a:r>
          </a:p>
          <a:p>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12</a:t>
            </a:fld>
            <a:endParaRPr lang="fr-CA"/>
          </a:p>
        </p:txBody>
      </p:sp>
    </p:spTree>
    <p:extLst>
      <p:ext uri="{BB962C8B-B14F-4D97-AF65-F5344CB8AC3E}">
        <p14:creationId xmlns:p14="http://schemas.microsoft.com/office/powerpoint/2010/main" val="4035381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L’hygiène des mains (HDM) est la pierre angulaire de la prévention et du contrôle des infections (PCI). Elle est une des mesures des plus efficaces pour prévenir la transmission d’infections et la dissémination des microorganismes dans l’environnement (source: INSPQ, Notions de base en prévention et contrôle des infections : hygiène des mains,</a:t>
            </a:r>
            <a:r>
              <a:rPr lang="fr-CA" baseline="0" dirty="0" smtClean="0"/>
              <a:t> septembre 2018</a:t>
            </a:r>
            <a:r>
              <a:rPr lang="fr-CA" dirty="0" smtClean="0"/>
              <a:t>.)</a:t>
            </a:r>
          </a:p>
          <a:p>
            <a:endParaRPr lang="fr-CA" dirty="0" smtClean="0"/>
          </a:p>
          <a:p>
            <a:r>
              <a:rPr lang="fr-FR" dirty="0" smtClean="0"/>
              <a:t>Lors </a:t>
            </a:r>
            <a:r>
              <a:rPr lang="fr-FR" dirty="0"/>
              <a:t>des activités de la vie quotidienne</a:t>
            </a:r>
            <a:r>
              <a:rPr lang="fr-FR" baseline="0" dirty="0"/>
              <a:t> et des activités requises pour l’accomplissement de ses </a:t>
            </a:r>
            <a:r>
              <a:rPr lang="fr-FR" baseline="0" dirty="0" smtClean="0"/>
              <a:t>tâches </a:t>
            </a:r>
            <a:r>
              <a:rPr lang="fr-FR" baseline="0" dirty="0"/>
              <a:t>dans leur milieu de travail, les mains de l’individu touchent à plusieurs objets (ex: tout type de surfaces, cellulaire, matériel de soins, usager, dossier, etc</a:t>
            </a:r>
            <a:r>
              <a:rPr lang="fr-FR" baseline="0" dirty="0" smtClean="0"/>
              <a:t>.) Lorsque </a:t>
            </a:r>
            <a:r>
              <a:rPr lang="fr-FR" baseline="0" dirty="0"/>
              <a:t>cet individu porte ses mains à ses yeux, à son nez ou à sa bouche, ou entre en contact direct avec un usager, il </a:t>
            </a:r>
            <a:r>
              <a:rPr lang="fr-FR" baseline="0" dirty="0" smtClean="0"/>
              <a:t>court </a:t>
            </a:r>
            <a:r>
              <a:rPr lang="fr-FR" baseline="0" dirty="0"/>
              <a:t>plus de </a:t>
            </a:r>
            <a:r>
              <a:rPr lang="fr-FR" baseline="0" dirty="0" smtClean="0"/>
              <a:t>risques d’attraper </a:t>
            </a:r>
            <a:r>
              <a:rPr lang="fr-FR" baseline="0" dirty="0"/>
              <a:t>et de transmettre une infection.</a:t>
            </a:r>
          </a:p>
          <a:p>
            <a:r>
              <a:rPr lang="fr-FR" baseline="0" dirty="0" smtClean="0"/>
              <a:t>L’hygiène des </a:t>
            </a:r>
            <a:r>
              <a:rPr lang="fr-FR" baseline="0" dirty="0"/>
              <a:t>mains est un excellent moyen d’éviter de se contaminer et de contaminer les autres, à continuation 2 petits vidéos sur les techniques </a:t>
            </a:r>
            <a:r>
              <a:rPr lang="fr-FR" baseline="0" dirty="0" smtClean="0"/>
              <a:t>d’hygiène des mains.</a:t>
            </a:r>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13</a:t>
            </a:fld>
            <a:endParaRPr lang="fr-CA"/>
          </a:p>
        </p:txBody>
      </p:sp>
    </p:spTree>
    <p:extLst>
      <p:ext uri="{BB962C8B-B14F-4D97-AF65-F5344CB8AC3E}">
        <p14:creationId xmlns:p14="http://schemas.microsoft.com/office/powerpoint/2010/main" val="1952072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Prendre soin de ses mains est important afin de diminuer le risque d’irritation de la peau. L’intégrité de la peau est une mesure de protection individuelle importante pour prévenir le risque de contracter des microorganismes. Aussi, une peau endommagée présente une flore cutanée modifiée et peut être associée à la transmission d’infections nosocomiales.</a:t>
            </a:r>
          </a:p>
          <a:p>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smtClean="0"/>
              <a:t>(source: INSPQ, Notions de base en prévention et contrôle des infections : hygiène des mains,</a:t>
            </a:r>
            <a:r>
              <a:rPr lang="fr-CA" baseline="0" smtClean="0"/>
              <a:t> septembre 2018</a:t>
            </a:r>
            <a:r>
              <a:rPr lang="fr-CA" smtClean="0"/>
              <a:t>.)</a:t>
            </a:r>
          </a:p>
          <a:p>
            <a:endParaRPr lang="fr-CA" dirty="0"/>
          </a:p>
        </p:txBody>
      </p:sp>
      <p:sp>
        <p:nvSpPr>
          <p:cNvPr id="4" name="Espace réservé du numéro de diapositive 3"/>
          <p:cNvSpPr>
            <a:spLocks noGrp="1"/>
          </p:cNvSpPr>
          <p:nvPr>
            <p:ph type="sldNum" sz="quarter" idx="10"/>
          </p:nvPr>
        </p:nvSpPr>
        <p:spPr/>
        <p:txBody>
          <a:bodyPr/>
          <a:lstStyle/>
          <a:p>
            <a:pPr>
              <a:defRPr/>
            </a:pPr>
            <a:fld id="{7568D6C5-A241-4C95-820F-C499208D3880}" type="slidenum">
              <a:rPr lang="fr-CA" altLang="fr-FR" smtClean="0"/>
              <a:pPr>
                <a:defRPr/>
              </a:pPr>
              <a:t>20</a:t>
            </a:fld>
            <a:endParaRPr lang="fr-CA" altLang="fr-FR"/>
          </a:p>
        </p:txBody>
      </p:sp>
    </p:spTree>
    <p:extLst>
      <p:ext uri="{BB962C8B-B14F-4D97-AF65-F5344CB8AC3E}">
        <p14:creationId xmlns:p14="http://schemas.microsoft.com/office/powerpoint/2010/main" val="1308568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Times New Roman" panose="02020603050405020304" pitchFamily="18" charset="0"/>
              </a:defRPr>
            </a:lvl1pPr>
            <a:lvl2pPr marL="758255" indent="-291636">
              <a:defRPr>
                <a:solidFill>
                  <a:schemeClr val="tx1"/>
                </a:solidFill>
                <a:latin typeface="Arial" panose="020B0604020202020204" pitchFamily="34" charset="0"/>
                <a:cs typeface="Times New Roman" panose="02020603050405020304" pitchFamily="18" charset="0"/>
              </a:defRPr>
            </a:lvl2pPr>
            <a:lvl3pPr marL="1166546" indent="-233309">
              <a:defRPr>
                <a:solidFill>
                  <a:schemeClr val="tx1"/>
                </a:solidFill>
                <a:latin typeface="Arial" panose="020B0604020202020204" pitchFamily="34" charset="0"/>
                <a:cs typeface="Times New Roman" panose="02020603050405020304" pitchFamily="18" charset="0"/>
              </a:defRPr>
            </a:lvl3pPr>
            <a:lvl4pPr marL="1633164" indent="-233309">
              <a:defRPr>
                <a:solidFill>
                  <a:schemeClr val="tx1"/>
                </a:solidFill>
                <a:latin typeface="Arial" panose="020B0604020202020204" pitchFamily="34" charset="0"/>
                <a:cs typeface="Times New Roman" panose="02020603050405020304" pitchFamily="18" charset="0"/>
              </a:defRPr>
            </a:lvl4pPr>
            <a:lvl5pPr marL="2099782" indent="-233309">
              <a:defRPr>
                <a:solidFill>
                  <a:schemeClr val="tx1"/>
                </a:solidFill>
                <a:latin typeface="Arial" panose="020B0604020202020204" pitchFamily="34" charset="0"/>
                <a:cs typeface="Times New Roman" panose="02020603050405020304" pitchFamily="18" charset="0"/>
              </a:defRPr>
            </a:lvl5pPr>
            <a:lvl6pPr marL="2566401"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3033019"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99637"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966256"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fld id="{0A4D02D5-229D-4523-A653-554CA9749188}" type="slidenum">
              <a:rPr lang="fr-CA" altLang="fr-FR"/>
              <a:pPr/>
              <a:t>21</a:t>
            </a:fld>
            <a:endParaRPr lang="fr-CA" altLang="fr-F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p:spPr>
        <p:txBody>
          <a:bodyPr/>
          <a:lstStyle/>
          <a:p>
            <a:pPr eaLnBrk="1" hangingPunct="1"/>
            <a:endParaRPr lang="fr-FR" altLang="fr-FR"/>
          </a:p>
        </p:txBody>
      </p:sp>
    </p:spTree>
    <p:extLst>
      <p:ext uri="{BB962C8B-B14F-4D97-AF65-F5344CB8AC3E}">
        <p14:creationId xmlns:p14="http://schemas.microsoft.com/office/powerpoint/2010/main" val="458626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23</a:t>
            </a:fld>
            <a:endParaRPr lang="fr-CA"/>
          </a:p>
        </p:txBody>
      </p:sp>
    </p:spTree>
    <p:extLst>
      <p:ext uri="{BB962C8B-B14F-4D97-AF65-F5344CB8AC3E}">
        <p14:creationId xmlns:p14="http://schemas.microsoft.com/office/powerpoint/2010/main" val="891157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Times New Roman" panose="02020603050405020304" pitchFamily="18" charset="0"/>
              </a:defRPr>
            </a:lvl1pPr>
            <a:lvl2pPr marL="758255" indent="-291636">
              <a:defRPr>
                <a:solidFill>
                  <a:schemeClr val="tx1"/>
                </a:solidFill>
                <a:latin typeface="Arial" panose="020B0604020202020204" pitchFamily="34" charset="0"/>
                <a:cs typeface="Times New Roman" panose="02020603050405020304" pitchFamily="18" charset="0"/>
              </a:defRPr>
            </a:lvl2pPr>
            <a:lvl3pPr marL="1166546" indent="-233309">
              <a:defRPr>
                <a:solidFill>
                  <a:schemeClr val="tx1"/>
                </a:solidFill>
                <a:latin typeface="Arial" panose="020B0604020202020204" pitchFamily="34" charset="0"/>
                <a:cs typeface="Times New Roman" panose="02020603050405020304" pitchFamily="18" charset="0"/>
              </a:defRPr>
            </a:lvl3pPr>
            <a:lvl4pPr marL="1633164" indent="-233309">
              <a:defRPr>
                <a:solidFill>
                  <a:schemeClr val="tx1"/>
                </a:solidFill>
                <a:latin typeface="Arial" panose="020B0604020202020204" pitchFamily="34" charset="0"/>
                <a:cs typeface="Times New Roman" panose="02020603050405020304" pitchFamily="18" charset="0"/>
              </a:defRPr>
            </a:lvl4pPr>
            <a:lvl5pPr marL="2099782" indent="-233309">
              <a:defRPr>
                <a:solidFill>
                  <a:schemeClr val="tx1"/>
                </a:solidFill>
                <a:latin typeface="Arial" panose="020B0604020202020204" pitchFamily="34" charset="0"/>
                <a:cs typeface="Times New Roman" panose="02020603050405020304" pitchFamily="18" charset="0"/>
              </a:defRPr>
            </a:lvl5pPr>
            <a:lvl6pPr marL="2566401"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3033019"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99637"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966256" indent="-233309"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fld id="{9143C591-4F65-4EAD-BD78-D0F75504ACAB}" type="slidenum">
              <a:rPr lang="fr-CA" altLang="fr-FR"/>
              <a:pPr/>
              <a:t>27</a:t>
            </a:fld>
            <a:endParaRPr lang="fr-CA" altLang="fr-FR"/>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p:spPr>
        <p:txBody>
          <a:bodyPr/>
          <a:lstStyle/>
          <a:p>
            <a:pPr eaLnBrk="1" hangingPunct="1"/>
            <a:endParaRPr lang="fr-FR" altLang="fr-FR"/>
          </a:p>
        </p:txBody>
      </p:sp>
    </p:spTree>
    <p:extLst>
      <p:ext uri="{BB962C8B-B14F-4D97-AF65-F5344CB8AC3E}">
        <p14:creationId xmlns:p14="http://schemas.microsoft.com/office/powerpoint/2010/main" val="2005091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28</a:t>
            </a:fld>
            <a:endParaRPr lang="fr-CA"/>
          </a:p>
        </p:txBody>
      </p:sp>
    </p:spTree>
    <p:extLst>
      <p:ext uri="{BB962C8B-B14F-4D97-AF65-F5344CB8AC3E}">
        <p14:creationId xmlns:p14="http://schemas.microsoft.com/office/powerpoint/2010/main" val="31785694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B74614A-F0D0-49C8-BFD7-5EF6301991A6}" type="slidenum">
              <a:rPr kumimoji="0" lang="fr-CA"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fr-CA"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06197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31</a:t>
            </a:fld>
            <a:endParaRPr lang="fr-CA"/>
          </a:p>
        </p:txBody>
      </p:sp>
    </p:spTree>
    <p:extLst>
      <p:ext uri="{BB962C8B-B14F-4D97-AF65-F5344CB8AC3E}">
        <p14:creationId xmlns:p14="http://schemas.microsoft.com/office/powerpoint/2010/main" val="1228363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Le but principal</a:t>
            </a:r>
            <a:r>
              <a:rPr lang="fr-FR" baseline="0" dirty="0"/>
              <a:t> est de réduire la transmission des agents pathogènes nosocomiales</a:t>
            </a:r>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2</a:t>
            </a:fld>
            <a:endParaRPr lang="fr-CA"/>
          </a:p>
        </p:txBody>
      </p:sp>
    </p:spTree>
    <p:extLst>
      <p:ext uri="{BB962C8B-B14F-4D97-AF65-F5344CB8AC3E}">
        <p14:creationId xmlns:p14="http://schemas.microsoft.com/office/powerpoint/2010/main" val="3180039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La chaîne de transmission de l'infection est composée de six maillons soit : l'agent infectieux (bactérie, virus, champignon, parasite ou prion), le réservoir (c’est un usager, travailleur de la santé ou visiteur pouvant présenter une infection active, être asymptomatique, en période d’incubation d’une maladie infectieuse, être colonisé transitoirement ou de façon chronique par un microorganisme pathogène), la porte de sortie (C’est la voie par laquelle l’agent infectieux quitte le réservoir, bien que tous les réservoirs n'aient pas une porte de sortie évidente), le mode de transmission (transmission par contact (contact physique ou par l'intermédiaire d'un objet inanimé), par gouttelettes (grosses particules respirables se déplaçant sur une distance pouvant atteindre deux mètres), par voie aérienne (petites particules se déplaçant sur de longues distances), par un véhicule commun (source contaminée) ou par un vecteur (insectes), la porte d'entrée (C’est la voie par laquelle un agent infectieux pénètre dans un hôte. Parmi les portes d'entrée, on compte les muqueuses (ex. : voies respiratoires), la voie génitale, le tractus gastro-intestinal, le tractus urinaire, les lésions cutanées (ex. : les plaies) et les dispositifs invasifs comme les cathéters intraveineux) et l'hôte réceptif (Personne réceptive à l'égard de l'agent infectieux (microorganisme) soit, par exemple, parce que son système immunitaire est affaibli ou qu’elle ne possède pas les anticorps nécessaires pour lutter contre l’infection, ou qu’elle présente des récepteurs cellulaires appropriés pour accueillir l’agent).</a:t>
            </a:r>
          </a:p>
          <a:p>
            <a:endParaRPr lang="fr-CA" dirty="0" smtClean="0"/>
          </a:p>
          <a:p>
            <a:r>
              <a:rPr lang="fr-CA" dirty="0" smtClean="0"/>
              <a:t> La transmission a lieu lorsque les six éléments de la chaîne de transmission sont présents. Il est possible de prévenir une transmission en brisant n'importe lequel des maillons de cette chaîne. </a:t>
            </a:r>
          </a:p>
          <a:p>
            <a:endParaRPr lang="fr-CA" dirty="0" smtClean="0"/>
          </a:p>
          <a:p>
            <a:r>
              <a:rPr lang="fr-CA" dirty="0" smtClean="0"/>
              <a:t>Source: INSPQ, Notions de base en prévention et contrôle des infections : chaîne de transmission de l’infection, septembre 2018</a:t>
            </a:r>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3</a:t>
            </a:fld>
            <a:endParaRPr lang="fr-CA"/>
          </a:p>
        </p:txBody>
      </p:sp>
    </p:spTree>
    <p:extLst>
      <p:ext uri="{BB962C8B-B14F-4D97-AF65-F5344CB8AC3E}">
        <p14:creationId xmlns:p14="http://schemas.microsoft.com/office/powerpoint/2010/main" val="725683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La transmission par contact direct implique un contact peau à peau et le transfert physique de microorganismes d'une personne infectée ou colonisée à une personne hôte, par exemple lors d'une poignée de main, lors d'activités de soins comportant un contact physique (laver un usager, l'aider à se mobiliser, toucher une plaie ou un site d’insertion de cathéter, etc.) </a:t>
            </a:r>
          </a:p>
          <a:p>
            <a:endParaRPr lang="fr-CA" dirty="0" smtClean="0"/>
          </a:p>
          <a:p>
            <a:r>
              <a:rPr lang="fr-CA" dirty="0" smtClean="0"/>
              <a:t>Source: INSPQ, Notions de base en prévention et contrôle des infections : précautions additionnelles, février 2019</a:t>
            </a:r>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pPr/>
              <a:t>4</a:t>
            </a:fld>
            <a:endParaRPr lang="fr-CA"/>
          </a:p>
        </p:txBody>
      </p:sp>
    </p:spTree>
    <p:extLst>
      <p:ext uri="{BB962C8B-B14F-4D97-AF65-F5344CB8AC3E}">
        <p14:creationId xmlns:p14="http://schemas.microsoft.com/office/powerpoint/2010/main" val="3353488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La transmission par contact indirect implique le contact de la personne hôte avec un objet ou une surface contaminée de l'environnement de l’usager source. Cet environnement peut être proche de l’usager, par exemple dans l’espace-lit ou dans la salle de toilette, ou encore éloigné, par exemple le matériel entreposé dans un lieu commun de l’unité et partagé par plusieurs usagers sans une désinfection adéquate. </a:t>
            </a:r>
          </a:p>
          <a:p>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Source: INSPQ, Notions de base en prévention et contrôle des infections : précautions additionnelles, février 2019</a:t>
            </a:r>
          </a:p>
          <a:p>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pPr/>
              <a:t>5</a:t>
            </a:fld>
            <a:endParaRPr lang="fr-CA"/>
          </a:p>
        </p:txBody>
      </p:sp>
    </p:spTree>
    <p:extLst>
      <p:ext uri="{BB962C8B-B14F-4D97-AF65-F5344CB8AC3E}">
        <p14:creationId xmlns:p14="http://schemas.microsoft.com/office/powerpoint/2010/main" val="1900957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Les gouttelettes peuvent se propager lorsque la personne parle, tousse, éternue, ou lors de procédures pratiquées sur les voies respiratoires (ex. : succion, bronchoscopie ou traitement d’</a:t>
            </a:r>
            <a:r>
              <a:rPr lang="fr-CA" dirty="0" err="1" smtClean="0"/>
              <a:t>inhalothérapie</a:t>
            </a:r>
            <a:r>
              <a:rPr lang="fr-CA" dirty="0" smtClean="0"/>
              <a:t>). Lorsqu’elles sont expulsées, les gouttelettes peuvent être projetées sur une distance pouvant atteindre deux mètres.  Compte tenu de leur taille, les gouttelettes ne restent pas en suspension dans l’air. Cependant, elles peuvent contaminer une personne en se déposant dans les yeux, sur la muqueuse nasale ou buccale de la personne exposée ainsi que sur une surface à proximité. </a:t>
            </a:r>
          </a:p>
          <a:p>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Source: INSPQ, Notions de base en prévention et contrôle des infections : précautions additionnelles, février 2019</a:t>
            </a:r>
          </a:p>
          <a:p>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pPr/>
              <a:t>6</a:t>
            </a:fld>
            <a:endParaRPr lang="fr-CA"/>
          </a:p>
        </p:txBody>
      </p:sp>
    </p:spTree>
    <p:extLst>
      <p:ext uri="{BB962C8B-B14F-4D97-AF65-F5344CB8AC3E}">
        <p14:creationId xmlns:p14="http://schemas.microsoft.com/office/powerpoint/2010/main" val="1326468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Elles préviennent la transmission d’agents infectieux qui demeurent en suspension dans l’air pour de longues périodes et sur de longues distances sous forme de microgouttelettes (&lt; 5 microns). Pour ces raisons, un contact face à face avec une personne atteinte n’est pas nécessaire, seul le fait d’avoir partagé le même espace physique suffit pour être exposé ou considéré exposé. La notion de distance parcourue par les microgouttelettes est importante. </a:t>
            </a:r>
          </a:p>
          <a:p>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Source: INSPQ, Notions de base en prévention et contrôle des infections : précautions additionnelles, février 2019</a:t>
            </a:r>
          </a:p>
          <a:p>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pPr/>
              <a:t>7</a:t>
            </a:fld>
            <a:endParaRPr lang="fr-CA"/>
          </a:p>
        </p:txBody>
      </p:sp>
    </p:spTree>
    <p:extLst>
      <p:ext uri="{BB962C8B-B14F-4D97-AF65-F5344CB8AC3E}">
        <p14:creationId xmlns:p14="http://schemas.microsoft.com/office/powerpoint/2010/main" val="4185182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Les GEV sont présentes dans la communauté et peuvent être introduites dans les différents milieux de soins par les usagers, mais également par les visiteurs et les travailleurs de la santé. Les symptômes apparaissent généralement 24 à 48 heures suivant l’exposition aux norovirus. Toutefois ils peuvent se manifester aussi tôt que 12 heures après l’exposition. Une personne infectée par des norovirus est contagieuse à partir du moment où elle présente des symptômes jusqu’à quelques jours après s’être rétablie. À des fins d’intervention, on considèrera que la période de contagiosité s’étend du début des symptômes jusqu’à 48 heures après la fin des symptômes. Transmission fécale orale par l’ingestion de nourriture ou de liquide contaminés, un contact direct de personne à personne, un contact indirect via des surfaces ou des objets contaminés en particulier lors d’une importante contamination de l’environnement par les vomissements ou les selles et l’ingestion de gouttelettes générées par les vomissements.</a:t>
            </a:r>
          </a:p>
          <a:p>
            <a:endParaRPr lang="fr-CA" dirty="0" smtClean="0"/>
          </a:p>
          <a:p>
            <a:r>
              <a:rPr lang="fr-CA" dirty="0" smtClean="0"/>
              <a:t>Source:</a:t>
            </a:r>
            <a:r>
              <a:rPr lang="fr-CA" baseline="0" dirty="0" smtClean="0"/>
              <a:t> INSPQ, </a:t>
            </a:r>
            <a:r>
              <a:rPr lang="fr-CA" dirty="0" smtClean="0"/>
              <a:t>Mesures de prévention et de contrôle des gastroentérites d’allure virale dans les établissements de soins, 2017.</a:t>
            </a:r>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8</a:t>
            </a:fld>
            <a:endParaRPr lang="fr-CA"/>
          </a:p>
        </p:txBody>
      </p:sp>
    </p:spTree>
    <p:extLst>
      <p:ext uri="{BB962C8B-B14F-4D97-AF65-F5344CB8AC3E}">
        <p14:creationId xmlns:p14="http://schemas.microsoft.com/office/powerpoint/2010/main" val="2109913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Globalement, les infections par les virus respiratoires sont plus en hiver au Québec, mais peuvent être présentes tout au long de l'année. Toute personne est à risque de développer une infection par un des virus respiratoires décrits dans cette fiche. Généralement, ceux-ci causent des infections bénignes.   Certaines clientèles comme les usagers ayant des problèmes de santé chroniques, les personnes âgées, les enfants de moins de cinq ans, les personnes immunodéprimées et les femmes enceintes peuvent développer des infections plus sévères ou présenter des complications. Les usagers, les travailleurs de la santé et les visiteurs peuvent être un réservoir lorsqu’ils sont porteurs (symptomatiques ou asymptomatiques) d’un virus respiratoire pathogène, principalement dans leurs sécrétions </a:t>
            </a:r>
            <a:r>
              <a:rPr lang="fr-CA" dirty="0" err="1" smtClean="0"/>
              <a:t>nasopharyngées</a:t>
            </a:r>
            <a:r>
              <a:rPr lang="fr-CA" dirty="0" smtClean="0"/>
              <a:t>. L’environnement fraîchement souillé par ces sécrétions </a:t>
            </a:r>
            <a:r>
              <a:rPr lang="fr-CA" dirty="0" err="1" smtClean="0"/>
              <a:t>nasopharyngées</a:t>
            </a:r>
            <a:r>
              <a:rPr lang="fr-CA" dirty="0" smtClean="0"/>
              <a:t> est aussi un réservoir potentiel. Dans la majorité des cas, les virus respiratoires causent une infection des voies respiratoires supérieures. Les symptômes ne sont pas caractéristiques d’un virus en particulier et peuvent comprendre notamment:</a:t>
            </a:r>
            <a:r>
              <a:rPr lang="fr-CA" baseline="0" dirty="0" smtClean="0"/>
              <a:t> f</a:t>
            </a:r>
            <a:r>
              <a:rPr lang="fr-CA" dirty="0" smtClean="0"/>
              <a:t>ièvre, toux, céphalées, mal de gorge,</a:t>
            </a:r>
            <a:r>
              <a:rPr lang="fr-CA" baseline="0" dirty="0" smtClean="0"/>
              <a:t> a</a:t>
            </a:r>
            <a:r>
              <a:rPr lang="fr-CA" dirty="0" smtClean="0"/>
              <a:t>tteinte de l’état général,</a:t>
            </a:r>
            <a:r>
              <a:rPr lang="fr-CA" baseline="0" dirty="0" smtClean="0"/>
              <a:t> c</a:t>
            </a:r>
            <a:r>
              <a:rPr lang="fr-CA" dirty="0" smtClean="0"/>
              <a:t>ourbatures et douleurs musculaires (myalgies ou arthralgies). Selon le virus identifié, le mode de transmission peut être par : Gouttelettes  Projection de gouttelettes par la personne infectée lorsqu’elle tousse, éternue ou parle.  Généralement à l’intérieur de deux mètres de la personne infectée. Contact  Contact direct avec une personne infectée ou ses sécrétions.  Contact indirect avec un objet contaminé et une auto inoculation (Bennett, 2015) via la muqueuse des yeux ou du nez. Le risque de transmission via la muqueuse de la bouche est moindre. La</a:t>
            </a:r>
            <a:r>
              <a:rPr lang="fr-CA" baseline="0" dirty="0" smtClean="0"/>
              <a:t> d</a:t>
            </a:r>
            <a:r>
              <a:rPr lang="fr-CA" dirty="0" smtClean="0"/>
              <a:t>urée d’application des précautions additionnelles peut s’étendre jusqu’à 24 heures après la résolution des symptômes respiratoires. Réévaluer la situation de l’usager après cinq jours si les symptômes sont encore présents.</a:t>
            </a:r>
          </a:p>
          <a:p>
            <a:endParaRPr lang="fr-CA" dirty="0" smtClean="0"/>
          </a:p>
          <a:p>
            <a:r>
              <a:rPr lang="fr-CA" dirty="0" smtClean="0"/>
              <a:t>Source:</a:t>
            </a:r>
            <a:r>
              <a:rPr lang="fr-CA" baseline="0" dirty="0" smtClean="0"/>
              <a:t> INSPQ, </a:t>
            </a:r>
            <a:r>
              <a:rPr lang="fr-CA" dirty="0" smtClean="0"/>
              <a:t>Mesures de prévention et de contrôle des virus respiratoires, incluant l’influenza, dans les milieux de soins : caractéristiques des agents infectieux, 2018,</a:t>
            </a:r>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9</a:t>
            </a:fld>
            <a:endParaRPr lang="fr-CA"/>
          </a:p>
        </p:txBody>
      </p:sp>
    </p:spTree>
    <p:extLst>
      <p:ext uri="{BB962C8B-B14F-4D97-AF65-F5344CB8AC3E}">
        <p14:creationId xmlns:p14="http://schemas.microsoft.com/office/powerpoint/2010/main" val="5409024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2734" y="1892300"/>
            <a:ext cx="7772400" cy="3086100"/>
          </a:xfrm>
        </p:spPr>
        <p:txBody>
          <a:bodyPr anchor="ctr" anchorCtr="0">
            <a:normAutofit/>
          </a:bodyPr>
          <a:lstStyle>
            <a:lvl1pPr algn="l">
              <a:defRPr sz="3600" b="1">
                <a:solidFill>
                  <a:schemeClr val="bg1"/>
                </a:solidFill>
              </a:defRPr>
            </a:lvl1pPr>
          </a:lstStyle>
          <a:p>
            <a:r>
              <a:rPr lang="fr-FR"/>
              <a:t>Modifiez le style du titre</a:t>
            </a:r>
            <a:endParaRPr lang="en-US" dirty="0"/>
          </a:p>
        </p:txBody>
      </p:sp>
      <p:sp>
        <p:nvSpPr>
          <p:cNvPr id="3" name="Subtitle 2"/>
          <p:cNvSpPr>
            <a:spLocks noGrp="1"/>
          </p:cNvSpPr>
          <p:nvPr>
            <p:ph type="subTitle" idx="1" hasCustomPrompt="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val="141800803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2734" y="1892300"/>
            <a:ext cx="7772400" cy="3086100"/>
          </a:xfrm>
        </p:spPr>
        <p:txBody>
          <a:bodyPr anchor="ctr" anchorCtr="0">
            <a:normAutofit/>
          </a:bodyPr>
          <a:lstStyle>
            <a:lvl1pPr algn="l">
              <a:defRPr sz="4000" b="1">
                <a:solidFill>
                  <a:schemeClr val="bg1"/>
                </a:solidFill>
              </a:defRPr>
            </a:lvl1pPr>
          </a:lstStyle>
          <a:p>
            <a:r>
              <a:rPr lang="fr-FR"/>
              <a:t>Modifiez le style du titre</a:t>
            </a:r>
            <a:endParaRPr lang="en-US" dirty="0"/>
          </a:p>
        </p:txBody>
      </p:sp>
      <p:sp>
        <p:nvSpPr>
          <p:cNvPr id="3" name="Subtitle 2"/>
          <p:cNvSpPr>
            <a:spLocks noGrp="1"/>
          </p:cNvSpPr>
          <p:nvPr>
            <p:ph type="subTitle" idx="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val="2284726716"/>
      </p:ext>
    </p:extLst>
  </p:cSld>
  <p:clrMapOvr>
    <a:masterClrMapping/>
  </p:clrMapOvr>
  <p:transition spd="slow">
    <p:wipe/>
  </p:transition>
  <p:extLst mod="1">
    <p:ext uri="{DCECCB84-F9BA-43D5-87BE-67443E8EF086}">
      <p15:sldGuideLst xmlns:p15="http://schemas.microsoft.com/office/powerpoint/2012/main">
        <p15:guide id="1" pos="52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fr-FR"/>
              <a:t>Modifiez le style du titre</a:t>
            </a:r>
            <a:endParaRPr lang="en-US" dirty="0"/>
          </a:p>
        </p:txBody>
      </p:sp>
      <p:sp>
        <p:nvSpPr>
          <p:cNvPr id="3" name="Content Placeholder 2"/>
          <p:cNvSpPr>
            <a:spLocks noGrp="1"/>
          </p:cNvSpPr>
          <p:nvPr>
            <p:ph idx="1"/>
          </p:nvPr>
        </p:nvSpPr>
        <p:spPr/>
        <p:txBody>
          <a:bodyPr/>
          <a:lstStyle>
            <a:lvl1pPr marL="457200" indent="-457200">
              <a:buFont typeface="Arial" panose="020B0604020202020204" pitchFamily="34" charset="0"/>
              <a:buChar char="•"/>
              <a:defRPr/>
            </a:lvl1pPr>
            <a:lvl2pPr marL="685800" indent="-228600">
              <a:buFont typeface="Arial" panose="020B0604020202020204" pitchFamily="34" charset="0"/>
              <a:buChar char="−"/>
              <a:defRPr/>
            </a:lvl2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p:txBody>
          <a:bodyPr/>
          <a:lstStyle/>
          <a:p>
            <a:pPr>
              <a:defRPr/>
            </a:pPr>
            <a:fld id="{7806B830-9787-4A3C-B71D-61CDE6A18F06}" type="slidenum">
              <a:rPr lang="fr-FR" altLang="fr-FR" smtClean="0"/>
              <a:pPr>
                <a:defRPr/>
              </a:pPr>
              <a:t>‹N°›</a:t>
            </a:fld>
            <a:endParaRPr lang="fr-FR" alt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888473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3600">
                <a:solidFill>
                  <a:schemeClr val="bg1">
                    <a:lumMod val="50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6" name="Slide Number Placeholder 5"/>
          <p:cNvSpPr>
            <a:spLocks noGrp="1"/>
          </p:cNvSpPr>
          <p:nvPr>
            <p:ph type="sldNum" sz="quarter" idx="12"/>
          </p:nvPr>
        </p:nvSpPr>
        <p:spPr/>
        <p:txBody>
          <a:bodyPr/>
          <a:lstStyle/>
          <a:p>
            <a:pPr>
              <a:defRPr/>
            </a:pPr>
            <a:fld id="{D07BED42-BC59-48DF-BD12-FD3AD9FDD248}" type="slidenum">
              <a:rPr lang="fr-FR" altLang="fr-FR" smtClean="0"/>
              <a:pPr>
                <a:defRPr/>
              </a:pPr>
              <a:t>‹N°›</a:t>
            </a:fld>
            <a:endParaRPr lang="fr-FR" alt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521189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Slide Number Placeholder 6"/>
          <p:cNvSpPr>
            <a:spLocks noGrp="1"/>
          </p:cNvSpPr>
          <p:nvPr>
            <p:ph type="sldNum" sz="quarter" idx="12"/>
          </p:nvPr>
        </p:nvSpPr>
        <p:spPr/>
        <p:txBody>
          <a:bodyPr/>
          <a:lstStyle/>
          <a:p>
            <a:pPr>
              <a:defRPr/>
            </a:pPr>
            <a:fld id="{2B7AAC1A-D0DD-4DAF-9908-C7758B4E0254}" type="slidenum">
              <a:rPr lang="fr-FR" altLang="fr-FR" smtClean="0"/>
              <a:pPr>
                <a:defRPr/>
              </a:pPr>
              <a:t>‹N°›</a:t>
            </a:fld>
            <a:endParaRPr lang="fr-FR" altLang="fr-F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56218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Slide Number Placeholder 8"/>
          <p:cNvSpPr>
            <a:spLocks noGrp="1"/>
          </p:cNvSpPr>
          <p:nvPr>
            <p:ph type="sldNum" sz="quarter" idx="12"/>
          </p:nvPr>
        </p:nvSpPr>
        <p:spPr/>
        <p:txBody>
          <a:bodyPr/>
          <a:lstStyle/>
          <a:p>
            <a:pPr>
              <a:defRPr/>
            </a:pPr>
            <a:fld id="{69DC32EB-C845-445D-8655-0377B7C2C923}" type="slidenum">
              <a:rPr lang="fr-FR" altLang="fr-FR" smtClean="0"/>
              <a:pPr>
                <a:defRPr/>
              </a:pPr>
              <a:t>‹N°›</a:t>
            </a:fld>
            <a:endParaRPr lang="fr-FR" altLang="fr-FR"/>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3517032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5" name="Slide Number Placeholder 4"/>
          <p:cNvSpPr>
            <a:spLocks noGrp="1"/>
          </p:cNvSpPr>
          <p:nvPr>
            <p:ph type="sldNum" sz="quarter" idx="12"/>
          </p:nvPr>
        </p:nvSpPr>
        <p:spPr/>
        <p:txBody>
          <a:bodyPr/>
          <a:lstStyle/>
          <a:p>
            <a:pPr>
              <a:defRPr/>
            </a:pPr>
            <a:fld id="{E550A10C-3107-482C-8D31-ABC6C4C3C1E8}" type="slidenum">
              <a:rPr lang="fr-FR" altLang="fr-FR" smtClean="0"/>
              <a:pPr>
                <a:defRPr/>
              </a:pPr>
              <a:t>‹N°›</a:t>
            </a:fld>
            <a:endParaRPr lang="fr-FR" altLang="fr-F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864013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746DCFF-7FAB-4476-8B4D-AEA42852674B}" type="slidenum">
              <a:rPr lang="fr-FR" altLang="fr-FR" smtClean="0"/>
              <a:pPr>
                <a:defRPr/>
              </a:pPr>
              <a:t>‹N°›</a:t>
            </a:fld>
            <a:endParaRPr lang="fr-FR" altLang="fr-F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591992458"/>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7" name="Slide Number Placeholder 6"/>
          <p:cNvSpPr>
            <a:spLocks noGrp="1"/>
          </p:cNvSpPr>
          <p:nvPr>
            <p:ph type="sldNum" sz="quarter" idx="12"/>
          </p:nvPr>
        </p:nvSpPr>
        <p:spPr/>
        <p:txBody>
          <a:bodyPr/>
          <a:lstStyle/>
          <a:p>
            <a:pPr>
              <a:defRPr/>
            </a:pPr>
            <a:fld id="{69DC32EB-C845-445D-8655-0377B7C2C923}" type="slidenum">
              <a:rPr lang="fr-FR" altLang="fr-FR" smtClean="0"/>
              <a:pPr>
                <a:defRPr/>
              </a:pPr>
              <a:t>‹N°›</a:t>
            </a:fld>
            <a:endParaRPr lang="fr-FR" altLang="fr-F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3538597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7" name="Slide Number Placeholder 6"/>
          <p:cNvSpPr>
            <a:spLocks noGrp="1"/>
          </p:cNvSpPr>
          <p:nvPr>
            <p:ph type="sldNum" sz="quarter" idx="12"/>
          </p:nvPr>
        </p:nvSpPr>
        <p:spPr/>
        <p:txBody>
          <a:bodyPr/>
          <a:lstStyle/>
          <a:p>
            <a:pPr>
              <a:defRPr/>
            </a:pPr>
            <a:fld id="{2A0BEE79-35A4-4641-A6A9-43AB0A93FE98}" type="slidenum">
              <a:rPr lang="fr-FR" altLang="fr-FR" smtClean="0"/>
              <a:pPr>
                <a:defRPr/>
              </a:pPr>
              <a:t>‹N°›</a:t>
            </a:fld>
            <a:endParaRPr lang="fr-FR" altLang="fr-F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396082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2119418" y="2060849"/>
            <a:ext cx="6578495" cy="1026712"/>
          </a:xfrm>
        </p:spPr>
        <p:txBody>
          <a:bodyPr anchor="b">
            <a:normAutofit/>
          </a:bodyPr>
          <a:lstStyle>
            <a:lvl1pPr algn="l">
              <a:defRPr sz="3600" b="1" baseline="0">
                <a:solidFill>
                  <a:schemeClr val="tx1">
                    <a:lumMod val="75000"/>
                    <a:lumOff val="25000"/>
                  </a:schemeClr>
                </a:solidFill>
              </a:defRPr>
            </a:lvl1pPr>
          </a:lstStyle>
          <a:p>
            <a:r>
              <a:rPr lang="fr-FR"/>
              <a:t>Modifiez le style du titre</a:t>
            </a:r>
            <a:endParaRPr lang="fr-CA" dirty="0"/>
          </a:p>
        </p:txBody>
      </p:sp>
      <p:sp>
        <p:nvSpPr>
          <p:cNvPr id="3" name="Espace réservé de la date 2"/>
          <p:cNvSpPr>
            <a:spLocks noGrp="1"/>
          </p:cNvSpPr>
          <p:nvPr>
            <p:ph type="dt" sz="half" idx="10"/>
          </p:nvPr>
        </p:nvSpPr>
        <p:spPr>
          <a:xfrm>
            <a:off x="457200" y="6356351"/>
            <a:ext cx="2133600" cy="365125"/>
          </a:xfrm>
          <a:prstGeom prst="rect">
            <a:avLst/>
          </a:prstGeom>
        </p:spPr>
        <p:txBody>
          <a:bodyPr/>
          <a:lstStyle/>
          <a:p>
            <a:pPr>
              <a:defRPr/>
            </a:pPr>
            <a:endParaRPr lang="fr-FR" altLang="fr-FR"/>
          </a:p>
        </p:txBody>
      </p:sp>
      <p:sp>
        <p:nvSpPr>
          <p:cNvPr id="4" name="Espace réservé du pied de page 3"/>
          <p:cNvSpPr>
            <a:spLocks noGrp="1"/>
          </p:cNvSpPr>
          <p:nvPr>
            <p:ph type="ftr" sz="quarter" idx="11"/>
          </p:nvPr>
        </p:nvSpPr>
        <p:spPr>
          <a:xfrm>
            <a:off x="3124201" y="6356351"/>
            <a:ext cx="2895600" cy="365125"/>
          </a:xfrm>
          <a:prstGeom prst="rect">
            <a:avLst/>
          </a:prstGeom>
        </p:spPr>
        <p:txBody>
          <a:bodyPr/>
          <a:lstStyle/>
          <a:p>
            <a:pPr>
              <a:defRPr/>
            </a:pPr>
            <a:endParaRPr lang="fr-FR" altLang="fr-FR"/>
          </a:p>
        </p:txBody>
      </p:sp>
      <p:sp>
        <p:nvSpPr>
          <p:cNvPr id="5" name="Espace réservé du numéro de diapositive 4"/>
          <p:cNvSpPr>
            <a:spLocks noGrp="1"/>
          </p:cNvSpPr>
          <p:nvPr>
            <p:ph type="sldNum" sz="quarter" idx="12"/>
          </p:nvPr>
        </p:nvSpPr>
        <p:spPr/>
        <p:txBody>
          <a:bodyPr/>
          <a:lstStyle/>
          <a:p>
            <a:pPr>
              <a:defRPr/>
            </a:pPr>
            <a:fld id="{69DC32EB-C845-445D-8655-0377B7C2C923}" type="slidenum">
              <a:rPr lang="fr-FR" altLang="fr-FR" smtClean="0"/>
              <a:pPr>
                <a:defRPr/>
              </a:pPr>
              <a:t>‹N°›</a:t>
            </a:fld>
            <a:endParaRPr lang="fr-FR" altLang="fr-FR"/>
          </a:p>
        </p:txBody>
      </p:sp>
      <p:sp>
        <p:nvSpPr>
          <p:cNvPr id="11" name="Sous-titre 2"/>
          <p:cNvSpPr>
            <a:spLocks noGrp="1"/>
          </p:cNvSpPr>
          <p:nvPr>
            <p:ph type="subTitle" idx="1"/>
          </p:nvPr>
        </p:nvSpPr>
        <p:spPr>
          <a:xfrm>
            <a:off x="2119418" y="3501008"/>
            <a:ext cx="6341015" cy="1752600"/>
          </a:xfrm>
        </p:spPr>
        <p:txBody>
          <a:bodyPr/>
          <a:lstStyle>
            <a:lvl1pPr marL="0" indent="0" algn="l">
              <a:buNone/>
              <a:defRPr b="0">
                <a:solidFill>
                  <a:schemeClr val="tx1">
                    <a:lumMod val="75000"/>
                    <a:lumOff val="25000"/>
                  </a:schemeClr>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fr-FR"/>
              <a:t>Modifiez le style des sous-titres du masque</a:t>
            </a:r>
            <a:endParaRPr lang="fr-CA" dirty="0"/>
          </a:p>
        </p:txBody>
      </p:sp>
    </p:spTree>
    <p:extLst>
      <p:ext uri="{BB962C8B-B14F-4D97-AF65-F5344CB8AC3E}">
        <p14:creationId xmlns:p14="http://schemas.microsoft.com/office/powerpoint/2010/main" val="252695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solidFill>
                  <a:schemeClr val="bg1"/>
                </a:solidFill>
              </a:defRPr>
            </a:lvl1pPr>
          </a:lstStyle>
          <a:p>
            <a:r>
              <a:rPr lang="fr-FR"/>
              <a:t>Modifiez le style du titre</a:t>
            </a:r>
            <a:endParaRPr lang="en-US" dirty="0"/>
          </a:p>
        </p:txBody>
      </p:sp>
      <p:sp>
        <p:nvSpPr>
          <p:cNvPr id="3" name="Content Placeholder 2"/>
          <p:cNvSpPr>
            <a:spLocks noGrp="1"/>
          </p:cNvSpPr>
          <p:nvPr>
            <p:ph idx="1" hasCustomPrompt="1"/>
          </p:nvPr>
        </p:nvSpPr>
        <p:spPr/>
        <p:txBody>
          <a:bodyPr/>
          <a:lstStyle>
            <a:lvl1pPr marL="363855" indent="-363855">
              <a:buClr>
                <a:srgbClr val="0070C0"/>
              </a:buClr>
              <a:buFont typeface="Wingdings" charset="2"/>
              <a:buChar char="§"/>
              <a:defRPr sz="2800"/>
            </a:lvl1pPr>
            <a:lvl2pPr marL="806450" indent="-349250">
              <a:buClr>
                <a:srgbClr val="FFC000"/>
              </a:buClr>
              <a:buFont typeface="Wingdings" charset="2"/>
              <a:buChar char="v"/>
              <a:defRPr sz="2000"/>
            </a:lvl2pPr>
            <a:lvl3pPr>
              <a:defRPr sz="1800"/>
            </a:lvl3pPr>
          </a:lstStyle>
          <a:p>
            <a:pPr lvl="0"/>
            <a:r>
              <a:rPr lang="fr-FR" dirty="0"/>
              <a:t>Modifiez les styles du texte du masque</a:t>
            </a:r>
          </a:p>
          <a:p>
            <a:pPr lvl="1"/>
            <a:r>
              <a:rPr lang="fr-FR" dirty="0"/>
              <a:t>Deuxième niveau</a:t>
            </a:r>
          </a:p>
        </p:txBody>
      </p:sp>
      <p:sp>
        <p:nvSpPr>
          <p:cNvPr id="6" name="Slide Number Placeholder 5"/>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29314913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40040" y="360000"/>
            <a:ext cx="8229600" cy="1124744"/>
          </a:xfrm>
        </p:spPr>
        <p:txBody>
          <a:bodyPr anchor="b">
            <a:normAutofit/>
          </a:bodyPr>
          <a:lstStyle>
            <a:lvl1pPr algn="l">
              <a:defRPr sz="3600" b="1">
                <a:solidFill>
                  <a:schemeClr val="tx1">
                    <a:lumMod val="75000"/>
                    <a:lumOff val="25000"/>
                  </a:schemeClr>
                </a:solidFill>
              </a:defRPr>
            </a:lvl1pPr>
          </a:lstStyle>
          <a:p>
            <a:r>
              <a:rPr lang="fr-FR"/>
              <a:t>Modifiez le style du titre</a:t>
            </a:r>
            <a:endParaRPr lang="fr-CA" dirty="0"/>
          </a:p>
        </p:txBody>
      </p:sp>
      <p:sp>
        <p:nvSpPr>
          <p:cNvPr id="3" name="Espace réservé du contenu 2"/>
          <p:cNvSpPr>
            <a:spLocks noGrp="1"/>
          </p:cNvSpPr>
          <p:nvPr>
            <p:ph idx="1"/>
          </p:nvPr>
        </p:nvSpPr>
        <p:spPr>
          <a:xfrm>
            <a:off x="450404" y="1908001"/>
            <a:ext cx="8229600" cy="4209331"/>
          </a:xfrm>
        </p:spPr>
        <p:txBody>
          <a:bodyPr/>
          <a:lstStyle>
            <a:lvl1pPr marL="342882" indent="-342882">
              <a:spcBef>
                <a:spcPts val="600"/>
              </a:spcBef>
              <a:buClr>
                <a:srgbClr val="003399"/>
              </a:buClr>
              <a:buSzPct val="85000"/>
              <a:buFont typeface="Wingdings" panose="05000000000000000000" pitchFamily="2" charset="2"/>
              <a:buChar char="§"/>
              <a:defRPr sz="2800" b="0">
                <a:solidFill>
                  <a:schemeClr val="tx1">
                    <a:lumMod val="75000"/>
                    <a:lumOff val="25000"/>
                  </a:schemeClr>
                </a:solidFill>
              </a:defRPr>
            </a:lvl1pPr>
            <a:lvl2pPr marL="800059" indent="-342882">
              <a:spcBef>
                <a:spcPts val="0"/>
              </a:spcBef>
              <a:buClr>
                <a:srgbClr val="003399"/>
              </a:buClr>
              <a:buSzPct val="100000"/>
              <a:buFont typeface="Arial" panose="020B0604020202020204" pitchFamily="34" charset="0"/>
              <a:buChar char="•"/>
              <a:defRPr sz="2400" b="0">
                <a:solidFill>
                  <a:schemeClr val="tx1">
                    <a:lumMod val="75000"/>
                    <a:lumOff val="25000"/>
                  </a:schemeClr>
                </a:solidFill>
              </a:defRPr>
            </a:lvl2pPr>
            <a:lvl3pPr marL="1142942" indent="-228588">
              <a:spcBef>
                <a:spcPts val="0"/>
              </a:spcBef>
              <a:buClr>
                <a:srgbClr val="003399"/>
              </a:buClr>
              <a:buSzPct val="65000"/>
              <a:buFont typeface="Courier New" panose="02070309020205020404" pitchFamily="49" charset="0"/>
              <a:buChar char="o"/>
              <a:defRPr sz="2200" b="0">
                <a:solidFill>
                  <a:schemeClr val="tx1">
                    <a:lumMod val="75000"/>
                    <a:lumOff val="25000"/>
                  </a:schemeClr>
                </a:solidFill>
              </a:defRPr>
            </a:lvl3pPr>
            <a:lvl4pPr marL="1600118" indent="-228588">
              <a:spcBef>
                <a:spcPts val="1200"/>
              </a:spcBef>
              <a:buClr>
                <a:srgbClr val="003399"/>
              </a:buClr>
              <a:buSzPct val="65000"/>
              <a:buFont typeface="Wingdings" panose="05000000000000000000" pitchFamily="2" charset="2"/>
              <a:buChar char="Ø"/>
              <a:defRPr b="0">
                <a:solidFill>
                  <a:schemeClr val="tx1">
                    <a:lumMod val="75000"/>
                    <a:lumOff val="25000"/>
                  </a:schemeClr>
                </a:solidFill>
              </a:defRPr>
            </a:lvl4pPr>
            <a:lvl5pPr>
              <a:spcBef>
                <a:spcPts val="1200"/>
              </a:spcBef>
              <a:buClr>
                <a:srgbClr val="003399"/>
              </a:buClr>
              <a:buSzPct val="75000"/>
              <a:defRPr sz="1800" b="0">
                <a:solidFill>
                  <a:schemeClr val="tx1">
                    <a:lumMod val="75000"/>
                    <a:lumOff val="25000"/>
                  </a:schemeClr>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dirty="0"/>
          </a:p>
        </p:txBody>
      </p:sp>
      <p:sp>
        <p:nvSpPr>
          <p:cNvPr id="4" name="Espace réservé de la date 3"/>
          <p:cNvSpPr>
            <a:spLocks noGrp="1"/>
          </p:cNvSpPr>
          <p:nvPr>
            <p:ph type="dt" sz="half" idx="10"/>
          </p:nvPr>
        </p:nvSpPr>
        <p:spPr>
          <a:xfrm>
            <a:off x="457200" y="6356351"/>
            <a:ext cx="2133600" cy="365125"/>
          </a:xfrm>
          <a:prstGeom prst="rect">
            <a:avLst/>
          </a:prstGeom>
        </p:spPr>
        <p:txBody>
          <a:bodyPr/>
          <a:lstStyle/>
          <a:p>
            <a:pPr>
              <a:defRPr/>
            </a:pPr>
            <a:endParaRPr lang="fr-FR" altLang="fr-FR"/>
          </a:p>
        </p:txBody>
      </p:sp>
      <p:sp>
        <p:nvSpPr>
          <p:cNvPr id="5" name="Espace réservé du pied de page 4"/>
          <p:cNvSpPr>
            <a:spLocks noGrp="1"/>
          </p:cNvSpPr>
          <p:nvPr>
            <p:ph type="ftr" sz="quarter" idx="11"/>
          </p:nvPr>
        </p:nvSpPr>
        <p:spPr>
          <a:xfrm>
            <a:off x="3124201" y="6356351"/>
            <a:ext cx="2895600" cy="365125"/>
          </a:xfrm>
          <a:prstGeom prst="rect">
            <a:avLst/>
          </a:prstGeom>
        </p:spPr>
        <p:txBody>
          <a:bodyPr/>
          <a:lstStyle/>
          <a:p>
            <a:pPr>
              <a:defRPr/>
            </a:pPr>
            <a:endParaRPr lang="fr-FR" altLang="fr-FR"/>
          </a:p>
        </p:txBody>
      </p:sp>
      <p:sp>
        <p:nvSpPr>
          <p:cNvPr id="6" name="Espace réservé du numéro de diapositive 5"/>
          <p:cNvSpPr>
            <a:spLocks noGrp="1"/>
          </p:cNvSpPr>
          <p:nvPr>
            <p:ph type="sldNum" sz="quarter" idx="12"/>
          </p:nvPr>
        </p:nvSpPr>
        <p:spPr/>
        <p:txBody>
          <a:bodyPr/>
          <a:lstStyle/>
          <a:p>
            <a:pPr>
              <a:defRPr/>
            </a:pPr>
            <a:fld id="{69DC32EB-C845-445D-8655-0377B7C2C923}" type="slidenum">
              <a:rPr lang="fr-FR" altLang="fr-FR" smtClean="0"/>
              <a:pPr>
                <a:defRPr/>
              </a:pPr>
              <a:t>‹N°›</a:t>
            </a:fld>
            <a:endParaRPr lang="fr-FR" altLang="fr-FR"/>
          </a:p>
        </p:txBody>
      </p:sp>
    </p:spTree>
    <p:extLst>
      <p:ext uri="{BB962C8B-B14F-4D97-AF65-F5344CB8AC3E}">
        <p14:creationId xmlns:p14="http://schemas.microsoft.com/office/powerpoint/2010/main" val="344726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AndObj">
  <p:cSld name="Titre. 2 contenus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3400" y="609600"/>
            <a:ext cx="7772400" cy="1143000"/>
          </a:xfrm>
        </p:spPr>
        <p:txBody>
          <a:bodyPr/>
          <a:lstStyle/>
          <a:p>
            <a:r>
              <a:rPr lang="fr-FR"/>
              <a:t>Modifiez le style du titre</a:t>
            </a:r>
            <a:endParaRPr lang="fr-CA"/>
          </a:p>
        </p:txBody>
      </p:sp>
      <p:sp>
        <p:nvSpPr>
          <p:cNvPr id="3" name="Espace réservé du contenu 2"/>
          <p:cNvSpPr>
            <a:spLocks noGrp="1"/>
          </p:cNvSpPr>
          <p:nvPr>
            <p:ph sz="quarter" idx="1"/>
          </p:nvPr>
        </p:nvSpPr>
        <p:spPr>
          <a:xfrm>
            <a:off x="533400" y="2133600"/>
            <a:ext cx="3810000" cy="19812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quarter" idx="2"/>
          </p:nvPr>
        </p:nvSpPr>
        <p:spPr>
          <a:xfrm>
            <a:off x="533400" y="4267200"/>
            <a:ext cx="3810000" cy="19812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contenu 4"/>
          <p:cNvSpPr>
            <a:spLocks noGrp="1"/>
          </p:cNvSpPr>
          <p:nvPr>
            <p:ph sz="half" idx="3"/>
          </p:nvPr>
        </p:nvSpPr>
        <p:spPr>
          <a:xfrm>
            <a:off x="4495800" y="2133600"/>
            <a:ext cx="3810000" cy="41148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Rectangle 1037"/>
          <p:cNvSpPr>
            <a:spLocks noGrp="1" noChangeArrowheads="1"/>
          </p:cNvSpPr>
          <p:nvPr>
            <p:ph type="dt" sz="half" idx="10"/>
          </p:nvPr>
        </p:nvSpPr>
        <p:spPr>
          <a:xfrm>
            <a:off x="457200" y="6356351"/>
            <a:ext cx="2133600" cy="365125"/>
          </a:xfrm>
          <a:prstGeom prst="rect">
            <a:avLst/>
          </a:prstGeom>
          <a:ln/>
        </p:spPr>
        <p:txBody>
          <a:bodyPr/>
          <a:lstStyle>
            <a:lvl1pPr>
              <a:defRPr/>
            </a:lvl1pPr>
          </a:lstStyle>
          <a:p>
            <a:pPr>
              <a:defRPr/>
            </a:pPr>
            <a:endParaRPr lang="fr-FR" altLang="fr-FR"/>
          </a:p>
        </p:txBody>
      </p:sp>
      <p:sp>
        <p:nvSpPr>
          <p:cNvPr id="7" name="Rectangle 1038"/>
          <p:cNvSpPr>
            <a:spLocks noGrp="1" noChangeArrowheads="1"/>
          </p:cNvSpPr>
          <p:nvPr>
            <p:ph type="ftr" sz="quarter" idx="11"/>
          </p:nvPr>
        </p:nvSpPr>
        <p:spPr>
          <a:xfrm>
            <a:off x="3124201" y="6356351"/>
            <a:ext cx="2895600" cy="365125"/>
          </a:xfrm>
          <a:prstGeom prst="rect">
            <a:avLst/>
          </a:prstGeom>
          <a:ln/>
        </p:spPr>
        <p:txBody>
          <a:bodyPr/>
          <a:lstStyle>
            <a:lvl1pPr>
              <a:defRPr/>
            </a:lvl1pPr>
          </a:lstStyle>
          <a:p>
            <a:pPr>
              <a:defRPr/>
            </a:pPr>
            <a:endParaRPr lang="fr-FR" altLang="fr-FR"/>
          </a:p>
        </p:txBody>
      </p:sp>
      <p:sp>
        <p:nvSpPr>
          <p:cNvPr id="8" name="Rectangle 1039"/>
          <p:cNvSpPr>
            <a:spLocks noGrp="1" noChangeArrowheads="1"/>
          </p:cNvSpPr>
          <p:nvPr>
            <p:ph type="sldNum" sz="quarter" idx="12"/>
          </p:nvPr>
        </p:nvSpPr>
        <p:spPr>
          <a:ln/>
        </p:spPr>
        <p:txBody>
          <a:bodyPr/>
          <a:lstStyle>
            <a:lvl1pPr>
              <a:defRPr/>
            </a:lvl1pPr>
          </a:lstStyle>
          <a:p>
            <a:pPr>
              <a:defRPr/>
            </a:pPr>
            <a:fld id="{C5288A16-C7C8-44B8-9B06-578D50EA3275}" type="slidenum">
              <a:rPr lang="fr-FR" altLang="fr-FR"/>
              <a:pPr>
                <a:defRPr/>
              </a:pPr>
              <a:t>‹N°›</a:t>
            </a:fld>
            <a:endParaRPr lang="fr-FR" altLang="fr-FR"/>
          </a:p>
        </p:txBody>
      </p:sp>
    </p:spTree>
    <p:extLst>
      <p:ext uri="{BB962C8B-B14F-4D97-AF65-F5344CB8AC3E}">
        <p14:creationId xmlns:p14="http://schemas.microsoft.com/office/powerpoint/2010/main" val="11002194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9"/>
            <a:ext cx="8229600" cy="993775"/>
          </a:xfrm>
        </p:spPr>
        <p:txBody>
          <a:bodyPr/>
          <a:lstStyle/>
          <a:p>
            <a:r>
              <a:rPr lang="fr-FR"/>
              <a:t>Modifiez le style du titre</a:t>
            </a:r>
            <a:endParaRPr lang="fr-CA"/>
          </a:p>
        </p:txBody>
      </p:sp>
      <p:sp>
        <p:nvSpPr>
          <p:cNvPr id="3" name="Espace réservé du texte 2"/>
          <p:cNvSpPr>
            <a:spLocks noGrp="1"/>
          </p:cNvSpPr>
          <p:nvPr>
            <p:ph type="body" sz="half" idx="1"/>
          </p:nvPr>
        </p:nvSpPr>
        <p:spPr>
          <a:xfrm>
            <a:off x="457200" y="1600201"/>
            <a:ext cx="4038600" cy="452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4648200" y="1600201"/>
            <a:ext cx="4038600" cy="452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p:cNvSpPr>
            <a:spLocks noGrp="1" noChangeArrowheads="1"/>
          </p:cNvSpPr>
          <p:nvPr>
            <p:ph type="dt" sz="half" idx="10"/>
          </p:nvPr>
        </p:nvSpPr>
        <p:spPr>
          <a:xfrm>
            <a:off x="457200" y="6356351"/>
            <a:ext cx="2133600" cy="365125"/>
          </a:xfrm>
          <a:prstGeom prst="rect">
            <a:avLst/>
          </a:prstGeom>
          <a:ln/>
        </p:spPr>
        <p:txBody>
          <a:bodyPr/>
          <a:lstStyle>
            <a:lvl1pPr>
              <a:defRPr/>
            </a:lvl1pPr>
          </a:lstStyle>
          <a:p>
            <a:pPr>
              <a:defRPr/>
            </a:pPr>
            <a:endParaRPr lang="fr-FR" altLang="fr-FR"/>
          </a:p>
        </p:txBody>
      </p:sp>
      <p:sp>
        <p:nvSpPr>
          <p:cNvPr id="6" name="Espace réservé du pied de page 5"/>
          <p:cNvSpPr>
            <a:spLocks noGrp="1" noChangeArrowheads="1"/>
          </p:cNvSpPr>
          <p:nvPr>
            <p:ph type="ftr" sz="quarter" idx="11"/>
          </p:nvPr>
        </p:nvSpPr>
        <p:spPr>
          <a:xfrm>
            <a:off x="3124201" y="6356351"/>
            <a:ext cx="2895600" cy="365125"/>
          </a:xfrm>
          <a:prstGeom prst="rect">
            <a:avLst/>
          </a:prstGeom>
          <a:ln/>
        </p:spPr>
        <p:txBody>
          <a:bodyPr/>
          <a:lstStyle>
            <a:lvl1pPr>
              <a:defRPr/>
            </a:lvl1pPr>
          </a:lstStyle>
          <a:p>
            <a:pPr>
              <a:defRPr/>
            </a:pPr>
            <a:endParaRPr lang="fr-FR" altLang="fr-FR"/>
          </a:p>
        </p:txBody>
      </p:sp>
      <p:sp>
        <p:nvSpPr>
          <p:cNvPr id="7" name="Rectangle 6"/>
          <p:cNvSpPr>
            <a:spLocks noGrp="1" noChangeArrowheads="1"/>
          </p:cNvSpPr>
          <p:nvPr>
            <p:ph type="sldNum" sz="quarter" idx="12"/>
          </p:nvPr>
        </p:nvSpPr>
        <p:spPr>
          <a:ln/>
        </p:spPr>
        <p:txBody>
          <a:bodyPr/>
          <a:lstStyle>
            <a:lvl1pPr>
              <a:defRPr/>
            </a:lvl1pPr>
          </a:lstStyle>
          <a:p>
            <a:pPr>
              <a:defRPr/>
            </a:pPr>
            <a:fld id="{7E7582D4-2840-49EE-B777-D5C4A263F0D6}" type="slidenum">
              <a:rPr lang="fr-FR" altLang="fr-FR" smtClean="0"/>
              <a:pPr>
                <a:defRPr/>
              </a:pPr>
              <a:t>‹N°›</a:t>
            </a:fld>
            <a:endParaRPr lang="fr-FR" altLang="fr-FR"/>
          </a:p>
        </p:txBody>
      </p:sp>
    </p:spTree>
    <p:extLst>
      <p:ext uri="{BB962C8B-B14F-4D97-AF65-F5344CB8AC3E}">
        <p14:creationId xmlns:p14="http://schemas.microsoft.com/office/powerpoint/2010/main" val="1731377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888" y="1709739"/>
            <a:ext cx="7886700" cy="2852737"/>
          </a:xfrm>
        </p:spPr>
        <p:txBody>
          <a:bodyPr anchor="b">
            <a:normAutofit/>
          </a:bodyPr>
          <a:lstStyle>
            <a:lvl1pPr>
              <a:defRPr sz="3200" cap="none" baseline="0">
                <a:solidFill>
                  <a:schemeClr val="bg1">
                    <a:lumMod val="50000"/>
                  </a:schemeClr>
                </a:solidFill>
              </a:defRPr>
            </a:lvl1pPr>
          </a:lstStyle>
          <a:p>
            <a:r>
              <a:rPr lang="fr-FR" dirty="0"/>
              <a:t>Modifiez le style du titre</a:t>
            </a:r>
            <a:endParaRPr lang="en-US" dirty="0"/>
          </a:p>
        </p:txBody>
      </p:sp>
      <p:sp>
        <p:nvSpPr>
          <p:cNvPr id="3" name="Text Placeholder 2"/>
          <p:cNvSpPr>
            <a:spLocks noGrp="1"/>
          </p:cNvSpPr>
          <p:nvPr>
            <p:ph type="body" idx="1" hasCustomPrompt="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9313514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sz="half" idx="1" hasCustomPrompt="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hasCustomPrompt="1"/>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873343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0"/>
            <a:ext cx="7886700" cy="1048871"/>
          </a:xfrm>
        </p:spPr>
        <p:txBody>
          <a:bodyPr>
            <a:normAutofit/>
          </a:bodyPr>
          <a:lstStyle>
            <a:lvl1pPr>
              <a:defRPr sz="3600"/>
            </a:lvl1pPr>
          </a:lstStyle>
          <a:p>
            <a:r>
              <a:rPr lang="fr-FR"/>
              <a:t>Modifiez le style du titre</a:t>
            </a:r>
            <a:endParaRPr lang="en-US" dirty="0"/>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hasCustomPrompt="1"/>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hasCustomPrompt="1"/>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07356222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64229715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1159821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hasCustomPrompt="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33264693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solidFill>
                  <a:prstClr val="white"/>
                </a:solidFill>
              </a:rPr>
              <a:pPr/>
              <a:t>‹N°›</a:t>
            </a:fld>
            <a:endParaRPr lang="fr-CA">
              <a:solidFill>
                <a:prstClr val="white"/>
              </a:solidFill>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71187050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image" Target="../media/image1.jpeg"/><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solidFill>
                  <a:prstClr val="white"/>
                </a:solidFill>
              </a:rPr>
              <a:pPr/>
              <a:t>‹N°›</a:t>
            </a:fld>
            <a:endParaRPr lang="fr-CA" dirty="0">
              <a:solidFill>
                <a:prstClr val="white"/>
              </a:solidFill>
            </a:endParaRPr>
          </a:p>
        </p:txBody>
      </p:sp>
    </p:spTree>
    <p:extLst>
      <p:ext uri="{BB962C8B-B14F-4D97-AF65-F5344CB8AC3E}">
        <p14:creationId xmlns:p14="http://schemas.microsoft.com/office/powerpoint/2010/main" val="1708562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p:hf hdr="0" ftr="0" dt="0"/>
  <p:txStyles>
    <p:titleStyle>
      <a:lvl1pPr algn="ctr" defTabSz="914400" rtl="0" eaLnBrk="1" latinLnBrk="0" hangingPunct="1">
        <a:lnSpc>
          <a:spcPct val="90000"/>
        </a:lnSpc>
        <a:spcBef>
          <a:spcPct val="0"/>
        </a:spcBef>
        <a:buNone/>
        <a:defRPr sz="36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pPr>
              <a:defRPr/>
            </a:pPr>
            <a:fld id="{69DC32EB-C845-445D-8655-0377B7C2C923}" type="slidenum">
              <a:rPr lang="fr-FR" altLang="fr-FR" smtClean="0"/>
              <a:pPr>
                <a:defRPr/>
              </a:pPr>
              <a:t>‹N°›</a:t>
            </a:fld>
            <a:endParaRPr lang="fr-FR" altLang="fr-FR" dirty="0"/>
          </a:p>
        </p:txBody>
      </p:sp>
    </p:spTree>
    <p:extLst>
      <p:ext uri="{BB962C8B-B14F-4D97-AF65-F5344CB8AC3E}">
        <p14:creationId xmlns:p14="http://schemas.microsoft.com/office/powerpoint/2010/main" val="70665308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914400" rtl="0" eaLnBrk="1" latinLnBrk="0" hangingPunct="1">
        <a:lnSpc>
          <a:spcPct val="90000"/>
        </a:lnSpc>
        <a:spcBef>
          <a:spcPct val="0"/>
        </a:spcBef>
        <a:buNone/>
        <a:defRPr sz="36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5.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audio" Target="../media/media11.m4a"/><Relationship Id="rId2" Type="http://schemas.microsoft.com/office/2007/relationships/media" Target="../media/media11.m4a"/><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14.pn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5.png"/><Relationship Id="rId5" Type="http://schemas.openxmlformats.org/officeDocument/2006/relationships/image" Target="../media/image15.jpeg"/><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5.png"/><Relationship Id="rId5" Type="http://schemas.openxmlformats.org/officeDocument/2006/relationships/image" Target="../media/image16.jpeg"/><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5.png"/><Relationship Id="rId4" Type="http://schemas.openxmlformats.org/officeDocument/2006/relationships/image" Target="../media/image17.gif"/></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5.mp4"/><Relationship Id="rId1" Type="http://schemas.microsoft.com/office/2007/relationships/media" Target="../media/media15.mp4"/><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6.mp4"/><Relationship Id="rId1" Type="http://schemas.microsoft.com/office/2007/relationships/media" Target="../media/media16.mp4"/><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audio" Target="../media/media17.m4a"/><Relationship Id="rId2" Type="http://schemas.microsoft.com/office/2007/relationships/media" Target="../media/media17.m4a"/><Relationship Id="rId1" Type="http://schemas.openxmlformats.org/officeDocument/2006/relationships/tags" Target="../tags/tag4.xml"/><Relationship Id="rId6" Type="http://schemas.openxmlformats.org/officeDocument/2006/relationships/image" Target="../media/image5.png"/><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image" Target="../media/image20.jpeg"/><Relationship Id="rId18" Type="http://schemas.openxmlformats.org/officeDocument/2006/relationships/image" Target="../media/image25.png"/><Relationship Id="rId3" Type="http://schemas.openxmlformats.org/officeDocument/2006/relationships/tags" Target="../tags/tag7.xml"/><Relationship Id="rId21" Type="http://schemas.openxmlformats.org/officeDocument/2006/relationships/image" Target="../media/image28.jpeg"/><Relationship Id="rId7" Type="http://schemas.openxmlformats.org/officeDocument/2006/relationships/tags" Target="../tags/tag11.xml"/><Relationship Id="rId12" Type="http://schemas.openxmlformats.org/officeDocument/2006/relationships/slideLayout" Target="../slideLayouts/slideLayout2.xml"/><Relationship Id="rId17" Type="http://schemas.openxmlformats.org/officeDocument/2006/relationships/image" Target="../media/image24.jpeg"/><Relationship Id="rId2" Type="http://schemas.openxmlformats.org/officeDocument/2006/relationships/tags" Target="../tags/tag6.xml"/><Relationship Id="rId16" Type="http://schemas.openxmlformats.org/officeDocument/2006/relationships/image" Target="../media/image23.jpeg"/><Relationship Id="rId20" Type="http://schemas.openxmlformats.org/officeDocument/2006/relationships/image" Target="../media/image27.jpeg"/><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audio" Target="../media/media19.m4a"/><Relationship Id="rId5" Type="http://schemas.openxmlformats.org/officeDocument/2006/relationships/tags" Target="../tags/tag9.xml"/><Relationship Id="rId15" Type="http://schemas.openxmlformats.org/officeDocument/2006/relationships/image" Target="../media/image22.jpeg"/><Relationship Id="rId10" Type="http://schemas.microsoft.com/office/2007/relationships/media" Target="../media/media19.m4a"/><Relationship Id="rId19" Type="http://schemas.openxmlformats.org/officeDocument/2006/relationships/image" Target="../media/image26.png"/><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21.jpeg"/><Relationship Id="rId22"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5.png"/><Relationship Id="rId5" Type="http://schemas.openxmlformats.org/officeDocument/2006/relationships/image" Target="../media/image30.jpeg"/><Relationship Id="rId4"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diagramLayout" Target="../diagrams/layout1.xml"/><Relationship Id="rId11" Type="http://schemas.openxmlformats.org/officeDocument/2006/relationships/image" Target="../media/image34.emf"/><Relationship Id="rId5" Type="http://schemas.openxmlformats.org/officeDocument/2006/relationships/diagramData" Target="../diagrams/data1.xml"/><Relationship Id="rId10" Type="http://schemas.openxmlformats.org/officeDocument/2006/relationships/image" Target="../media/image5.png"/><Relationship Id="rId4" Type="http://schemas.openxmlformats.org/officeDocument/2006/relationships/notesSlide" Target="../notesSlides/notesSlide14.xml"/><Relationship Id="rId9" Type="http://schemas.microsoft.com/office/2007/relationships/diagramDrawing" Target="../diagrams/drawing1.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5.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5.png"/><Relationship Id="rId3" Type="http://schemas.openxmlformats.org/officeDocument/2006/relationships/audio" Target="../media/media26.m4a"/><Relationship Id="rId7" Type="http://schemas.openxmlformats.org/officeDocument/2006/relationships/image" Target="../media/image42.jpeg"/><Relationship Id="rId12" Type="http://schemas.openxmlformats.org/officeDocument/2006/relationships/image" Target="../media/image47.jpeg"/><Relationship Id="rId2" Type="http://schemas.microsoft.com/office/2007/relationships/media" Target="../media/media26.m4a"/><Relationship Id="rId1" Type="http://schemas.openxmlformats.org/officeDocument/2006/relationships/tags" Target="../tags/tag14.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0" Type="http://schemas.openxmlformats.org/officeDocument/2006/relationships/image" Target="../media/image45.jpeg"/><Relationship Id="rId4" Type="http://schemas.openxmlformats.org/officeDocument/2006/relationships/slideLayout" Target="../slideLayouts/slideLayout2.xml"/><Relationship Id="rId9"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5.png"/><Relationship Id="rId5" Type="http://schemas.openxmlformats.org/officeDocument/2006/relationships/image" Target="../media/image48.png"/><Relationship Id="rId4"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42.jpeg"/><Relationship Id="rId5" Type="http://schemas.openxmlformats.org/officeDocument/2006/relationships/image" Target="../media/image5.png"/><Relationship Id="rId4"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11.xml"/><Relationship Id="rId7" Type="http://schemas.openxmlformats.org/officeDocument/2006/relationships/diagramQuickStyle" Target="../diagrams/quickStyle3.xml"/><Relationship Id="rId12" Type="http://schemas.openxmlformats.org/officeDocument/2006/relationships/image" Target="../media/image5.png"/><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diagramLayout" Target="../diagrams/layout3.xml"/><Relationship Id="rId11" Type="http://schemas.openxmlformats.org/officeDocument/2006/relationships/image" Target="../media/image50.jpeg"/><Relationship Id="rId5" Type="http://schemas.openxmlformats.org/officeDocument/2006/relationships/diagramData" Target="../diagrams/data3.xml"/><Relationship Id="rId10" Type="http://schemas.openxmlformats.org/officeDocument/2006/relationships/image" Target="../media/image49.jpeg"/><Relationship Id="rId4" Type="http://schemas.openxmlformats.org/officeDocument/2006/relationships/notesSlide" Target="../notesSlides/notesSlide17.xml"/><Relationship Id="rId9" Type="http://schemas.microsoft.com/office/2007/relationships/diagramDrawing" Target="../diagrams/drawin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5.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5.png"/><Relationship Id="rId5" Type="http://schemas.openxmlformats.org/officeDocument/2006/relationships/image" Target="../media/image51.jpeg"/><Relationship Id="rId4" Type="http://schemas.openxmlformats.org/officeDocument/2006/relationships/notesSlide" Target="../notesSlides/notesSlide1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8.m4a"/><Relationship Id="rId7" Type="http://schemas.openxmlformats.org/officeDocument/2006/relationships/image" Target="../media/image11.png"/><Relationship Id="rId2" Type="http://schemas.microsoft.com/office/2007/relationships/media" Target="../media/media8.m4a"/><Relationship Id="rId1" Type="http://schemas.openxmlformats.org/officeDocument/2006/relationships/tags" Target="../tags/tag2.xml"/><Relationship Id="rId6" Type="http://schemas.openxmlformats.org/officeDocument/2006/relationships/image" Target="../media/image10.JP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8.png"/><Relationship Id="rId5" Type="http://schemas.openxmlformats.org/officeDocument/2006/relationships/image" Target="../media/image12.jp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La prévention</a:t>
            </a:r>
            <a:br>
              <a:rPr lang="fr-FR" dirty="0"/>
            </a:br>
            <a:r>
              <a:rPr lang="fr-FR" dirty="0"/>
              <a:t>et le contrôle des infections</a:t>
            </a:r>
            <a:br>
              <a:rPr lang="fr-FR" dirty="0"/>
            </a:br>
            <a:r>
              <a:rPr lang="fr-FR" dirty="0" smtClean="0"/>
              <a:t/>
            </a:r>
            <a:br>
              <a:rPr lang="fr-FR" dirty="0" smtClean="0"/>
            </a:br>
            <a:r>
              <a:rPr lang="fr-FR" sz="2000" dirty="0" smtClean="0"/>
              <a:t>Capsule </a:t>
            </a:r>
            <a:r>
              <a:rPr lang="fr-FR" sz="2000" dirty="0"/>
              <a:t>de formation </a:t>
            </a:r>
            <a:r>
              <a:rPr lang="fr-FR" sz="2000" dirty="0" smtClean="0"/>
              <a:t>pour les stagiaires</a:t>
            </a:r>
            <a:endParaRPr lang="fr-CA" dirty="0"/>
          </a:p>
        </p:txBody>
      </p:sp>
      <p:sp>
        <p:nvSpPr>
          <p:cNvPr id="3" name="Sous-titre 2"/>
          <p:cNvSpPr>
            <a:spLocks noGrp="1"/>
          </p:cNvSpPr>
          <p:nvPr>
            <p:ph type="subTitle" idx="1"/>
          </p:nvPr>
        </p:nvSpPr>
        <p:spPr/>
        <p:txBody>
          <a:bodyPr>
            <a:normAutofit fontScale="92500" lnSpcReduction="10000"/>
          </a:bodyPr>
          <a:lstStyle/>
          <a:p>
            <a:r>
              <a:rPr lang="fr-CA" dirty="0"/>
              <a:t>Service de prévention et contrôle des infections</a:t>
            </a:r>
          </a:p>
          <a:p>
            <a:r>
              <a:rPr lang="fr-CA" dirty="0" smtClean="0"/>
              <a:t>2019</a:t>
            </a:r>
            <a:endParaRPr lang="fr-CA"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738244569"/>
      </p:ext>
    </p:extLst>
  </p:cSld>
  <p:clrMapOvr>
    <a:masterClrMapping/>
  </p:clrMapOvr>
  <mc:AlternateContent xmlns:mc="http://schemas.openxmlformats.org/markup-compatibility/2006" xmlns:p14="http://schemas.microsoft.com/office/powerpoint/2010/main">
    <mc:Choice Requires="p14">
      <p:transition spd="med" p14:dur="700" advTm="6139">
        <p:fade/>
      </p:transition>
    </mc:Choice>
    <mc:Fallback xmlns="">
      <p:transition spd="med" advTm="613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Pratiques de base</a:t>
            </a:r>
            <a:endParaRPr lang="fr-CA" dirty="0"/>
          </a:p>
        </p:txBody>
      </p:sp>
      <p:sp>
        <p:nvSpPr>
          <p:cNvPr id="3" name="Espace réservé du texte 2"/>
          <p:cNvSpPr>
            <a:spLocks noGrp="1"/>
          </p:cNvSpPr>
          <p:nvPr>
            <p:ph sz="half" idx="1"/>
          </p:nvPr>
        </p:nvSpPr>
        <p:spPr>
          <a:xfrm>
            <a:off x="628650" y="1825625"/>
            <a:ext cx="4303390" cy="4351338"/>
          </a:xfrm>
        </p:spPr>
        <p:txBody>
          <a:bodyPr>
            <a:normAutofit lnSpcReduction="10000"/>
          </a:bodyPr>
          <a:lstStyle/>
          <a:p>
            <a:pPr marL="342900" indent="-342900">
              <a:buFont typeface="Arial" panose="020B0604020202020204" pitchFamily="34" charset="0"/>
              <a:buChar char="•"/>
            </a:pPr>
            <a:r>
              <a:rPr lang="en-CA" dirty="0" smtClean="0"/>
              <a:t>Évaluation du risque au point de service;</a:t>
            </a:r>
            <a:endParaRPr lang="fr-CA" dirty="0" smtClean="0"/>
          </a:p>
          <a:p>
            <a:pPr marL="342900" indent="-342900">
              <a:buFont typeface="Arial" panose="020B0604020202020204" pitchFamily="34" charset="0"/>
              <a:buChar char="•"/>
            </a:pPr>
            <a:r>
              <a:rPr lang="fr-CA" dirty="0" smtClean="0"/>
              <a:t>Hygiène des mains;</a:t>
            </a:r>
          </a:p>
          <a:p>
            <a:pPr marL="342900" indent="-342900">
              <a:buFont typeface="Arial" panose="020B0604020202020204" pitchFamily="34" charset="0"/>
              <a:buChar char="•"/>
            </a:pPr>
            <a:r>
              <a:rPr lang="fr-CA" dirty="0" smtClean="0"/>
              <a:t>Équipements de protection individuelle (ÉPI);</a:t>
            </a:r>
          </a:p>
          <a:p>
            <a:pPr marL="342900" indent="-342900">
              <a:buFont typeface="Arial" panose="020B0604020202020204" pitchFamily="34" charset="0"/>
              <a:buChar char="•"/>
            </a:pPr>
            <a:r>
              <a:rPr lang="fr-CA" dirty="0" smtClean="0"/>
              <a:t>Matériel de soins dédié;</a:t>
            </a:r>
          </a:p>
          <a:p>
            <a:pPr marL="342900" indent="-342900">
              <a:buFont typeface="Arial" panose="020B0604020202020204" pitchFamily="34" charset="0"/>
              <a:buChar char="•"/>
            </a:pPr>
            <a:r>
              <a:rPr lang="fr-FR" dirty="0" smtClean="0"/>
              <a:t>Entretien des surfaces;</a:t>
            </a:r>
            <a:endParaRPr lang="fr-CA" dirty="0" smtClean="0"/>
          </a:p>
          <a:p>
            <a:pPr marL="342900" indent="-342900">
              <a:buFont typeface="Arial" panose="020B0604020202020204" pitchFamily="34" charset="0"/>
              <a:buChar char="•"/>
            </a:pPr>
            <a:r>
              <a:rPr lang="fr-CA" dirty="0" smtClean="0"/>
              <a:t>Déchets biomédicaux;</a:t>
            </a:r>
          </a:p>
          <a:p>
            <a:pPr marL="342900" indent="-342900">
              <a:buFont typeface="Arial" panose="020B0604020202020204" pitchFamily="34" charset="0"/>
              <a:buChar char="•"/>
            </a:pPr>
            <a:r>
              <a:rPr lang="en-CA" dirty="0"/>
              <a:t>É</a:t>
            </a:r>
            <a:r>
              <a:rPr lang="en-CA" dirty="0" smtClean="0"/>
              <a:t>tiquette respiratoire;</a:t>
            </a:r>
            <a:endParaRPr lang="fr-CA" dirty="0" smtClean="0"/>
          </a:p>
          <a:p>
            <a:pPr marL="342900" indent="-342900">
              <a:buFont typeface="Arial" panose="020B0604020202020204" pitchFamily="34" charset="0"/>
              <a:buChar char="•"/>
            </a:pPr>
            <a:r>
              <a:rPr lang="fr-CA" dirty="0" smtClean="0"/>
              <a:t>Hébergement/déplacement.</a:t>
            </a:r>
            <a:r>
              <a:rPr lang="fr-CA" dirty="0"/>
              <a:t>	</a:t>
            </a:r>
          </a:p>
        </p:txBody>
      </p:sp>
      <p:pic>
        <p:nvPicPr>
          <p:cNvPr id="10" name="Espace réservé du contenu 9">
            <a:extLst>
              <a:ext uri="{FF2B5EF4-FFF2-40B4-BE49-F238E27FC236}">
                <a16:creationId xmlns:a16="http://schemas.microsoft.com/office/drawing/2014/main" id="{854FBDE5-89C3-45A2-AB84-E4522FCAB289}"/>
              </a:ext>
            </a:extLst>
          </p:cNvPr>
          <p:cNvPicPr>
            <a:picLocks noGrp="1" noChangeAspect="1"/>
          </p:cNvPicPr>
          <p:nvPr>
            <p:ph sz="half" idx="2"/>
          </p:nvPr>
        </p:nvPicPr>
        <p:blipFill rotWithShape="1">
          <a:blip r:embed="rId4"/>
          <a:srcRect l="28762" r="28738"/>
          <a:stretch/>
        </p:blipFill>
        <p:spPr>
          <a:xfrm>
            <a:off x="4860032" y="1661300"/>
            <a:ext cx="3289283" cy="4351338"/>
          </a:xfrm>
          <a:prstGeom prst="rect">
            <a:avLst/>
          </a:prstGeom>
          <a:ln>
            <a:solidFill>
              <a:schemeClr val="tx1"/>
            </a:solidFill>
          </a:ln>
        </p:spPr>
      </p:pic>
      <p:sp>
        <p:nvSpPr>
          <p:cNvPr id="5" name="Espace réservé du numéro de diapositive 4"/>
          <p:cNvSpPr>
            <a:spLocks noGrp="1"/>
          </p:cNvSpPr>
          <p:nvPr>
            <p:ph type="sldNum" sz="quarter" idx="12"/>
          </p:nvPr>
        </p:nvSpPr>
        <p:spPr/>
        <p:txBody>
          <a:bodyPr/>
          <a:lstStyle/>
          <a:p>
            <a:fld id="{EC1A4259-C848-47AA-8FC5-63A0EB1896A5}" type="slidenum">
              <a:rPr lang="fr-CA" smtClean="0">
                <a:solidFill>
                  <a:prstClr val="white"/>
                </a:solidFill>
              </a:rPr>
              <a:pPr/>
              <a:t>10</a:t>
            </a:fld>
            <a:endParaRPr lang="fr-CA">
              <a:solidFill>
                <a:prstClr val="white"/>
              </a:solidFill>
            </a:endParaRP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207733695"/>
      </p:ext>
    </p:extLst>
  </p:cSld>
  <p:clrMapOvr>
    <a:masterClrMapping/>
  </p:clrMapOvr>
  <mc:AlternateContent xmlns:mc="http://schemas.openxmlformats.org/markup-compatibility/2006" xmlns:p14="http://schemas.microsoft.com/office/powerpoint/2010/main">
    <mc:Choice Requires="p14">
      <p:transition spd="med" p14:dur="700" advTm="55345">
        <p:fade/>
      </p:transition>
    </mc:Choice>
    <mc:Fallback xmlns="">
      <p:transition spd="med" advTm="5534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Évaluation du risque au point de service</a:t>
            </a:r>
            <a:endParaRPr lang="fr-CA" dirty="0"/>
          </a:p>
        </p:txBody>
      </p:sp>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847" t="18237" r="38357" b="12920"/>
          <a:stretch>
            <a:fillRect/>
          </a:stretch>
        </p:blipFill>
        <p:spPr bwMode="auto">
          <a:xfrm>
            <a:off x="0" y="1075025"/>
            <a:ext cx="9144000" cy="8269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Audio 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11</a:t>
            </a:fld>
            <a:endParaRPr lang="fr-CA">
              <a:solidFill>
                <a:prstClr val="white"/>
              </a:solidFill>
            </a:endParaRPr>
          </a:p>
        </p:txBody>
      </p:sp>
    </p:spTree>
    <p:custDataLst>
      <p:tags r:id="rId1"/>
    </p:custDataLst>
    <p:extLst>
      <p:ext uri="{BB962C8B-B14F-4D97-AF65-F5344CB8AC3E}">
        <p14:creationId xmlns:p14="http://schemas.microsoft.com/office/powerpoint/2010/main" val="283696340"/>
      </p:ext>
    </p:extLst>
  </p:cSld>
  <p:clrMapOvr>
    <a:masterClrMapping/>
  </p:clrMapOvr>
  <mc:AlternateContent xmlns:mc="http://schemas.openxmlformats.org/markup-compatibility/2006" xmlns:p14="http://schemas.microsoft.com/office/powerpoint/2010/main">
    <mc:Choice Requires="p14">
      <p:transition spd="slow" p14:dur="1500" advTm="40087">
        <p:fade/>
      </p:transition>
    </mc:Choice>
    <mc:Fallback xmlns="">
      <p:transition spd="slow" advTm="4008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Point de service</a:t>
            </a:r>
          </a:p>
        </p:txBody>
      </p:sp>
      <p:pic>
        <p:nvPicPr>
          <p:cNvPr id="6" name="Espace réservé du contenu 5"/>
          <p:cNvPicPr>
            <a:picLocks noGrp="1" noChangeAspect="1"/>
          </p:cNvPicPr>
          <p:nvPr>
            <p:ph sz="half" idx="1"/>
          </p:nvPr>
        </p:nvPicPr>
        <p:blipFill rotWithShape="1">
          <a:blip r:embed="rId5" cstate="print">
            <a:extLst>
              <a:ext uri="{28A0092B-C50C-407E-A947-70E740481C1C}">
                <a14:useLocalDpi xmlns:a14="http://schemas.microsoft.com/office/drawing/2010/main" val="0"/>
              </a:ext>
            </a:extLst>
          </a:blip>
          <a:stretch/>
        </p:blipFill>
        <p:spPr>
          <a:xfrm>
            <a:off x="-1" y="1047887"/>
            <a:ext cx="7267763" cy="5333442"/>
          </a:xfrm>
        </p:spPr>
      </p:pic>
      <p:sp>
        <p:nvSpPr>
          <p:cNvPr id="3" name="Espace réservé du contenu 2">
            <a:extLst>
              <a:ext uri="{FF2B5EF4-FFF2-40B4-BE49-F238E27FC236}">
                <a16:creationId xmlns:a16="http://schemas.microsoft.com/office/drawing/2014/main" id="{59D61DBD-6D64-43C7-8B49-1E1C222F1405}"/>
              </a:ext>
            </a:extLst>
          </p:cNvPr>
          <p:cNvSpPr>
            <a:spLocks noGrp="1"/>
          </p:cNvSpPr>
          <p:nvPr>
            <p:ph sz="half" idx="2"/>
          </p:nvPr>
        </p:nvSpPr>
        <p:spPr>
          <a:xfrm>
            <a:off x="5007201" y="1876074"/>
            <a:ext cx="3886200" cy="4051648"/>
          </a:xfrm>
          <a:solidFill>
            <a:schemeClr val="bg1">
              <a:alpha val="61000"/>
            </a:schemeClr>
          </a:solidFill>
        </p:spPr>
        <p:txBody>
          <a:bodyPr/>
          <a:lstStyle/>
          <a:p>
            <a:pPr algn="ctr"/>
            <a:r>
              <a:rPr lang="fr-CA" dirty="0"/>
              <a:t>Endroit où les trois éléments suivants sont réunis : </a:t>
            </a:r>
            <a:r>
              <a:rPr lang="fr-CA" b="1" dirty="0"/>
              <a:t>l’usager</a:t>
            </a:r>
            <a:r>
              <a:rPr lang="fr-CA" dirty="0"/>
              <a:t>, le soignant et les soins ou les traitements qui supposent un contact direct et indirect.</a:t>
            </a: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7" name="Espace réservé du numéro de diapositive 6"/>
          <p:cNvSpPr>
            <a:spLocks noGrp="1"/>
          </p:cNvSpPr>
          <p:nvPr>
            <p:ph type="sldNum" sz="quarter" idx="12"/>
          </p:nvPr>
        </p:nvSpPr>
        <p:spPr/>
        <p:txBody>
          <a:bodyPr/>
          <a:lstStyle/>
          <a:p>
            <a:fld id="{EC1A4259-C848-47AA-8FC5-63A0EB1896A5}" type="slidenum">
              <a:rPr lang="fr-CA" smtClean="0">
                <a:solidFill>
                  <a:prstClr val="white"/>
                </a:solidFill>
              </a:rPr>
              <a:pPr/>
              <a:t>12</a:t>
            </a:fld>
            <a:endParaRPr lang="fr-CA">
              <a:solidFill>
                <a:prstClr val="white"/>
              </a:solidFill>
            </a:endParaRPr>
          </a:p>
        </p:txBody>
      </p:sp>
    </p:spTree>
    <p:extLst>
      <p:ext uri="{BB962C8B-B14F-4D97-AF65-F5344CB8AC3E}">
        <p14:creationId xmlns:p14="http://schemas.microsoft.com/office/powerpoint/2010/main" val="68601098"/>
      </p:ext>
    </p:extLst>
  </p:cSld>
  <p:clrMapOvr>
    <a:masterClrMapping/>
  </p:clrMapOvr>
  <mc:AlternateContent xmlns:mc="http://schemas.openxmlformats.org/markup-compatibility/2006" xmlns:p14="http://schemas.microsoft.com/office/powerpoint/2010/main">
    <mc:Choice Requires="p14">
      <p:transition spd="med" p14:dur="700" advTm="40695">
        <p:fade/>
      </p:transition>
    </mc:Choice>
    <mc:Fallback xmlns="">
      <p:transition spd="med" advTm="406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Pour des soins sécuritaires : </a:t>
            </a:r>
            <a:br>
              <a:rPr lang="fr-FR" dirty="0"/>
            </a:br>
            <a:r>
              <a:rPr lang="fr-FR" dirty="0"/>
              <a:t>l’hygiène des mains</a:t>
            </a:r>
            <a:endParaRPr lang="fr-CA" dirty="0"/>
          </a:p>
        </p:txBody>
      </p:sp>
      <p:pic>
        <p:nvPicPr>
          <p:cNvPr id="13" name="Picture 2" descr="http://p5.storage.canalblog.com/50/30/1260646/96427795.jpg"/>
          <p:cNvPicPr>
            <a:picLocks noGrp="1" noChangeAspect="1" noChangeArrowheads="1"/>
          </p:cNvPicPr>
          <p:nvPr>
            <p:ph idx="1"/>
          </p:nvPr>
        </p:nvPicPr>
        <p:blipFill>
          <a:blip r:embed="rId5">
            <a:extLst>
              <a:ext uri="{28A0092B-C50C-407E-A947-70E740481C1C}">
                <a14:useLocalDpi xmlns:a14="http://schemas.microsoft.com/office/drawing/2010/main" val="0"/>
              </a:ext>
            </a:extLst>
          </a:blip>
          <a:stretch>
            <a:fillRect/>
          </a:stretch>
        </p:blipFill>
        <p:spPr>
          <a:xfrm>
            <a:off x="1187624" y="1404938"/>
            <a:ext cx="6804000" cy="4536000"/>
          </a:xfrm>
          <a:prstGeom prst="rect">
            <a:avLst/>
          </a:prstGeom>
          <a:ln>
            <a:noFill/>
          </a:ln>
          <a:effectLst>
            <a:outerShdw blurRad="292100" dist="139700" dir="2700000" algn="tl" rotWithShape="0">
              <a:srgbClr val="333333">
                <a:alpha val="65000"/>
              </a:srgbClr>
            </a:outerShdw>
          </a:effectLst>
        </p:spPr>
      </p:pic>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13</a:t>
            </a:fld>
            <a:endParaRPr lang="fr-CA">
              <a:solidFill>
                <a:prstClr val="white"/>
              </a:solidFill>
            </a:endParaRPr>
          </a:p>
        </p:txBody>
      </p:sp>
    </p:spTree>
    <p:extLst>
      <p:ext uri="{BB962C8B-B14F-4D97-AF65-F5344CB8AC3E}">
        <p14:creationId xmlns:p14="http://schemas.microsoft.com/office/powerpoint/2010/main" val="158842895"/>
      </p:ext>
    </p:extLst>
  </p:cSld>
  <p:clrMapOvr>
    <a:masterClrMapping/>
  </p:clrMapOvr>
  <mc:AlternateContent xmlns:mc="http://schemas.openxmlformats.org/markup-compatibility/2006" xmlns:p14="http://schemas.microsoft.com/office/powerpoint/2010/main">
    <mc:Choice Requires="p14">
      <p:transition spd="med" p14:dur="700" advTm="33515">
        <p:fade/>
      </p:transition>
    </mc:Choice>
    <mc:Fallback xmlns="">
      <p:transition spd="med" advTm="3351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1810" name="Rectangle 2"/>
          <p:cNvSpPr>
            <a:spLocks noGrp="1" noChangeArrowheads="1"/>
          </p:cNvSpPr>
          <p:nvPr>
            <p:ph type="title"/>
          </p:nvPr>
        </p:nvSpPr>
        <p:spPr/>
        <p:txBody>
          <a:bodyPr>
            <a:normAutofit/>
          </a:bodyPr>
          <a:lstStyle/>
          <a:p>
            <a:r>
              <a:rPr lang="fr-CA" altLang="fr-FR" dirty="0" smtClean="0"/>
              <a:t>Objectifs de l’hygiène </a:t>
            </a:r>
            <a:r>
              <a:rPr lang="fr-CA" altLang="fr-FR" dirty="0"/>
              <a:t>des mains</a:t>
            </a:r>
          </a:p>
        </p:txBody>
      </p:sp>
      <p:sp>
        <p:nvSpPr>
          <p:cNvPr id="100355" name="Rectangle 3"/>
          <p:cNvSpPr>
            <a:spLocks noGrp="1" noChangeArrowheads="1"/>
          </p:cNvSpPr>
          <p:nvPr>
            <p:ph sz="half" idx="1"/>
          </p:nvPr>
        </p:nvSpPr>
        <p:spPr>
          <a:xfrm>
            <a:off x="628650" y="1825625"/>
            <a:ext cx="4303390" cy="4351338"/>
          </a:xfrm>
        </p:spPr>
        <p:txBody>
          <a:bodyPr>
            <a:normAutofit/>
          </a:bodyPr>
          <a:lstStyle/>
          <a:p>
            <a:pPr marL="457200" indent="-457200">
              <a:buFont typeface="Arial" panose="020B0604020202020204" pitchFamily="34" charset="0"/>
              <a:buChar char="•"/>
            </a:pPr>
            <a:r>
              <a:rPr lang="fr-CA" altLang="fr-FR" dirty="0"/>
              <a:t>Éliminer les saletés, les souillures et les </a:t>
            </a:r>
            <a:r>
              <a:rPr lang="fr-CA" altLang="fr-FR" dirty="0" smtClean="0"/>
              <a:t>agents pathogènes nouvellement </a:t>
            </a:r>
            <a:r>
              <a:rPr lang="fr-CA" altLang="fr-FR" dirty="0"/>
              <a:t>acquis par le contact </a:t>
            </a:r>
            <a:r>
              <a:rPr lang="fr-CA" altLang="fr-FR" dirty="0" smtClean="0"/>
              <a:t>  (flore transitoire);</a:t>
            </a:r>
            <a:endParaRPr lang="fr-CA" altLang="fr-FR" dirty="0"/>
          </a:p>
          <a:p>
            <a:pPr marL="457200" indent="-457200">
              <a:buFont typeface="Arial" panose="020B0604020202020204" pitchFamily="34" charset="0"/>
              <a:buChar char="•"/>
            </a:pPr>
            <a:r>
              <a:rPr lang="fr-CA" altLang="fr-FR" dirty="0"/>
              <a:t>Diminuer la quantité </a:t>
            </a:r>
            <a:r>
              <a:rPr lang="fr-CA" altLang="fr-FR" dirty="0" smtClean="0"/>
              <a:t>d’agents </a:t>
            </a:r>
            <a:r>
              <a:rPr lang="fr-CA" altLang="fr-FR" dirty="0"/>
              <a:t>pathogènes </a:t>
            </a:r>
            <a:r>
              <a:rPr lang="fr-CA" altLang="fr-FR" dirty="0" smtClean="0"/>
              <a:t>résidant </a:t>
            </a:r>
            <a:r>
              <a:rPr lang="fr-CA" altLang="fr-FR" dirty="0"/>
              <a:t>sur la peau </a:t>
            </a:r>
            <a:r>
              <a:rPr lang="fr-CA" altLang="fr-FR" dirty="0" smtClean="0"/>
              <a:t>   (</a:t>
            </a:r>
            <a:r>
              <a:rPr lang="fr-CA" altLang="fr-FR" dirty="0"/>
              <a:t>flore résidente</a:t>
            </a:r>
            <a:r>
              <a:rPr lang="fr-CA" altLang="fr-FR" dirty="0" smtClean="0"/>
              <a:t>).</a:t>
            </a:r>
            <a:endParaRPr lang="fr-CA" altLang="fr-FR" dirty="0"/>
          </a:p>
        </p:txBody>
      </p:sp>
      <p:pic>
        <p:nvPicPr>
          <p:cNvPr id="6" name="Picture 8" descr="23683_t220"/>
          <p:cNvPicPr>
            <a:picLocks noGrp="1" noChangeAspect="1" noChangeArrowheads="1" noCrop="1"/>
          </p:cNvPicPr>
          <p:nvPr>
            <p:ph sz="half" idx="2"/>
          </p:nvPr>
        </p:nvPicPr>
        <p:blipFill>
          <a:blip r:embed="rId4" cstate="print">
            <a:extLst/>
          </a:blip>
          <a:srcRect/>
          <a:stretch>
            <a:fillRect/>
          </a:stretch>
        </p:blipFill>
        <p:spPr bwMode="auto">
          <a:xfrm>
            <a:off x="5364088" y="1844824"/>
            <a:ext cx="3166807" cy="3816000"/>
          </a:xfrm>
          <a:prstGeom prst="rect">
            <a:avLst/>
          </a:prstGeom>
          <a:ln>
            <a:noFill/>
          </a:ln>
          <a:effectLst>
            <a:outerShdw blurRad="292100" dist="139700" dir="2700000" algn="tl" rotWithShape="0">
              <a:srgbClr val="333333">
                <a:alpha val="65000"/>
              </a:srgbClr>
            </a:outerShdw>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14</a:t>
            </a:fld>
            <a:endParaRPr lang="fr-CA">
              <a:solidFill>
                <a:prstClr val="white"/>
              </a:solidFill>
            </a:endParaRPr>
          </a:p>
        </p:txBody>
      </p:sp>
    </p:spTree>
    <p:extLst>
      <p:ext uri="{BB962C8B-B14F-4D97-AF65-F5344CB8AC3E}">
        <p14:creationId xmlns:p14="http://schemas.microsoft.com/office/powerpoint/2010/main" val="2473593774"/>
      </p:ext>
    </p:extLst>
  </p:cSld>
  <p:clrMapOvr>
    <a:masterClrMapping/>
  </p:clrMapOvr>
  <mc:AlternateContent xmlns:mc="http://schemas.openxmlformats.org/markup-compatibility/2006" xmlns:p14="http://schemas.microsoft.com/office/powerpoint/2010/main">
    <mc:Choice Requires="p14">
      <p:transition spd="med" p14:dur="700" advClick="0" advTm="21907">
        <p:fade/>
      </p:transition>
    </mc:Choice>
    <mc:Fallback xmlns="">
      <p:transition spd="med" advClick="0" advTm="219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Friction avec une solution hydroalcoolique (SHA)</a:t>
            </a:r>
          </a:p>
        </p:txBody>
      </p:sp>
      <p:pic>
        <p:nvPicPr>
          <p:cNvPr id="4" name="JCYH_How_to_hand_rub_FR">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971600" y="1692275"/>
            <a:ext cx="7201055" cy="396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15</a:t>
            </a:fld>
            <a:endParaRPr lang="fr-CA">
              <a:solidFill>
                <a:prstClr val="white"/>
              </a:solidFill>
            </a:endParaRPr>
          </a:p>
        </p:txBody>
      </p:sp>
    </p:spTree>
    <p:extLst>
      <p:ext uri="{BB962C8B-B14F-4D97-AF65-F5344CB8AC3E}">
        <p14:creationId xmlns:p14="http://schemas.microsoft.com/office/powerpoint/2010/main" val="2877666335"/>
      </p:ext>
    </p:extLst>
  </p:cSld>
  <p:clrMapOvr>
    <a:masterClrMapping/>
  </p:clrMapOvr>
  <p:transition spd="slow" advClick="0" advTm="27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25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mod="1">
    <p:ext uri="{E180D4A7-C9FB-4DFB-919C-405C955672EB}">
      <p14:showEvtLst xmlns:p14="http://schemas.microsoft.com/office/powerpoint/2010/main">
        <p14:playEvt time="167" objId="7"/>
        <p14:stopEvt time="275" objId="7"/>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a:t>Lavage avec eau et savon</a:t>
            </a:r>
          </a:p>
        </p:txBody>
      </p:sp>
      <p:pic>
        <p:nvPicPr>
          <p:cNvPr id="5" name="JCYH_How_to_hand_wash_FR">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971345" y="1692275"/>
            <a:ext cx="7201055" cy="396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16</a:t>
            </a:fld>
            <a:endParaRPr lang="fr-CA">
              <a:solidFill>
                <a:prstClr val="white"/>
              </a:solidFill>
            </a:endParaRPr>
          </a:p>
        </p:txBody>
      </p:sp>
    </p:spTree>
    <p:extLst>
      <p:ext uri="{BB962C8B-B14F-4D97-AF65-F5344CB8AC3E}">
        <p14:creationId xmlns:p14="http://schemas.microsoft.com/office/powerpoint/2010/main" val="2237756264"/>
      </p:ext>
    </p:extLst>
  </p:cSld>
  <p:clrMapOvr>
    <a:masterClrMapping/>
  </p:clrMapOvr>
  <p:transition spd="slow" advClick="0" advTm="44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938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extLst mod="1">
    <p:ext uri="{E180D4A7-C9FB-4DFB-919C-405C955672EB}">
      <p14:showEvtLst xmlns:p14="http://schemas.microsoft.com/office/powerpoint/2010/main">
        <p14:playEvt time="31" objId="3"/>
        <p14:pauseEvt time="141" objId="3"/>
        <p14:seekEvt time="141" objId="3" seek="107"/>
        <p14:resumeEvt time="341" objId="3"/>
        <p14:pauseEvt time="439" objId="3"/>
        <p14:stopEvt time="442" objId="3"/>
      </p14:showEvtLst>
    </p:ext>
  </p:extLs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fr-CA" dirty="0"/>
              <a:t>Zones à surveiller</a:t>
            </a:r>
          </a:p>
        </p:txBody>
      </p:sp>
      <p:pic>
        <p:nvPicPr>
          <p:cNvPr id="11" name="Picture 4" descr="poor-hand-washing-technique-fr"/>
          <p:cNvPicPr>
            <a:picLocks noGrp="1" noChangeAspect="1" noChangeArrowheads="1"/>
          </p:cNvPicPr>
          <p:nvPr>
            <p:ph idx="1"/>
          </p:nvPr>
        </p:nvPicPr>
        <p:blipFill>
          <a:blip r:embed="rId5" cstate="print"/>
          <a:srcRect/>
          <a:stretch>
            <a:fillRect/>
          </a:stretch>
        </p:blipFill>
        <p:spPr>
          <a:xfrm>
            <a:off x="1691680" y="1860550"/>
            <a:ext cx="5832648" cy="4000500"/>
          </a:xfrm>
        </p:spPr>
      </p:pic>
      <p:sp>
        <p:nvSpPr>
          <p:cNvPr id="31751" name="Text Box 22"/>
          <p:cNvSpPr txBox="1">
            <a:spLocks noChangeArrowheads="1"/>
          </p:cNvSpPr>
          <p:nvPr/>
        </p:nvSpPr>
        <p:spPr bwMode="auto">
          <a:xfrm>
            <a:off x="1143001" y="6584529"/>
            <a:ext cx="1727894" cy="233288"/>
          </a:xfrm>
          <a:prstGeom prst="rect">
            <a:avLst/>
          </a:prstGeom>
          <a:noFill/>
          <a:ln w="9525">
            <a:noFill/>
            <a:miter lim="800000"/>
            <a:headEnd/>
            <a:tailEnd/>
          </a:ln>
        </p:spPr>
        <p:txBody>
          <a:bodyPr lIns="91435" tIns="45718" rIns="91435" bIns="45718">
            <a:spAutoFit/>
          </a:bodyPr>
          <a:lstStyle/>
          <a:p>
            <a:pPr>
              <a:spcBef>
                <a:spcPct val="50000"/>
              </a:spcBef>
            </a:pPr>
            <a:r>
              <a:rPr lang="fr-FR" sz="900">
                <a:sym typeface="Symbol" pitchFamily="18" charset="2"/>
              </a:rPr>
              <a:t> DEB Canada 2012</a:t>
            </a:r>
          </a:p>
        </p:txBody>
      </p:sp>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17</a:t>
            </a:fld>
            <a:endParaRPr lang="fr-CA">
              <a:solidFill>
                <a:prstClr val="white"/>
              </a:solidFill>
            </a:endParaRPr>
          </a:p>
        </p:txBody>
      </p:sp>
    </p:spTree>
    <p:custDataLst>
      <p:tags r:id="rId1"/>
    </p:custDataLst>
    <p:extLst>
      <p:ext uri="{BB962C8B-B14F-4D97-AF65-F5344CB8AC3E}">
        <p14:creationId xmlns:p14="http://schemas.microsoft.com/office/powerpoint/2010/main" val="4151665381"/>
      </p:ext>
    </p:extLst>
  </p:cSld>
  <p:clrMapOvr>
    <a:masterClrMapping/>
  </p:clrMapOvr>
  <mc:AlternateContent xmlns:mc="http://schemas.openxmlformats.org/markup-compatibility/2006" xmlns:p14="http://schemas.microsoft.com/office/powerpoint/2010/main">
    <mc:Choice Requires="p14">
      <p:transition spd="med" p14:dur="700" advClick="0" advTm="15688">
        <p:fade/>
      </p:transition>
    </mc:Choice>
    <mc:Fallback xmlns="">
      <p:transition spd="med" advClick="0" advTm="1568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0002" name="Rectangle 2"/>
          <p:cNvSpPr>
            <a:spLocks noGrp="1" noChangeArrowheads="1"/>
          </p:cNvSpPr>
          <p:nvPr>
            <p:ph type="title"/>
          </p:nvPr>
        </p:nvSpPr>
        <p:spPr/>
        <p:txBody>
          <a:bodyPr>
            <a:normAutofit fontScale="90000"/>
          </a:bodyPr>
          <a:lstStyle/>
          <a:p>
            <a:r>
              <a:rPr lang="fr-CA" altLang="fr-FR" dirty="0"/>
              <a:t>Quand </a:t>
            </a:r>
            <a:r>
              <a:rPr lang="fr-CA" altLang="fr-FR" dirty="0" smtClean="0"/>
              <a:t>procéder à l’hygiène des mains</a:t>
            </a:r>
            <a:r>
              <a:rPr lang="fr-CA" altLang="fr-FR" dirty="0"/>
              <a:t>?</a:t>
            </a:r>
          </a:p>
        </p:txBody>
      </p:sp>
      <p:sp>
        <p:nvSpPr>
          <p:cNvPr id="108547" name="Rectangle 3"/>
          <p:cNvSpPr>
            <a:spLocks noGrp="1" noChangeArrowheads="1"/>
          </p:cNvSpPr>
          <p:nvPr>
            <p:ph idx="1"/>
          </p:nvPr>
        </p:nvSpPr>
        <p:spPr/>
        <p:txBody>
          <a:bodyPr>
            <a:normAutofit lnSpcReduction="10000"/>
          </a:bodyPr>
          <a:lstStyle/>
          <a:p>
            <a:r>
              <a:rPr lang="fr-CA" altLang="fr-FR" dirty="0"/>
              <a:t>Dès </a:t>
            </a:r>
            <a:r>
              <a:rPr lang="fr-CA" altLang="fr-FR" dirty="0" smtClean="0"/>
              <a:t>que vos mains sont </a:t>
            </a:r>
            <a:r>
              <a:rPr lang="fr-CA" altLang="fr-FR" dirty="0"/>
              <a:t>visiblement sales ou </a:t>
            </a:r>
            <a:r>
              <a:rPr lang="fr-CA" altLang="fr-FR" dirty="0" smtClean="0"/>
              <a:t>souillées;</a:t>
            </a:r>
            <a:endParaRPr lang="fr-CA" altLang="fr-FR" dirty="0"/>
          </a:p>
          <a:p>
            <a:r>
              <a:rPr lang="fr-CA" altLang="fr-FR" dirty="0" smtClean="0"/>
              <a:t>Avant le port de gants et immédiatement </a:t>
            </a:r>
            <a:r>
              <a:rPr lang="fr-CA" altLang="fr-FR" dirty="0"/>
              <a:t>après </a:t>
            </a:r>
            <a:r>
              <a:rPr lang="fr-CA" altLang="fr-FR" dirty="0" smtClean="0"/>
              <a:t>les avoir enlevés;</a:t>
            </a:r>
            <a:endParaRPr lang="fr-CA" altLang="fr-FR" dirty="0"/>
          </a:p>
          <a:p>
            <a:r>
              <a:rPr lang="fr-CA" altLang="fr-FR" dirty="0"/>
              <a:t>Avant de </a:t>
            </a:r>
            <a:r>
              <a:rPr lang="fr-CA" altLang="fr-FR" dirty="0" smtClean="0"/>
              <a:t>boire</a:t>
            </a:r>
            <a:r>
              <a:rPr lang="fr-CA" altLang="fr-FR" dirty="0"/>
              <a:t> </a:t>
            </a:r>
            <a:r>
              <a:rPr lang="fr-CA" altLang="fr-FR" dirty="0" smtClean="0"/>
              <a:t>ou manger, </a:t>
            </a:r>
            <a:r>
              <a:rPr lang="fr-CA" altLang="fr-FR" dirty="0"/>
              <a:t>après s’être mouché ou être allé </a:t>
            </a:r>
            <a:r>
              <a:rPr lang="fr-CA" altLang="fr-FR" dirty="0" smtClean="0"/>
              <a:t>à la toilette;</a:t>
            </a:r>
            <a:endParaRPr lang="fr-CA" altLang="fr-FR" dirty="0"/>
          </a:p>
          <a:p>
            <a:r>
              <a:rPr lang="fr-CA" altLang="fr-FR" dirty="0"/>
              <a:t>Chaque fois qu’elles ont été en contact avec du sang, des liquides biologiques, des sécrétions, des excrétions, des objets ou des surfaces </a:t>
            </a:r>
            <a:r>
              <a:rPr lang="fr-CA" altLang="fr-FR" dirty="0" smtClean="0"/>
              <a:t>contaminées </a:t>
            </a:r>
            <a:r>
              <a:rPr lang="fr-CA" altLang="fr-FR" dirty="0"/>
              <a:t>par ces </a:t>
            </a:r>
            <a:r>
              <a:rPr lang="fr-CA" altLang="fr-FR" dirty="0" smtClean="0"/>
              <a:t>substances;</a:t>
            </a:r>
            <a:endParaRPr lang="fr-CA" altLang="fr-FR" dirty="0"/>
          </a:p>
          <a:p>
            <a:r>
              <a:rPr lang="fr-CA" altLang="fr-FR" dirty="0"/>
              <a:t>En </a:t>
            </a:r>
            <a:r>
              <a:rPr lang="fr-CA" altLang="fr-FR" dirty="0" smtClean="0"/>
              <a:t>rentrant dans une aire </a:t>
            </a:r>
            <a:r>
              <a:rPr lang="fr-CA" altLang="fr-FR" dirty="0"/>
              <a:t>de </a:t>
            </a:r>
            <a:r>
              <a:rPr lang="fr-CA" altLang="fr-FR" dirty="0" smtClean="0"/>
              <a:t>travail;</a:t>
            </a:r>
          </a:p>
          <a:p>
            <a:r>
              <a:rPr lang="fr-CA" altLang="fr-FR" dirty="0"/>
              <a:t>En </a:t>
            </a:r>
            <a:r>
              <a:rPr lang="fr-CA" altLang="fr-FR" dirty="0" smtClean="0"/>
              <a:t>quittant </a:t>
            </a:r>
            <a:r>
              <a:rPr lang="fr-CA" altLang="fr-FR" dirty="0"/>
              <a:t>une aire de </a:t>
            </a:r>
            <a:r>
              <a:rPr lang="fr-CA" altLang="fr-FR" dirty="0" smtClean="0"/>
              <a:t>travail.</a:t>
            </a:r>
            <a:endParaRPr lang="fr-CA" altLang="fr-FR" dirty="0"/>
          </a:p>
          <a:p>
            <a:pPr marL="0" indent="0">
              <a:buNone/>
            </a:pPr>
            <a:endParaRPr lang="fr-CA" altLang="fr-FR"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18</a:t>
            </a:fld>
            <a:endParaRPr lang="fr-CA">
              <a:solidFill>
                <a:prstClr val="white"/>
              </a:solidFill>
            </a:endParaRPr>
          </a:p>
        </p:txBody>
      </p:sp>
    </p:spTree>
    <p:extLst>
      <p:ext uri="{BB962C8B-B14F-4D97-AF65-F5344CB8AC3E}">
        <p14:creationId xmlns:p14="http://schemas.microsoft.com/office/powerpoint/2010/main" val="4232485431"/>
      </p:ext>
    </p:extLst>
  </p:cSld>
  <p:clrMapOvr>
    <a:masterClrMapping/>
  </p:clrMapOvr>
  <mc:AlternateContent xmlns:mc="http://schemas.openxmlformats.org/markup-compatibility/2006" xmlns:p14="http://schemas.microsoft.com/office/powerpoint/2010/main">
    <mc:Choice Requires="p14">
      <p:transition spd="med" p14:dur="700" advClick="0" advTm="36634">
        <p:fade/>
      </p:transition>
    </mc:Choice>
    <mc:Fallback xmlns="">
      <p:transition spd="med" advClick="0" advTm="3663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3" y="0"/>
            <a:ext cx="8804066" cy="1058333"/>
          </a:xfrm>
        </p:spPr>
        <p:txBody>
          <a:bodyPr>
            <a:normAutofit fontScale="90000"/>
          </a:bodyPr>
          <a:lstStyle/>
          <a:p>
            <a:r>
              <a:rPr lang="fr-CA" dirty="0"/>
              <a:t>Les 4 Moments pour l’hygiène des mains</a:t>
            </a:r>
          </a:p>
        </p:txBody>
      </p:sp>
      <p:pic>
        <p:nvPicPr>
          <p:cNvPr id="5" name="Picture 2" descr="man in bed"/>
          <p:cNvPicPr>
            <a:picLocks noChangeAspect="1" noChangeArrowheads="1"/>
          </p:cNvPicPr>
          <p:nvPr>
            <p:custDataLst>
              <p:tags r:id="rId2"/>
            </p:custDataLst>
          </p:nvPr>
        </p:nvPicPr>
        <p:blipFill>
          <a:blip r:embed="rId13" cstate="print">
            <a:extLst>
              <a:ext uri="{28A0092B-C50C-407E-A947-70E740481C1C}">
                <a14:useLocalDpi xmlns:a14="http://schemas.microsoft.com/office/drawing/2010/main" val="0"/>
              </a:ext>
            </a:extLst>
          </a:blip>
          <a:srcRect l="13721" t="17892" r="23274" b="20343"/>
          <a:stretch>
            <a:fillRect/>
          </a:stretch>
        </p:blipFill>
        <p:spPr bwMode="auto">
          <a:xfrm>
            <a:off x="2550695" y="1970705"/>
            <a:ext cx="3790880" cy="332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custDataLst>
              <p:tags r:id="rId3"/>
            </p:custDataLst>
          </p:nvPr>
        </p:nvSpPr>
        <p:spPr bwMode="auto">
          <a:xfrm>
            <a:off x="2939960" y="1538905"/>
            <a:ext cx="383500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lstStyle>
            <a:lvl1pPr>
              <a:spcBef>
                <a:spcPct val="20000"/>
              </a:spcBef>
              <a:buFont typeface="Arial" pitchFamily="34" charset="0"/>
              <a:buChar char="•"/>
              <a:defRPr sz="2800">
                <a:solidFill>
                  <a:schemeClr val="tx1"/>
                </a:solidFill>
                <a:latin typeface="Arial" pitchFamily="34" charset="0"/>
              </a:defRPr>
            </a:lvl1pPr>
            <a:lvl2pPr marL="742950" indent="-285750">
              <a:spcBef>
                <a:spcPct val="20000"/>
              </a:spcBef>
              <a:buFont typeface="Arial" pitchFamily="34" charset="0"/>
              <a:buChar char="–"/>
              <a:defRPr sz="2400">
                <a:solidFill>
                  <a:schemeClr val="tx1"/>
                </a:solidFill>
                <a:latin typeface="Arial" pitchFamily="34" charset="0"/>
              </a:defRPr>
            </a:lvl2pPr>
            <a:lvl3pPr marL="1143000" indent="-228600">
              <a:spcBef>
                <a:spcPct val="20000"/>
              </a:spcBef>
              <a:buFont typeface="Arial" pitchFamily="34" charset="0"/>
              <a:buChar char="•"/>
              <a:defRPr>
                <a:solidFill>
                  <a:schemeClr val="tx1"/>
                </a:solidFill>
                <a:latin typeface="Arial" pitchFamily="34" charset="0"/>
              </a:defRPr>
            </a:lvl3pPr>
            <a:lvl4pPr marL="1600200" indent="-228600">
              <a:spcBef>
                <a:spcPct val="20000"/>
              </a:spcBef>
              <a:buFont typeface="Arial" pitchFamily="34" charset="0"/>
              <a:buChar char="–"/>
              <a:defRPr sz="1600">
                <a:solidFill>
                  <a:schemeClr val="tx1"/>
                </a:solidFill>
                <a:latin typeface="Arial" pitchFamily="34" charset="0"/>
              </a:defRPr>
            </a:lvl4pPr>
            <a:lvl5pPr marL="2057400" indent="-228600">
              <a:spcBef>
                <a:spcPct val="20000"/>
              </a:spcBef>
              <a:buFont typeface="Arial" pitchFamily="34" charset="0"/>
              <a:buChar char="»"/>
              <a:defRPr sz="14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9pPr>
          </a:lstStyle>
          <a:p>
            <a:pPr eaLnBrk="1" fontAlgn="auto" hangingPunct="1">
              <a:spcBef>
                <a:spcPct val="0"/>
              </a:spcBef>
              <a:spcAft>
                <a:spcPts val="0"/>
              </a:spcAft>
              <a:buFontTx/>
              <a:buNone/>
            </a:pPr>
            <a:endParaRPr lang="en-CA" altLang="en-US" sz="1800">
              <a:solidFill>
                <a:prstClr val="black"/>
              </a:solidFill>
              <a:cs typeface="+mn-cs"/>
            </a:endParaRPr>
          </a:p>
        </p:txBody>
      </p:sp>
      <p:sp>
        <p:nvSpPr>
          <p:cNvPr id="7" name="Rectangle 5"/>
          <p:cNvSpPr>
            <a:spLocks noChangeArrowheads="1"/>
          </p:cNvSpPr>
          <p:nvPr>
            <p:custDataLst>
              <p:tags r:id="rId4"/>
            </p:custDataLst>
          </p:nvPr>
        </p:nvSpPr>
        <p:spPr bwMode="auto">
          <a:xfrm>
            <a:off x="3047116" y="1538905"/>
            <a:ext cx="3780234"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lstStyle>
            <a:lvl1pPr>
              <a:spcBef>
                <a:spcPct val="20000"/>
              </a:spcBef>
              <a:buFont typeface="Arial" pitchFamily="34" charset="0"/>
              <a:buChar char="•"/>
              <a:defRPr sz="2800">
                <a:solidFill>
                  <a:schemeClr val="tx1"/>
                </a:solidFill>
                <a:latin typeface="Arial" pitchFamily="34" charset="0"/>
              </a:defRPr>
            </a:lvl1pPr>
            <a:lvl2pPr marL="742950" indent="-285750">
              <a:spcBef>
                <a:spcPct val="20000"/>
              </a:spcBef>
              <a:buFont typeface="Arial" pitchFamily="34" charset="0"/>
              <a:buChar char="–"/>
              <a:defRPr sz="2400">
                <a:solidFill>
                  <a:schemeClr val="tx1"/>
                </a:solidFill>
                <a:latin typeface="Arial" pitchFamily="34" charset="0"/>
              </a:defRPr>
            </a:lvl2pPr>
            <a:lvl3pPr marL="1143000" indent="-228600">
              <a:spcBef>
                <a:spcPct val="20000"/>
              </a:spcBef>
              <a:buFont typeface="Arial" pitchFamily="34" charset="0"/>
              <a:buChar char="•"/>
              <a:defRPr>
                <a:solidFill>
                  <a:schemeClr val="tx1"/>
                </a:solidFill>
                <a:latin typeface="Arial" pitchFamily="34" charset="0"/>
              </a:defRPr>
            </a:lvl3pPr>
            <a:lvl4pPr marL="1600200" indent="-228600">
              <a:spcBef>
                <a:spcPct val="20000"/>
              </a:spcBef>
              <a:buFont typeface="Arial" pitchFamily="34" charset="0"/>
              <a:buChar char="–"/>
              <a:defRPr sz="1600">
                <a:solidFill>
                  <a:schemeClr val="tx1"/>
                </a:solidFill>
                <a:latin typeface="Arial" pitchFamily="34" charset="0"/>
              </a:defRPr>
            </a:lvl4pPr>
            <a:lvl5pPr marL="2057400" indent="-228600">
              <a:spcBef>
                <a:spcPct val="20000"/>
              </a:spcBef>
              <a:buFont typeface="Arial" pitchFamily="34" charset="0"/>
              <a:buChar char="»"/>
              <a:defRPr sz="14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9pPr>
          </a:lstStyle>
          <a:p>
            <a:pPr eaLnBrk="1" fontAlgn="auto" hangingPunct="1">
              <a:spcBef>
                <a:spcPct val="0"/>
              </a:spcBef>
              <a:spcAft>
                <a:spcPts val="0"/>
              </a:spcAft>
              <a:buFontTx/>
              <a:buNone/>
            </a:pPr>
            <a:endParaRPr lang="en-CA" altLang="en-US" sz="1800">
              <a:solidFill>
                <a:prstClr val="black"/>
              </a:solidFill>
              <a:cs typeface="+mn-cs"/>
            </a:endParaRPr>
          </a:p>
        </p:txBody>
      </p:sp>
      <p:sp>
        <p:nvSpPr>
          <p:cNvPr id="8" name="AutoShape 6"/>
          <p:cNvSpPr>
            <a:spLocks noChangeArrowheads="1"/>
          </p:cNvSpPr>
          <p:nvPr>
            <p:custDataLst>
              <p:tags r:id="rId5"/>
            </p:custDataLst>
          </p:nvPr>
        </p:nvSpPr>
        <p:spPr bwMode="auto">
          <a:xfrm>
            <a:off x="2885191" y="1886567"/>
            <a:ext cx="3456384" cy="3568285"/>
          </a:xfrm>
          <a:prstGeom prst="roundRect">
            <a:avLst>
              <a:gd name="adj" fmla="val 16667"/>
            </a:avLst>
          </a:prstGeom>
          <a:noFill/>
          <a:ln w="50800">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2800">
                <a:solidFill>
                  <a:schemeClr val="tx1"/>
                </a:solidFill>
                <a:latin typeface="Arial" pitchFamily="34" charset="0"/>
              </a:defRPr>
            </a:lvl1pPr>
            <a:lvl2pPr marL="742950" indent="-285750">
              <a:spcBef>
                <a:spcPct val="20000"/>
              </a:spcBef>
              <a:buFont typeface="Arial" pitchFamily="34" charset="0"/>
              <a:buChar char="–"/>
              <a:defRPr sz="2400">
                <a:solidFill>
                  <a:schemeClr val="tx1"/>
                </a:solidFill>
                <a:latin typeface="Arial" pitchFamily="34" charset="0"/>
              </a:defRPr>
            </a:lvl2pPr>
            <a:lvl3pPr marL="1143000" indent="-228600">
              <a:spcBef>
                <a:spcPct val="20000"/>
              </a:spcBef>
              <a:buFont typeface="Arial" pitchFamily="34" charset="0"/>
              <a:buChar char="•"/>
              <a:defRPr>
                <a:solidFill>
                  <a:schemeClr val="tx1"/>
                </a:solidFill>
                <a:latin typeface="Arial" pitchFamily="34" charset="0"/>
              </a:defRPr>
            </a:lvl3pPr>
            <a:lvl4pPr marL="1600200" indent="-228600">
              <a:spcBef>
                <a:spcPct val="20000"/>
              </a:spcBef>
              <a:buFont typeface="Arial" pitchFamily="34" charset="0"/>
              <a:buChar char="–"/>
              <a:defRPr sz="1600">
                <a:solidFill>
                  <a:schemeClr val="tx1"/>
                </a:solidFill>
                <a:latin typeface="Arial" pitchFamily="34" charset="0"/>
              </a:defRPr>
            </a:lvl4pPr>
            <a:lvl5pPr marL="2057400" indent="-228600">
              <a:spcBef>
                <a:spcPct val="20000"/>
              </a:spcBef>
              <a:buFont typeface="Arial" pitchFamily="34" charset="0"/>
              <a:buChar char="»"/>
              <a:defRPr sz="14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9pPr>
          </a:lstStyle>
          <a:p>
            <a:pPr eaLnBrk="1" fontAlgn="auto" hangingPunct="1">
              <a:spcBef>
                <a:spcPct val="0"/>
              </a:spcBef>
              <a:spcAft>
                <a:spcPts val="0"/>
              </a:spcAft>
              <a:buFontTx/>
              <a:buNone/>
            </a:pPr>
            <a:endParaRPr lang="en-CA" altLang="en-US" sz="1800">
              <a:solidFill>
                <a:prstClr val="black"/>
              </a:solidFill>
              <a:cs typeface="+mn-cs"/>
            </a:endParaRPr>
          </a:p>
        </p:txBody>
      </p:sp>
      <p:pic>
        <p:nvPicPr>
          <p:cNvPr id="10" name="Picture 9" descr="individual arrow 2F with wording"/>
          <p:cNvPicPr>
            <a:picLocks noChangeAspect="1" noChangeArrowheads="1"/>
          </p:cNvPicPr>
          <p:nvPr>
            <p:custDataLst>
              <p:tags r:id="rId6"/>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5017469" y="1820575"/>
            <a:ext cx="2073142" cy="125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descr="individual arrow 3F with wording"/>
          <p:cNvPicPr>
            <a:picLocks noChangeAspect="1" noChangeArrowheads="1"/>
          </p:cNvPicPr>
          <p:nvPr>
            <p:custDataLst>
              <p:tags r:id="rId7"/>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rot="20134144">
            <a:off x="1949886" y="4568327"/>
            <a:ext cx="2422746" cy="146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individual arrow 4F with wording"/>
          <p:cNvPicPr>
            <a:picLocks noChangeAspect="1" noChangeArrowheads="1"/>
          </p:cNvPicPr>
          <p:nvPr>
            <p:custDataLst>
              <p:tags r:id="rId8"/>
            </p:custDataLst>
          </p:nvPr>
        </p:nvPicPr>
        <p:blipFill>
          <a:blip r:embed="rId16" cstate="print">
            <a:extLst>
              <a:ext uri="{28A0092B-C50C-407E-A947-70E740481C1C}">
                <a14:useLocalDpi xmlns:a14="http://schemas.microsoft.com/office/drawing/2010/main" val="0"/>
              </a:ext>
            </a:extLst>
          </a:blip>
          <a:srcRect/>
          <a:stretch>
            <a:fillRect/>
          </a:stretch>
        </p:blipFill>
        <p:spPr bwMode="auto">
          <a:xfrm>
            <a:off x="6456840" y="2899184"/>
            <a:ext cx="2260572"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1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82863" y="1289364"/>
            <a:ext cx="1075210" cy="1275540"/>
          </a:xfrm>
          <a:prstGeom prst="rect">
            <a:avLst/>
          </a:prstGeom>
        </p:spPr>
      </p:pic>
      <p:pic>
        <p:nvPicPr>
          <p:cNvPr id="15" name="Image 14"/>
          <p:cNvPicPr>
            <a:picLocks noChangeAspect="1"/>
          </p:cNvPicPr>
          <p:nvPr/>
        </p:nvPicPr>
        <p:blipFill rotWithShape="1">
          <a:blip r:embed="rId18" cstate="print">
            <a:extLst>
              <a:ext uri="{28A0092B-C50C-407E-A947-70E740481C1C}">
                <a14:useLocalDpi xmlns:a14="http://schemas.microsoft.com/office/drawing/2010/main" val="0"/>
              </a:ext>
            </a:extLst>
          </a:blip>
          <a:srcRect b="25000"/>
          <a:stretch/>
        </p:blipFill>
        <p:spPr>
          <a:xfrm>
            <a:off x="368904" y="5960826"/>
            <a:ext cx="1908440" cy="715666"/>
          </a:xfrm>
          <a:prstGeom prst="rect">
            <a:avLst/>
          </a:prstGeom>
        </p:spPr>
      </p:pic>
      <p:pic>
        <p:nvPicPr>
          <p:cNvPr id="16" name="Image 1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045979" y="1059948"/>
            <a:ext cx="3391718" cy="629782"/>
          </a:xfrm>
          <a:prstGeom prst="rect">
            <a:avLst/>
          </a:prstGeom>
        </p:spPr>
      </p:pic>
      <p:pic>
        <p:nvPicPr>
          <p:cNvPr id="1026" name="Picture 2" descr="https://www.inspq.qc.ca/Data/Sites/1/GalleryImages/maladies-infectieuses/soins_securitaires_web2.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5107486" y="6132959"/>
            <a:ext cx="1983125" cy="44489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individual arrow 1F with wording"/>
          <p:cNvPicPr>
            <a:picLocks noChangeAspect="1" noChangeArrowheads="1"/>
          </p:cNvPicPr>
          <p:nvPr>
            <p:custDataLst>
              <p:tags r:id="rId9"/>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555420" y="2916971"/>
            <a:ext cx="214575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Audio 2">
            <a:hlinkClick r:id="" action="ppaction://media"/>
          </p:cNvPr>
          <p:cNvPicPr>
            <a:picLocks noChangeAspect="1"/>
          </p:cNvPicPr>
          <p:nvPr>
            <a:audioFile r:link="rId11"/>
            <p:extLst>
              <p:ext uri="{DAA4B4D4-6D71-4841-9C94-3DE7FCFB9230}">
                <p14:media xmlns:p14="http://schemas.microsoft.com/office/powerpoint/2010/main" r:embed="rId10"/>
              </p:ext>
            </p:extLst>
          </p:nvPr>
        </p:nvPicPr>
        <p:blipFill>
          <a:blip r:embed="rId22"/>
          <a:stretch>
            <a:fillRect/>
          </a:stretch>
        </p:blipFill>
        <p:spPr>
          <a:xfrm>
            <a:off x="8318500" y="6032500"/>
            <a:ext cx="609600" cy="609600"/>
          </a:xfrm>
          <a:prstGeom prst="rect">
            <a:avLst/>
          </a:prstGeom>
        </p:spPr>
      </p:pic>
      <p:sp>
        <p:nvSpPr>
          <p:cNvPr id="14" name="Espace réservé du numéro de diapositive 13"/>
          <p:cNvSpPr>
            <a:spLocks noGrp="1"/>
          </p:cNvSpPr>
          <p:nvPr>
            <p:ph type="sldNum" sz="quarter" idx="12"/>
          </p:nvPr>
        </p:nvSpPr>
        <p:spPr/>
        <p:txBody>
          <a:bodyPr/>
          <a:lstStyle/>
          <a:p>
            <a:fld id="{EC1A4259-C848-47AA-8FC5-63A0EB1896A5}" type="slidenum">
              <a:rPr lang="fr-CA" smtClean="0">
                <a:solidFill>
                  <a:prstClr val="white"/>
                </a:solidFill>
              </a:rPr>
              <a:pPr/>
              <a:t>19</a:t>
            </a:fld>
            <a:endParaRPr lang="fr-CA">
              <a:solidFill>
                <a:prstClr val="white"/>
              </a:solidFill>
            </a:endParaRPr>
          </a:p>
        </p:txBody>
      </p:sp>
    </p:spTree>
    <p:custDataLst>
      <p:tags r:id="rId1"/>
    </p:custDataLst>
    <p:extLst>
      <p:ext uri="{BB962C8B-B14F-4D97-AF65-F5344CB8AC3E}">
        <p14:creationId xmlns:p14="http://schemas.microsoft.com/office/powerpoint/2010/main" val="2364997847"/>
      </p:ext>
    </p:extLst>
  </p:cSld>
  <p:clrMapOvr>
    <a:masterClrMapping/>
  </p:clrMapOvr>
  <mc:AlternateContent xmlns:mc="http://schemas.openxmlformats.org/markup-compatibility/2006" xmlns:p14="http://schemas.microsoft.com/office/powerpoint/2010/main">
    <mc:Choice Requires="p14">
      <p:transition spd="med" p14:dur="700" advTm="32402">
        <p:fade/>
      </p:transition>
    </mc:Choice>
    <mc:Fallback xmlns="">
      <p:transition spd="med" advTm="324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6" fill="hold" display="0">
                  <p:stCondLst>
                    <p:cond delay="indefinite"/>
                  </p:stCondLst>
                  <p:endCondLst>
                    <p:cond evt="onStopAudio" delay="0">
                      <p:tgtEl>
                        <p:sldTgt/>
                      </p:tgtEl>
                    </p:cond>
                  </p:endCondLst>
                </p:cTn>
                <p:tgtEl>
                  <p:spTgt spid="3"/>
                </p:tgtEl>
              </p:cMediaNode>
            </p:audio>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Objectif </a:t>
            </a:r>
            <a:r>
              <a:rPr lang="fr-FR" dirty="0" smtClean="0"/>
              <a:t>général</a:t>
            </a:r>
            <a:endParaRPr lang="fr-FR" dirty="0"/>
          </a:p>
        </p:txBody>
      </p:sp>
      <p:sp>
        <p:nvSpPr>
          <p:cNvPr id="3" name="Espace réservé du contenu 2"/>
          <p:cNvSpPr>
            <a:spLocks noGrp="1"/>
          </p:cNvSpPr>
          <p:nvPr>
            <p:ph idx="1"/>
          </p:nvPr>
        </p:nvSpPr>
        <p:spPr/>
        <p:txBody>
          <a:bodyPr vert="horz" lIns="91440" tIns="45720" rIns="91440" bIns="45720" rtlCol="0">
            <a:normAutofit/>
          </a:bodyPr>
          <a:lstStyle/>
          <a:p>
            <a:pPr marL="0" indent="0">
              <a:buNone/>
            </a:pPr>
            <a:endParaRPr lang="fr-FR" dirty="0" smtClean="0"/>
          </a:p>
          <a:p>
            <a:pPr marL="0" indent="0">
              <a:buNone/>
            </a:pPr>
            <a:endParaRPr lang="fr-FR" dirty="0" smtClean="0"/>
          </a:p>
          <a:p>
            <a:pPr marL="0" indent="0" algn="ctr">
              <a:buNone/>
            </a:pPr>
            <a:r>
              <a:rPr lang="fr-FR" dirty="0" smtClean="0"/>
              <a:t>Adhérer </a:t>
            </a:r>
            <a:r>
              <a:rPr lang="fr-FR" dirty="0"/>
              <a:t>aux bonnes pratiques en matière de prévention et contrôle des infections nosocomiales afin d’assurer des soins de santé de qualité et sécuritaires </a:t>
            </a:r>
            <a:r>
              <a:rPr lang="fr-FR" dirty="0" smtClean="0"/>
              <a:t>pour les usagers</a:t>
            </a:r>
            <a:r>
              <a:rPr lang="fr-FR" dirty="0"/>
              <a:t>.</a:t>
            </a:r>
          </a:p>
        </p:txBody>
      </p:sp>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
        <p:nvSpPr>
          <p:cNvPr id="6" name="Espace réservé du numéro de diapositive 5"/>
          <p:cNvSpPr>
            <a:spLocks noGrp="1"/>
          </p:cNvSpPr>
          <p:nvPr>
            <p:ph type="sldNum" sz="quarter" idx="12"/>
          </p:nvPr>
        </p:nvSpPr>
        <p:spPr/>
        <p:txBody>
          <a:bodyPr/>
          <a:lstStyle/>
          <a:p>
            <a:fld id="{EC1A4259-C848-47AA-8FC5-63A0EB1896A5}" type="slidenum">
              <a:rPr lang="fr-CA" smtClean="0">
                <a:solidFill>
                  <a:prstClr val="white"/>
                </a:solidFill>
              </a:rPr>
              <a:pPr/>
              <a:t>2</a:t>
            </a:fld>
            <a:endParaRPr lang="fr-CA">
              <a:solidFill>
                <a:prstClr val="white"/>
              </a:solidFill>
            </a:endParaRPr>
          </a:p>
        </p:txBody>
      </p:sp>
    </p:spTree>
    <p:custDataLst>
      <p:tags r:id="rId1"/>
    </p:custDataLst>
    <p:extLst>
      <p:ext uri="{BB962C8B-B14F-4D97-AF65-F5344CB8AC3E}">
        <p14:creationId xmlns:p14="http://schemas.microsoft.com/office/powerpoint/2010/main" val="1497609631"/>
      </p:ext>
    </p:extLst>
  </p:cSld>
  <p:clrMapOvr>
    <a:masterClrMapping/>
  </p:clrMapOvr>
  <mc:AlternateContent xmlns:mc="http://schemas.openxmlformats.org/markup-compatibility/2006" xmlns:p14="http://schemas.microsoft.com/office/powerpoint/2010/main">
    <mc:Choice Requires="p14">
      <p:transition spd="med" p14:dur="700" advTm="17543">
        <p:fade/>
      </p:transition>
    </mc:Choice>
    <mc:Fallback xmlns="">
      <p:transition spd="med" advTm="175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5"/>
                </p:tgtEl>
              </p:cMediaNode>
            </p:audio>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defRPr/>
            </a:pPr>
            <a:r>
              <a:rPr lang="fr-CA" dirty="0"/>
              <a:t>Hydratation des mains</a:t>
            </a:r>
          </a:p>
        </p:txBody>
      </p:sp>
      <p:sp>
        <p:nvSpPr>
          <p:cNvPr id="32772" name="Rectangle 3"/>
          <p:cNvSpPr>
            <a:spLocks noGrp="1" noChangeArrowheads="1"/>
          </p:cNvSpPr>
          <p:nvPr>
            <p:ph type="body" idx="1"/>
          </p:nvPr>
        </p:nvSpPr>
        <p:spPr>
          <a:xfrm>
            <a:off x="685354" y="1143000"/>
            <a:ext cx="5182790" cy="4952628"/>
          </a:xfrm>
        </p:spPr>
        <p:txBody>
          <a:bodyPr/>
          <a:lstStyle/>
          <a:p>
            <a:pPr marL="0" indent="0" eaLnBrk="1" hangingPunct="1">
              <a:buNone/>
            </a:pPr>
            <a:endParaRPr lang="fr-CA" dirty="0" smtClean="0"/>
          </a:p>
          <a:p>
            <a:pPr marL="0" indent="0" eaLnBrk="1" hangingPunct="1">
              <a:buNone/>
            </a:pPr>
            <a:r>
              <a:rPr lang="fr-CA" dirty="0" smtClean="0"/>
              <a:t>Au  </a:t>
            </a:r>
            <a:r>
              <a:rPr lang="fr-CA" dirty="0"/>
              <a:t>moins 4 fois par jour :</a:t>
            </a:r>
          </a:p>
          <a:p>
            <a:r>
              <a:rPr lang="fr-CA" dirty="0"/>
              <a:t>Au début du quart de </a:t>
            </a:r>
            <a:r>
              <a:rPr lang="fr-CA" dirty="0" smtClean="0"/>
              <a:t>travail;</a:t>
            </a:r>
            <a:endParaRPr lang="fr-CA" dirty="0"/>
          </a:p>
          <a:p>
            <a:r>
              <a:rPr lang="fr-CA" dirty="0"/>
              <a:t>Avant les </a:t>
            </a:r>
            <a:r>
              <a:rPr lang="fr-CA" dirty="0" smtClean="0"/>
              <a:t>pauses;</a:t>
            </a:r>
            <a:endParaRPr lang="fr-CA" dirty="0"/>
          </a:p>
          <a:p>
            <a:r>
              <a:rPr lang="fr-CA" dirty="0"/>
              <a:t>Aux </a:t>
            </a:r>
            <a:r>
              <a:rPr lang="fr-CA" dirty="0" smtClean="0"/>
              <a:t>repas;</a:t>
            </a:r>
            <a:endParaRPr lang="fr-CA" dirty="0"/>
          </a:p>
          <a:p>
            <a:r>
              <a:rPr lang="fr-CA" dirty="0"/>
              <a:t>À la fin du quart de </a:t>
            </a:r>
            <a:r>
              <a:rPr lang="fr-CA" dirty="0" smtClean="0"/>
              <a:t>travail.</a:t>
            </a:r>
            <a:endParaRPr lang="fr-CA" dirty="0"/>
          </a:p>
        </p:txBody>
      </p:sp>
      <p:pic>
        <p:nvPicPr>
          <p:cNvPr id="32773" name="Picture 5"/>
          <p:cNvPicPr>
            <a:picLocks noChangeAspect="1" noChangeArrowheads="1"/>
          </p:cNvPicPr>
          <p:nvPr/>
        </p:nvPicPr>
        <p:blipFill>
          <a:blip r:embed="rId5" cstate="print"/>
          <a:srcRect l="32031" t="15498" r="28125" b="23045"/>
          <a:stretch>
            <a:fillRect/>
          </a:stretch>
        </p:blipFill>
        <p:spPr bwMode="auto">
          <a:xfrm>
            <a:off x="5881489" y="2636912"/>
            <a:ext cx="2866975" cy="3204000"/>
          </a:xfrm>
          <a:prstGeom prst="rect">
            <a:avLst/>
          </a:prstGeom>
          <a:noFill/>
          <a:ln w="9525">
            <a:noFill/>
            <a:miter lim="800000"/>
            <a:headEnd/>
            <a:tailEnd/>
          </a:ln>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20</a:t>
            </a:fld>
            <a:endParaRPr lang="fr-CA">
              <a:solidFill>
                <a:prstClr val="white"/>
              </a:solidFill>
            </a:endParaRPr>
          </a:p>
        </p:txBody>
      </p:sp>
    </p:spTree>
    <p:extLst>
      <p:ext uri="{BB962C8B-B14F-4D97-AF65-F5344CB8AC3E}">
        <p14:creationId xmlns:p14="http://schemas.microsoft.com/office/powerpoint/2010/main" val="1899627175"/>
      </p:ext>
    </p:extLst>
  </p:cSld>
  <p:clrMapOvr>
    <a:masterClrMapping/>
  </p:clrMapOvr>
  <mc:AlternateContent xmlns:mc="http://schemas.openxmlformats.org/markup-compatibility/2006" xmlns:p14="http://schemas.microsoft.com/office/powerpoint/2010/main">
    <mc:Choice Requires="p14">
      <p:transition spd="med" p14:dur="700" advTm="38307">
        <p:fade/>
      </p:transition>
    </mc:Choice>
    <mc:Fallback xmlns="">
      <p:transition spd="med" advTm="383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62" name="Rectangle 2"/>
          <p:cNvSpPr>
            <a:spLocks noGrp="1" noChangeArrowheads="1"/>
          </p:cNvSpPr>
          <p:nvPr>
            <p:ph type="title"/>
          </p:nvPr>
        </p:nvSpPr>
        <p:spPr/>
        <p:txBody>
          <a:bodyPr/>
          <a:lstStyle/>
          <a:p>
            <a:r>
              <a:rPr lang="fr-CA" altLang="fr-FR" dirty="0"/>
              <a:t>Port de gants</a:t>
            </a:r>
            <a:endParaRPr lang="fr-FR" altLang="fr-FR" dirty="0"/>
          </a:p>
        </p:txBody>
      </p:sp>
      <p:sp>
        <p:nvSpPr>
          <p:cNvPr id="123907" name="Text Box 3"/>
          <p:cNvSpPr>
            <a:spLocks noGrp="1" noChangeArrowheads="1"/>
          </p:cNvSpPr>
          <p:nvPr>
            <p:ph sz="half" idx="1"/>
          </p:nvPr>
        </p:nvSpPr>
        <p:spPr/>
        <p:txBody>
          <a:bodyPr/>
          <a:lstStyle/>
          <a:p>
            <a:pPr marL="457200" indent="-457200">
              <a:buFont typeface="Arial" panose="020B0604020202020204" pitchFamily="34" charset="0"/>
              <a:buChar char="•"/>
            </a:pPr>
            <a:r>
              <a:rPr lang="fr-CA" altLang="fr-FR" dirty="0"/>
              <a:t>Retirer de façon </a:t>
            </a:r>
            <a:r>
              <a:rPr lang="fr-CA" altLang="fr-FR" dirty="0" smtClean="0"/>
              <a:t>sécuritaire;</a:t>
            </a:r>
            <a:endParaRPr lang="fr-CA" altLang="fr-FR" dirty="0"/>
          </a:p>
          <a:p>
            <a:pPr marL="457200" indent="-457200">
              <a:buFont typeface="Arial" panose="020B0604020202020204" pitchFamily="34" charset="0"/>
              <a:buChar char="•"/>
            </a:pPr>
            <a:r>
              <a:rPr lang="fr-CA" altLang="fr-FR" dirty="0"/>
              <a:t>Jeter le plus tôt possible à l’endroit même où ils ont été </a:t>
            </a:r>
            <a:r>
              <a:rPr lang="fr-CA" altLang="fr-FR" dirty="0" smtClean="0"/>
              <a:t>utilisés;</a:t>
            </a:r>
            <a:endParaRPr lang="fr-CA" altLang="fr-FR" dirty="0"/>
          </a:p>
          <a:p>
            <a:pPr marL="457200" indent="-457200">
              <a:buFont typeface="Arial" panose="020B0604020202020204" pitchFamily="34" charset="0"/>
              <a:buChar char="•"/>
            </a:pPr>
            <a:r>
              <a:rPr lang="fr-CA" altLang="fr-FR" dirty="0"/>
              <a:t>Tout ce que l’on touche avec des gants peut devenir </a:t>
            </a:r>
            <a:r>
              <a:rPr lang="fr-CA" altLang="fr-FR" dirty="0" smtClean="0"/>
              <a:t>contaminé.</a:t>
            </a:r>
            <a:endParaRPr lang="fr-CA" altLang="fr-FR" dirty="0"/>
          </a:p>
        </p:txBody>
      </p:sp>
      <p:pic>
        <p:nvPicPr>
          <p:cNvPr id="2050" name="Picture 2" descr="F:\cellulaire.jpg"/>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a:xfrm>
            <a:off x="5271007" y="2348880"/>
            <a:ext cx="3244343" cy="3629264"/>
          </a:xfrm>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21</a:t>
            </a:fld>
            <a:endParaRPr lang="fr-CA">
              <a:solidFill>
                <a:prstClr val="white"/>
              </a:solidFill>
            </a:endParaRPr>
          </a:p>
        </p:txBody>
      </p:sp>
    </p:spTree>
    <p:extLst>
      <p:ext uri="{BB962C8B-B14F-4D97-AF65-F5344CB8AC3E}">
        <p14:creationId xmlns:p14="http://schemas.microsoft.com/office/powerpoint/2010/main" val="2394772186"/>
      </p:ext>
    </p:extLst>
  </p:cSld>
  <p:clrMapOvr>
    <a:masterClrMapping/>
  </p:clrMapOvr>
  <mc:AlternateContent xmlns:mc="http://schemas.openxmlformats.org/markup-compatibility/2006" xmlns:p14="http://schemas.microsoft.com/office/powerpoint/2010/main">
    <mc:Choice Requires="p14">
      <p:transition spd="med" p14:dur="700" advClick="0" advTm="34511">
        <p:fade/>
      </p:transition>
    </mc:Choice>
    <mc:Fallback xmlns="">
      <p:transition spd="med" advClick="0" advTm="345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FR" smtClean="0"/>
              <a:t>HYGIÈNE RESPIRATOIRE</a:t>
            </a:r>
            <a:endParaRPr lang="fr-CA" dirty="0"/>
          </a:p>
        </p:txBody>
      </p:sp>
      <p:sp>
        <p:nvSpPr>
          <p:cNvPr id="7" name="Espace réservé du contenu 6"/>
          <p:cNvSpPr>
            <a:spLocks noGrp="1"/>
          </p:cNvSpPr>
          <p:nvPr>
            <p:ph idx="1"/>
          </p:nvPr>
        </p:nvSpPr>
        <p:spPr/>
        <p:txBody>
          <a:bodyPr/>
          <a:lstStyle/>
          <a:p>
            <a:r>
              <a:rPr lang="fr-CA" dirty="0" smtClean="0"/>
              <a:t>Ensemble de mesures à appliquer pour limiter la dispersion des microorganismes à l’occasion d’éternuement, de toux ou de mouchage.</a:t>
            </a:r>
          </a:p>
          <a:p>
            <a:r>
              <a:rPr lang="fr-CA" dirty="0" smtClean="0"/>
              <a:t>Elle consiste à: </a:t>
            </a:r>
          </a:p>
          <a:p>
            <a:endParaRPr lang="fr-CA" dirty="0" smtClean="0"/>
          </a:p>
          <a:p>
            <a:pPr marL="628650" lvl="1" indent="-276225">
              <a:buClrTx/>
              <a:buFont typeface="+mj-lt"/>
              <a:buAutoNum type="arabicPeriod"/>
              <a:tabLst>
                <a:tab pos="895350" algn="l"/>
              </a:tabLst>
            </a:pPr>
            <a:r>
              <a:rPr lang="fr-CA" dirty="0" smtClean="0"/>
              <a:t>Contenir les sécrétions (empêcher les sécrétions du nez et 	de la bouche de se disperser dans l’environnement). </a:t>
            </a:r>
          </a:p>
          <a:p>
            <a:pPr marL="628650" lvl="1" indent="-276225">
              <a:buClrTx/>
              <a:buFont typeface="+mj-lt"/>
              <a:buAutoNum type="arabicPeriod"/>
            </a:pPr>
            <a:r>
              <a:rPr lang="fr-CA" dirty="0" smtClean="0"/>
              <a:t>Utiliser la bonne technique de mouchage. </a:t>
            </a:r>
          </a:p>
          <a:p>
            <a:pPr marL="628650" lvl="1" indent="-276225">
              <a:buClrTx/>
              <a:buFont typeface="+mj-lt"/>
              <a:buAutoNum type="arabicPeriod"/>
            </a:pPr>
            <a:r>
              <a:rPr lang="fr-CA" dirty="0" smtClean="0"/>
              <a:t>Procéder à l’hygiène des mains. </a:t>
            </a:r>
            <a:endParaRPr lang="fr-CA"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22</a:t>
            </a:fld>
            <a:endParaRPr lang="fr-CA">
              <a:solidFill>
                <a:prstClr val="white"/>
              </a:solidFill>
            </a:endParaRPr>
          </a:p>
        </p:txBody>
      </p:sp>
    </p:spTree>
    <p:extLst>
      <p:ext uri="{BB962C8B-B14F-4D97-AF65-F5344CB8AC3E}">
        <p14:creationId xmlns:p14="http://schemas.microsoft.com/office/powerpoint/2010/main" val="842294973"/>
      </p:ext>
    </p:extLst>
  </p:cSld>
  <p:clrMapOvr>
    <a:masterClrMapping/>
  </p:clrMapOvr>
  <mc:AlternateContent xmlns:mc="http://schemas.openxmlformats.org/markup-compatibility/2006" xmlns:p14="http://schemas.microsoft.com/office/powerpoint/2010/main">
    <mc:Choice Requires="p14">
      <p:transition spd="med" p14:dur="700" advTm="31312">
        <p:fade/>
      </p:transition>
    </mc:Choice>
    <mc:Fallback xmlns="">
      <p:transition spd="med" advTm="313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altLang="fr-FR" dirty="0">
                <a:latin typeface="Calibri" panose="020F0502020204030204" pitchFamily="34" charset="0"/>
                <a:cs typeface="Calibri" panose="020F0502020204030204" pitchFamily="34" charset="0"/>
              </a:rPr>
              <a:t>Hygiène respiratoire</a:t>
            </a:r>
            <a:endParaRPr lang="fr-CA" dirty="0"/>
          </a:p>
        </p:txBody>
      </p:sp>
      <p:graphicFrame>
        <p:nvGraphicFramePr>
          <p:cNvPr id="4" name="Espace réservé du contenu 7"/>
          <p:cNvGraphicFramePr>
            <a:graphicFrameLocks noGrp="1"/>
          </p:cNvGraphicFramePr>
          <p:nvPr>
            <p:ph idx="1"/>
            <p:extLst>
              <p:ext uri="{D42A27DB-BD31-4B8C-83A1-F6EECF244321}">
                <p14:modId xmlns:p14="http://schemas.microsoft.com/office/powerpoint/2010/main" val="3226931598"/>
              </p:ext>
            </p:extLst>
          </p:nvPr>
        </p:nvGraphicFramePr>
        <p:xfrm>
          <a:off x="971600" y="1196752"/>
          <a:ext cx="7543750" cy="48245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18500" y="6032500"/>
            <a:ext cx="609600" cy="609600"/>
          </a:xfrm>
          <a:prstGeom prst="rect">
            <a:avLst/>
          </a:prstGeom>
        </p:spPr>
      </p:pic>
      <p:pic>
        <p:nvPicPr>
          <p:cNvPr id="5" name="Image 4"/>
          <p:cNvPicPr>
            <a:picLocks noChangeAspect="1"/>
          </p:cNvPicPr>
          <p:nvPr/>
        </p:nvPicPr>
        <p:blipFill>
          <a:blip r:embed="rId11"/>
          <a:stretch>
            <a:fillRect/>
          </a:stretch>
        </p:blipFill>
        <p:spPr>
          <a:xfrm>
            <a:off x="1331641" y="1484784"/>
            <a:ext cx="1656184" cy="1601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Espace réservé du numéro de diapositive 5"/>
          <p:cNvSpPr>
            <a:spLocks noGrp="1"/>
          </p:cNvSpPr>
          <p:nvPr>
            <p:ph type="sldNum" sz="quarter" idx="12"/>
          </p:nvPr>
        </p:nvSpPr>
        <p:spPr/>
        <p:txBody>
          <a:bodyPr/>
          <a:lstStyle/>
          <a:p>
            <a:fld id="{EC1A4259-C848-47AA-8FC5-63A0EB1896A5}" type="slidenum">
              <a:rPr lang="fr-CA" smtClean="0">
                <a:solidFill>
                  <a:prstClr val="white"/>
                </a:solidFill>
              </a:rPr>
              <a:pPr/>
              <a:t>23</a:t>
            </a:fld>
            <a:endParaRPr lang="fr-CA">
              <a:solidFill>
                <a:prstClr val="white"/>
              </a:solidFill>
            </a:endParaRPr>
          </a:p>
        </p:txBody>
      </p:sp>
    </p:spTree>
    <p:extLst>
      <p:ext uri="{BB962C8B-B14F-4D97-AF65-F5344CB8AC3E}">
        <p14:creationId xmlns:p14="http://schemas.microsoft.com/office/powerpoint/2010/main" val="1818815230"/>
      </p:ext>
    </p:extLst>
  </p:cSld>
  <p:clrMapOvr>
    <a:masterClrMapping/>
  </p:clrMapOvr>
  <mc:AlternateContent xmlns:mc="http://schemas.openxmlformats.org/markup-compatibility/2006" xmlns:p14="http://schemas.microsoft.com/office/powerpoint/2010/main">
    <mc:Choice Requires="p14">
      <p:transition spd="med" p14:dur="700" advTm="21725">
        <p:fade/>
      </p:transition>
    </mc:Choice>
    <mc:Fallback xmlns="">
      <p:transition spd="med" advTm="2172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re 8"/>
          <p:cNvSpPr>
            <a:spLocks noGrp="1"/>
          </p:cNvSpPr>
          <p:nvPr>
            <p:ph type="title"/>
          </p:nvPr>
        </p:nvSpPr>
        <p:spPr>
          <a:xfrm>
            <a:off x="323528" y="0"/>
            <a:ext cx="8191822" cy="1058333"/>
          </a:xfrm>
        </p:spPr>
        <p:txBody>
          <a:bodyPr>
            <a:normAutofit/>
          </a:bodyPr>
          <a:lstStyle/>
          <a:p>
            <a:r>
              <a:rPr lang="fr-FR" dirty="0" smtClean="0"/>
              <a:t>Vous toussez? </a:t>
            </a:r>
            <a:r>
              <a:rPr lang="fr-FR" dirty="0"/>
              <a:t>Portez un masque!</a:t>
            </a:r>
            <a:endParaRPr lang="fr-CA" dirty="0"/>
          </a:p>
        </p:txBody>
      </p: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9334" t="25815" r="29722" b="21352"/>
          <a:stretch/>
        </p:blipFill>
        <p:spPr bwMode="auto">
          <a:xfrm>
            <a:off x="-15957" y="2663686"/>
            <a:ext cx="9159957" cy="6645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24</a:t>
            </a:fld>
            <a:endParaRPr lang="fr-CA">
              <a:solidFill>
                <a:prstClr val="white"/>
              </a:solidFill>
            </a:endParaRPr>
          </a:p>
        </p:txBody>
      </p:sp>
    </p:spTree>
    <p:extLst>
      <p:ext uri="{BB962C8B-B14F-4D97-AF65-F5344CB8AC3E}">
        <p14:creationId xmlns:p14="http://schemas.microsoft.com/office/powerpoint/2010/main" val="1431842719"/>
      </p:ext>
    </p:extLst>
  </p:cSld>
  <p:clrMapOvr>
    <a:masterClrMapping/>
  </p:clrMapOvr>
  <mc:AlternateContent xmlns:mc="http://schemas.openxmlformats.org/markup-compatibility/2006" xmlns:p14="http://schemas.microsoft.com/office/powerpoint/2010/main">
    <mc:Choice Requires="p14">
      <p:transition spd="med" p14:dur="700" advTm="8610">
        <p:fade/>
      </p:transition>
    </mc:Choice>
    <mc:Fallback xmlns="">
      <p:transition spd="med" advTm="86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altLang="fr-FR" dirty="0">
                <a:latin typeface="Calibri" panose="020F0502020204030204" pitchFamily="34" charset="0"/>
                <a:cs typeface="Calibri" panose="020F0502020204030204" pitchFamily="34" charset="0"/>
              </a:rPr>
              <a:t>Étiquette respiratoire</a:t>
            </a:r>
            <a:br>
              <a:rPr lang="fr-CA" altLang="fr-FR" dirty="0">
                <a:latin typeface="Calibri" panose="020F0502020204030204" pitchFamily="34" charset="0"/>
                <a:cs typeface="Calibri" panose="020F0502020204030204" pitchFamily="34" charset="0"/>
              </a:rPr>
            </a:br>
            <a:r>
              <a:rPr lang="fr-CA" altLang="fr-FR" dirty="0">
                <a:latin typeface="Calibri" panose="020F0502020204030204" pitchFamily="34" charset="0"/>
                <a:cs typeface="Calibri" panose="020F0502020204030204" pitchFamily="34" charset="0"/>
              </a:rPr>
              <a:t>Toux, mal de gorge, congestion nasale</a:t>
            </a:r>
            <a:endParaRPr lang="fr-CA" dirty="0"/>
          </a:p>
        </p:txBody>
      </p:sp>
      <p:graphicFrame>
        <p:nvGraphicFramePr>
          <p:cNvPr id="4" name="Espace réservé du contenu 7"/>
          <p:cNvGraphicFramePr>
            <a:graphicFrameLocks noGrp="1"/>
          </p:cNvGraphicFramePr>
          <p:nvPr>
            <p:ph idx="1"/>
            <p:extLst>
              <p:ext uri="{D42A27DB-BD31-4B8C-83A1-F6EECF244321}">
                <p14:modId xmlns:p14="http://schemas.microsoft.com/office/powerpoint/2010/main" val="4156082696"/>
              </p:ext>
            </p:extLst>
          </p:nvPr>
        </p:nvGraphicFramePr>
        <p:xfrm>
          <a:off x="971600" y="1268760"/>
          <a:ext cx="7200800" cy="45365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ZoneTexte 6"/>
          <p:cNvSpPr txBox="1"/>
          <p:nvPr/>
        </p:nvSpPr>
        <p:spPr>
          <a:xfrm>
            <a:off x="899592" y="6093296"/>
            <a:ext cx="6336704" cy="400110"/>
          </a:xfrm>
          <a:prstGeom prst="rect">
            <a:avLst/>
          </a:prstGeom>
          <a:noFill/>
        </p:spPr>
        <p:txBody>
          <a:bodyPr wrap="square" rtlCol="0">
            <a:spAutoFit/>
          </a:bodyPr>
          <a:lstStyle/>
          <a:p>
            <a:r>
              <a:rPr lang="fr-CA" sz="2000" dirty="0" smtClean="0">
                <a:solidFill>
                  <a:srgbClr val="FF0000"/>
                </a:solidFill>
              </a:rPr>
              <a:t>Fièvre : Aviser votre responsable de stage</a:t>
            </a:r>
            <a:endParaRPr lang="fr-CA" sz="2000" dirty="0">
              <a:solidFill>
                <a:srgbClr val="FF0000"/>
              </a:solidFill>
            </a:endParaRP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25</a:t>
            </a:fld>
            <a:endParaRPr lang="fr-CA">
              <a:solidFill>
                <a:prstClr val="white"/>
              </a:solidFill>
            </a:endParaRPr>
          </a:p>
        </p:txBody>
      </p:sp>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675656630"/>
      </p:ext>
    </p:extLst>
  </p:cSld>
  <p:clrMapOvr>
    <a:masterClrMapping/>
  </p:clrMapOvr>
  <mc:AlternateContent xmlns:mc="http://schemas.openxmlformats.org/markup-compatibility/2006" xmlns:p14="http://schemas.microsoft.com/office/powerpoint/2010/main">
    <mc:Choice Requires="p14">
      <p:transition spd="med" p14:dur="700" advTm="49504">
        <p:fade/>
      </p:transition>
    </mc:Choice>
    <mc:Fallback xmlns="">
      <p:transition spd="med" advTm="495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CA" dirty="0" smtClean="0"/>
              <a:t>Précautions additionnelles</a:t>
            </a:r>
            <a:endParaRPr lang="fr-CA" dirty="0"/>
          </a:p>
        </p:txBody>
      </p:sp>
      <p:pic>
        <p:nvPicPr>
          <p:cNvPr id="6" name="Espace réservé du contenu 6"/>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358160"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7" name="Espace réservé du contenu 5"/>
          <p:cNvPicPr preferRelativeResize="0"/>
          <p:nvPr/>
        </p:nvPicPr>
        <p:blipFill>
          <a:blip r:embed="rId6" cstate="print">
            <a:extLst>
              <a:ext uri="{28A0092B-C50C-407E-A947-70E740481C1C}">
                <a14:useLocalDpi xmlns:a14="http://schemas.microsoft.com/office/drawing/2010/main" val="0"/>
              </a:ext>
            </a:extLst>
          </a:blip>
          <a:stretch>
            <a:fillRect/>
          </a:stretch>
        </p:blipFill>
        <p:spPr>
          <a:xfrm>
            <a:off x="1335778"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8" name="Espace réservé du contenu 6"/>
          <p:cNvPicPr preferRelativeResize="0"/>
          <p:nvPr/>
        </p:nvPicPr>
        <p:blipFill>
          <a:blip r:embed="rId7" cstate="print">
            <a:extLst>
              <a:ext uri="{28A0092B-C50C-407E-A947-70E740481C1C}">
                <a14:useLocalDpi xmlns:a14="http://schemas.microsoft.com/office/drawing/2010/main" val="0"/>
              </a:ext>
            </a:extLst>
          </a:blip>
          <a:stretch>
            <a:fillRect/>
          </a:stretch>
        </p:blipFill>
        <p:spPr>
          <a:xfrm>
            <a:off x="2257978"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9" name="Espace réservé du contenu 5"/>
          <p:cNvPicPr preferRelativeResize="0"/>
          <p:nvPr/>
        </p:nvPicPr>
        <p:blipFill>
          <a:blip r:embed="rId8" cstate="print">
            <a:extLst>
              <a:ext uri="{28A0092B-C50C-407E-A947-70E740481C1C}">
                <a14:useLocalDpi xmlns:a14="http://schemas.microsoft.com/office/drawing/2010/main" val="0"/>
              </a:ext>
            </a:extLst>
          </a:blip>
          <a:stretch>
            <a:fillRect/>
          </a:stretch>
        </p:blipFill>
        <p:spPr>
          <a:xfrm>
            <a:off x="3207887"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0" name="Espace réservé du contenu 5"/>
          <p:cNvPicPr preferRelativeResize="0"/>
          <p:nvPr/>
        </p:nvPicPr>
        <p:blipFill>
          <a:blip r:embed="rId9" cstate="print">
            <a:extLst>
              <a:ext uri="{28A0092B-C50C-407E-A947-70E740481C1C}">
                <a14:useLocalDpi xmlns:a14="http://schemas.microsoft.com/office/drawing/2010/main" val="0"/>
              </a:ext>
            </a:extLst>
          </a:blip>
          <a:stretch>
            <a:fillRect/>
          </a:stretch>
        </p:blipFill>
        <p:spPr>
          <a:xfrm>
            <a:off x="4157796"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1" name="Espace réservé du contenu 5"/>
          <p:cNvPicPr preferRelativeResize="0"/>
          <p:nvPr/>
        </p:nvPicPr>
        <p:blipFill>
          <a:blip r:embed="rId10" cstate="print">
            <a:extLst>
              <a:ext uri="{28A0092B-C50C-407E-A947-70E740481C1C}">
                <a14:useLocalDpi xmlns:a14="http://schemas.microsoft.com/office/drawing/2010/main" val="0"/>
              </a:ext>
            </a:extLst>
          </a:blip>
          <a:stretch>
            <a:fillRect/>
          </a:stretch>
        </p:blipFill>
        <p:spPr>
          <a:xfrm>
            <a:off x="5107705"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2" name="Espace réservé du contenu 5"/>
          <p:cNvPicPr/>
          <p:nvPr/>
        </p:nvPicPr>
        <p:blipFill>
          <a:blip r:embed="rId11" cstate="print">
            <a:extLst>
              <a:ext uri="{28A0092B-C50C-407E-A947-70E740481C1C}">
                <a14:useLocalDpi xmlns:a14="http://schemas.microsoft.com/office/drawing/2010/main" val="0"/>
              </a:ext>
            </a:extLst>
          </a:blip>
          <a:stretch>
            <a:fillRect/>
          </a:stretch>
        </p:blipFill>
        <p:spPr>
          <a:xfrm>
            <a:off x="6057614"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3" name="Espace réservé du contenu 5"/>
          <p:cNvPicPr preferRelativeResize="0"/>
          <p:nvPr/>
        </p:nvPicPr>
        <p:blipFill>
          <a:blip r:embed="rId12" cstate="print">
            <a:extLst>
              <a:ext uri="{28A0092B-C50C-407E-A947-70E740481C1C}">
                <a14:useLocalDpi xmlns:a14="http://schemas.microsoft.com/office/drawing/2010/main" val="0"/>
              </a:ext>
            </a:extLst>
          </a:blip>
          <a:stretch>
            <a:fillRect/>
          </a:stretch>
        </p:blipFill>
        <p:spPr>
          <a:xfrm>
            <a:off x="7007521"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6" name="Audio 1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3"/>
          <a:stretch>
            <a:fillRect/>
          </a:stretch>
        </p:blipFill>
        <p:spPr>
          <a:xfrm>
            <a:off x="8318500" y="6032500"/>
            <a:ext cx="609600" cy="609600"/>
          </a:xfrm>
          <a:prstGeom prst="rect">
            <a:avLst/>
          </a:prstGeom>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26</a:t>
            </a:fld>
            <a:endParaRPr lang="fr-CA">
              <a:solidFill>
                <a:prstClr val="white"/>
              </a:solidFill>
            </a:endParaRPr>
          </a:p>
        </p:txBody>
      </p:sp>
    </p:spTree>
    <p:custDataLst>
      <p:tags r:id="rId1"/>
    </p:custDataLst>
    <p:extLst>
      <p:ext uri="{BB962C8B-B14F-4D97-AF65-F5344CB8AC3E}">
        <p14:creationId xmlns:p14="http://schemas.microsoft.com/office/powerpoint/2010/main" val="221695083"/>
      </p:ext>
    </p:extLst>
  </p:cSld>
  <p:clrMapOvr>
    <a:masterClrMapping/>
  </p:clrMapOvr>
  <p:transition spd="slow" advTm="2291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8"/>
                                        </p:tgtEl>
                                      </p:cBhvr>
                                      <p:by x="150000" y="150000"/>
                                    </p:animScale>
                                  </p:childTnLst>
                                </p:cTn>
                              </p:par>
                            </p:childTnLst>
                          </p:cTn>
                        </p:par>
                        <p:par>
                          <p:cTn id="11" fill="hold">
                            <p:stCondLst>
                              <p:cond delay="2000"/>
                            </p:stCondLst>
                            <p:childTnLst>
                              <p:par>
                                <p:cTn id="12" presetID="49" presetClass="path" presetSubtype="0" accel="50000" decel="50000" fill="hold" nodeType="afterEffect">
                                  <p:stCondLst>
                                    <p:cond delay="0"/>
                                  </p:stCondLst>
                                  <p:childTnLst>
                                    <p:animMotion origin="layout" path="M 4.44444E-6 3.65402E-6 L -0.19289 0.39384 " pathEditMode="relative" rAng="0" ptsTypes="AA">
                                      <p:cBhvr>
                                        <p:cTn id="13" dur="2000" fill="hold"/>
                                        <p:tgtEl>
                                          <p:spTgt spid="8"/>
                                        </p:tgtEl>
                                        <p:attrNameLst>
                                          <p:attrName>ppt_x</p:attrName>
                                          <p:attrName>ppt_y</p:attrName>
                                        </p:attrNameLst>
                                      </p:cBhvr>
                                      <p:rCtr x="-9653" y="19681"/>
                                    </p:animMotion>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nodeType="clickEffect">
                                  <p:stCondLst>
                                    <p:cond delay="0"/>
                                  </p:stCondLst>
                                  <p:childTnLst>
                                    <p:animScale>
                                      <p:cBhvr>
                                        <p:cTn id="17" dur="2000" fill="hold"/>
                                        <p:tgtEl>
                                          <p:spTgt spid="9"/>
                                        </p:tgtEl>
                                      </p:cBhvr>
                                      <p:by x="150000" y="150000"/>
                                    </p:animScale>
                                  </p:childTnLst>
                                </p:cTn>
                              </p:par>
                            </p:childTnLst>
                          </p:cTn>
                        </p:par>
                        <p:par>
                          <p:cTn id="18" fill="hold">
                            <p:stCondLst>
                              <p:cond delay="2000"/>
                            </p:stCondLst>
                            <p:childTnLst>
                              <p:par>
                                <p:cTn id="19" presetID="49" presetClass="path" presetSubtype="0" accel="50000" decel="50000" fill="hold" nodeType="afterEffect">
                                  <p:stCondLst>
                                    <p:cond delay="0"/>
                                  </p:stCondLst>
                                  <p:childTnLst>
                                    <p:animMotion origin="layout" path="M 5E-6 3.65402E-6 L -0.0368 0.39384 " pathEditMode="relative" rAng="0" ptsTypes="AA">
                                      <p:cBhvr>
                                        <p:cTn id="20" dur="2000" fill="hold"/>
                                        <p:tgtEl>
                                          <p:spTgt spid="9"/>
                                        </p:tgtEl>
                                        <p:attrNameLst>
                                          <p:attrName>ppt_x</p:attrName>
                                          <p:attrName>ppt_y</p:attrName>
                                        </p:attrNameLst>
                                      </p:cBhvr>
                                      <p:rCtr x="-1840" y="19681"/>
                                    </p:animMotion>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1" fill="hold" display="0">
                  <p:stCondLst>
                    <p:cond delay="indefinite"/>
                  </p:stCondLst>
                  <p:endCondLst>
                    <p:cond evt="onStopAudio" delay="0">
                      <p:tgtEl>
                        <p:sldTgt/>
                      </p:tgtEl>
                    </p:cond>
                  </p:endCondLst>
                </p:cTn>
                <p:tgtEl>
                  <p:spTgt spid="16"/>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1442" name="Rectangle 2"/>
          <p:cNvSpPr>
            <a:spLocks noGrp="1" noChangeArrowheads="1"/>
          </p:cNvSpPr>
          <p:nvPr>
            <p:ph type="title"/>
          </p:nvPr>
        </p:nvSpPr>
        <p:spPr/>
        <p:txBody>
          <a:bodyPr>
            <a:normAutofit/>
          </a:bodyPr>
          <a:lstStyle/>
          <a:p>
            <a:r>
              <a:rPr lang="fr-CA" altLang="fr-FR" dirty="0" smtClean="0"/>
              <a:t>Tableau de référence</a:t>
            </a:r>
            <a:endParaRPr lang="fr-CA" altLang="fr-FR" dirty="0"/>
          </a:p>
        </p:txBody>
      </p:sp>
      <p:pic>
        <p:nvPicPr>
          <p:cNvPr id="6" name="Espace réservé du contenu 5"/>
          <p:cNvPicPr>
            <a:picLocks noGrp="1" noChangeAspect="1"/>
          </p:cNvPicPr>
          <p:nvPr>
            <p:ph idx="1"/>
          </p:nvPr>
        </p:nvPicPr>
        <p:blipFill rotWithShape="1">
          <a:blip r:embed="rId5"/>
          <a:srcRect l="1667" t="18132" r="6042" b="7016"/>
          <a:stretch/>
        </p:blipFill>
        <p:spPr>
          <a:xfrm>
            <a:off x="342897" y="1738825"/>
            <a:ext cx="8447567" cy="3852000"/>
          </a:xfrm>
          <a:prstGeom prst="rect">
            <a:avLst/>
          </a:prstGeom>
          <a:ln>
            <a:solidFill>
              <a:schemeClr val="tx1"/>
            </a:solidFill>
          </a:ln>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27</a:t>
            </a:fld>
            <a:endParaRPr lang="fr-CA">
              <a:solidFill>
                <a:prstClr val="white"/>
              </a:solidFill>
            </a:endParaRPr>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813293281"/>
      </p:ext>
    </p:extLst>
  </p:cSld>
  <p:clrMapOvr>
    <a:masterClrMapping/>
  </p:clrMapOvr>
  <mc:AlternateContent xmlns:mc="http://schemas.openxmlformats.org/markup-compatibility/2006" xmlns:p14="http://schemas.microsoft.com/office/powerpoint/2010/main">
    <mc:Choice Requires="p14">
      <p:transition spd="med" p14:dur="700" advClick="0" advTm="17743">
        <p:fade/>
      </p:transition>
    </mc:Choice>
    <mc:Fallback xmlns="">
      <p:transition spd="med" advClick="0" advTm="177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 « Contact »</a:t>
            </a:r>
            <a:endParaRPr lang="fr-CA"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pic>
        <p:nvPicPr>
          <p:cNvPr id="7" name="Espace réservé du contenu 6"/>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2843808" y="1196752"/>
            <a:ext cx="3510412" cy="4807527"/>
          </a:xfrm>
          <a:prstGeom prst="rect">
            <a:avLst/>
          </a:prstGeom>
          <a:ln>
            <a:noFill/>
          </a:ln>
          <a:effectLst>
            <a:outerShdw blurRad="292100" dist="139700" dir="2700000" algn="tl" rotWithShape="0">
              <a:srgbClr val="333333">
                <a:alpha val="65000"/>
              </a:srgbClr>
            </a:outerShdw>
          </a:effectLst>
        </p:spPr>
      </p:pic>
      <p:sp>
        <p:nvSpPr>
          <p:cNvPr id="4" name="Organigramme : Connecteur 3"/>
          <p:cNvSpPr/>
          <p:nvPr/>
        </p:nvSpPr>
        <p:spPr>
          <a:xfrm>
            <a:off x="5652120" y="4869160"/>
            <a:ext cx="432048" cy="432048"/>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CA" dirty="0" smtClean="0"/>
              <a:t>A</a:t>
            </a:r>
            <a:endParaRPr lang="fr-CA"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28</a:t>
            </a:fld>
            <a:endParaRPr lang="fr-CA">
              <a:solidFill>
                <a:prstClr val="white"/>
              </a:solidFill>
            </a:endParaRPr>
          </a:p>
        </p:txBody>
      </p:sp>
    </p:spTree>
    <p:extLst>
      <p:ext uri="{BB962C8B-B14F-4D97-AF65-F5344CB8AC3E}">
        <p14:creationId xmlns:p14="http://schemas.microsoft.com/office/powerpoint/2010/main" val="478523484"/>
      </p:ext>
    </p:extLst>
  </p:cSld>
  <p:clrMapOvr>
    <a:masterClrMapping/>
  </p:clrMapOvr>
  <mc:AlternateContent xmlns:mc="http://schemas.openxmlformats.org/markup-compatibility/2006" xmlns:p14="http://schemas.microsoft.com/office/powerpoint/2010/main">
    <mc:Choice Requires="p14">
      <p:transition spd="med" p14:dur="700" advTm="45645">
        <p:fade/>
      </p:transition>
    </mc:Choice>
    <mc:Fallback xmlns="">
      <p:transition spd="med" advTm="4564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Techniques </a:t>
            </a:r>
            <a:r>
              <a:rPr lang="fr-CA" dirty="0" smtClean="0"/>
              <a:t>de désinfection</a:t>
            </a:r>
            <a:endParaRPr lang="fr-CA" dirty="0"/>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1399906137"/>
              </p:ext>
            </p:extLst>
          </p:nvPr>
        </p:nvGraphicFramePr>
        <p:xfrm>
          <a:off x="628650" y="1404938"/>
          <a:ext cx="7886700" cy="49117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ZoneTexte 5"/>
          <p:cNvSpPr txBox="1"/>
          <p:nvPr/>
        </p:nvSpPr>
        <p:spPr>
          <a:xfrm>
            <a:off x="1437541" y="2420888"/>
            <a:ext cx="900000" cy="900000"/>
          </a:xfrm>
          <a:prstGeom prst="ellipse">
            <a:avLst/>
          </a:prstGeom>
          <a:ln w="38100">
            <a:solidFill>
              <a:schemeClr val="tx1"/>
            </a:solidFill>
          </a:ln>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prstClr val="black"/>
                </a:solidFill>
                <a:effectLst/>
                <a:uLnTx/>
                <a:uFillTx/>
                <a:latin typeface="Arial"/>
                <a:ea typeface="+mn-ea"/>
                <a:cs typeface="+mn-cs"/>
              </a:rPr>
              <a:t>A</a:t>
            </a:r>
            <a:endParaRPr kumimoji="0" lang="fr-CA" sz="48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ZoneTexte 6"/>
          <p:cNvSpPr txBox="1"/>
          <p:nvPr/>
        </p:nvSpPr>
        <p:spPr>
          <a:xfrm>
            <a:off x="4223553" y="1772816"/>
            <a:ext cx="900000" cy="900000"/>
          </a:xfrm>
          <a:prstGeom prst="ellipse">
            <a:avLst/>
          </a:prstGeom>
          <a:ln w="3810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prstClr val="black"/>
                </a:solidFill>
                <a:effectLst/>
                <a:uLnTx/>
                <a:uFillTx/>
                <a:latin typeface="Arial"/>
                <a:ea typeface="+mn-ea"/>
                <a:cs typeface="+mn-cs"/>
              </a:rPr>
              <a:t>B</a:t>
            </a:r>
            <a:endParaRPr kumimoji="0" lang="fr-CA" sz="48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ZoneTexte 7"/>
          <p:cNvSpPr txBox="1"/>
          <p:nvPr/>
        </p:nvSpPr>
        <p:spPr>
          <a:xfrm>
            <a:off x="7010192" y="1124744"/>
            <a:ext cx="900000" cy="900000"/>
          </a:xfrm>
          <a:prstGeom prst="ellipse">
            <a:avLst/>
          </a:prstGeom>
          <a:ln w="38100"/>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CA" sz="4800" b="0" i="0" u="none" strike="noStrike" kern="1200" cap="none" spc="0" normalizeH="0" baseline="0" noProof="0" dirty="0">
                <a:ln>
                  <a:noFill/>
                </a:ln>
                <a:solidFill>
                  <a:prstClr val="black"/>
                </a:solidFill>
                <a:effectLst/>
                <a:uLnTx/>
                <a:uFillTx/>
                <a:latin typeface="Arial"/>
                <a:ea typeface="+mn-ea"/>
                <a:cs typeface="+mn-cs"/>
              </a:rPr>
              <a:t>C</a:t>
            </a:r>
            <a:endParaRPr kumimoji="0" lang="fr-CA" sz="4800" b="0" i="0" u="none" strike="noStrike" kern="1200" cap="none" spc="0" normalizeH="0" baseline="0" noProof="0" dirty="0">
              <a:ln>
                <a:noFill/>
              </a:ln>
              <a:solidFill>
                <a:prstClr val="black"/>
              </a:solidFill>
              <a:effectLst/>
              <a:uLnTx/>
              <a:uFillTx/>
              <a:latin typeface="Arial"/>
              <a:ea typeface="+mn-ea"/>
              <a:cs typeface="+mn-cs"/>
            </a:endParaRPr>
          </a:p>
        </p:txBody>
      </p:sp>
      <p:pic>
        <p:nvPicPr>
          <p:cNvPr id="4098" name="Picture 2" descr="Résultat d’images pour lingette clorox"/>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49296" y="4142967"/>
            <a:ext cx="882472" cy="129747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images pour lingette peroxyde hydrogene"/>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888967" y="4407207"/>
            <a:ext cx="1167153" cy="1716401"/>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2126498" y="6160689"/>
            <a:ext cx="2576237" cy="58477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1600" b="0"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Lingettes désinfectantes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1600" b="0"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Peroxyde d’hydrogène</a:t>
            </a:r>
          </a:p>
        </p:txBody>
      </p:sp>
      <p:sp>
        <p:nvSpPr>
          <p:cNvPr id="15" name="ZoneTexte 14"/>
          <p:cNvSpPr txBox="1"/>
          <p:nvPr/>
        </p:nvSpPr>
        <p:spPr>
          <a:xfrm>
            <a:off x="6343650" y="5436513"/>
            <a:ext cx="2576237" cy="58477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1600" b="0"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rPr>
              <a:t>Lingettes désinfectantes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16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Times New Roman" panose="02020603050405020304" pitchFamily="18" charset="0"/>
              </a:rPr>
              <a:t>Chlore stabilisé</a:t>
            </a:r>
            <a:endParaRPr kumimoji="0" lang="fr-CA" sz="1600" b="0" i="0" u="none" strike="noStrike" kern="1200" cap="none" spc="0" normalizeH="0" baseline="0" noProof="0" dirty="0">
              <a:ln>
                <a:noFill/>
              </a:ln>
              <a:solidFill>
                <a:prstClr val="black"/>
              </a:solidFill>
              <a:effectLst/>
              <a:uLnTx/>
              <a:uFillTx/>
              <a:latin typeface="Arial" panose="020B0604020202020204" pitchFamily="34" charset="0"/>
              <a:ea typeface="+mn-ea"/>
              <a:cs typeface="Times New Roman" panose="02020603050405020304" pitchFamily="18" charset="0"/>
            </a:endParaRPr>
          </a:p>
        </p:txBody>
      </p:sp>
      <p:sp>
        <p:nvSpPr>
          <p:cNvPr id="3" name="Ellipse 2"/>
          <p:cNvSpPr/>
          <p:nvPr/>
        </p:nvSpPr>
        <p:spPr>
          <a:xfrm>
            <a:off x="1400486" y="5289064"/>
            <a:ext cx="828000" cy="828000"/>
          </a:xfrm>
          <a:prstGeom prst="ellipse">
            <a:avLst/>
          </a:prstGeom>
          <a:ln w="38100">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000" b="1" i="0" u="none" strike="noStrike" kern="1200" cap="none" spc="0" normalizeH="0" baseline="0" noProof="0" dirty="0">
                <a:ln>
                  <a:noFill/>
                </a:ln>
                <a:solidFill>
                  <a:prstClr val="black"/>
                </a:solidFill>
                <a:effectLst/>
                <a:uLnTx/>
                <a:uFillTx/>
                <a:latin typeface="Arial"/>
                <a:ea typeface="+mn-ea"/>
                <a:cs typeface="+mn-cs"/>
              </a:rPr>
              <a:t>1 X</a:t>
            </a:r>
          </a:p>
        </p:txBody>
      </p:sp>
      <p:sp>
        <p:nvSpPr>
          <p:cNvPr id="13" name="Ellipse 12"/>
          <p:cNvSpPr/>
          <p:nvPr/>
        </p:nvSpPr>
        <p:spPr>
          <a:xfrm>
            <a:off x="4259553" y="5260504"/>
            <a:ext cx="828000" cy="828000"/>
          </a:xfrm>
          <a:prstGeom prst="ellipse">
            <a:avLst/>
          </a:prstGeom>
          <a:ln w="38100">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000" b="1" i="0" u="none" strike="noStrike" kern="1200" cap="none" spc="0" normalizeH="0" baseline="0" noProof="0" dirty="0">
                <a:ln>
                  <a:noFill/>
                </a:ln>
                <a:solidFill>
                  <a:prstClr val="black"/>
                </a:solidFill>
                <a:effectLst/>
                <a:uLnTx/>
                <a:uFillTx/>
                <a:latin typeface="Arial"/>
                <a:ea typeface="+mn-ea"/>
                <a:cs typeface="+mn-cs"/>
              </a:rPr>
              <a:t>2 X</a:t>
            </a:r>
          </a:p>
        </p:txBody>
      </p:sp>
      <p:sp>
        <p:nvSpPr>
          <p:cNvPr id="18" name="Ellipse 17"/>
          <p:cNvSpPr/>
          <p:nvPr/>
        </p:nvSpPr>
        <p:spPr>
          <a:xfrm>
            <a:off x="7475619" y="4377703"/>
            <a:ext cx="828000" cy="828000"/>
          </a:xfrm>
          <a:prstGeom prst="ellipse">
            <a:avLst/>
          </a:prstGeom>
          <a:ln w="38100">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000" b="1" i="0" u="none" strike="noStrike" kern="1200" cap="none" spc="0" normalizeH="0" baseline="0" noProof="0" dirty="0">
                <a:ln>
                  <a:noFill/>
                </a:ln>
                <a:solidFill>
                  <a:prstClr val="black"/>
                </a:solidFill>
                <a:effectLst/>
                <a:uLnTx/>
                <a:uFillTx/>
                <a:latin typeface="Arial"/>
                <a:ea typeface="+mn-ea"/>
                <a:cs typeface="+mn-cs"/>
              </a:rPr>
              <a:t>1 X</a:t>
            </a: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18500" y="6032500"/>
            <a:ext cx="609600" cy="609600"/>
          </a:xfrm>
          <a:prstGeom prst="rect">
            <a:avLst/>
          </a:prstGeom>
        </p:spPr>
      </p:pic>
      <p:sp>
        <p:nvSpPr>
          <p:cNvPr id="10" name="Espace réservé du numéro de diapositive 9"/>
          <p:cNvSpPr>
            <a:spLocks noGrp="1"/>
          </p:cNvSpPr>
          <p:nvPr>
            <p:ph type="sldNum" sz="quarter" idx="12"/>
          </p:nvPr>
        </p:nvSpPr>
        <p:spPr/>
        <p:txBody>
          <a:bodyPr/>
          <a:lstStyle/>
          <a:p>
            <a:pPr>
              <a:defRPr/>
            </a:pPr>
            <a:fld id="{7806B830-9787-4A3C-B71D-61CDE6A18F06}" type="slidenum">
              <a:rPr lang="fr-FR" altLang="fr-FR" smtClean="0"/>
              <a:pPr>
                <a:defRPr/>
              </a:pPr>
              <a:t>29</a:t>
            </a:fld>
            <a:endParaRPr lang="fr-FR" altLang="fr-FR"/>
          </a:p>
        </p:txBody>
      </p:sp>
      <p:sp>
        <p:nvSpPr>
          <p:cNvPr id="4" name="ZoneTexte 3"/>
          <p:cNvSpPr txBox="1"/>
          <p:nvPr/>
        </p:nvSpPr>
        <p:spPr>
          <a:xfrm>
            <a:off x="971600" y="1556792"/>
            <a:ext cx="2188420" cy="461665"/>
          </a:xfrm>
          <a:prstGeom prst="rect">
            <a:avLst/>
          </a:prstGeom>
          <a:noFill/>
        </p:spPr>
        <p:txBody>
          <a:bodyPr wrap="none" rtlCol="0">
            <a:spAutoFit/>
          </a:bodyPr>
          <a:lstStyle/>
          <a:p>
            <a:r>
              <a:rPr lang="fr-CA" sz="2400" dirty="0" smtClean="0">
                <a:solidFill>
                  <a:srgbClr val="FF0000"/>
                </a:solidFill>
              </a:rPr>
              <a:t>Un petit rappel</a:t>
            </a:r>
            <a:endParaRPr lang="fr-CA" sz="2400" dirty="0">
              <a:solidFill>
                <a:srgbClr val="FF0000"/>
              </a:solidFill>
            </a:endParaRPr>
          </a:p>
        </p:txBody>
      </p:sp>
    </p:spTree>
    <p:extLst>
      <p:ext uri="{BB962C8B-B14F-4D97-AF65-F5344CB8AC3E}">
        <p14:creationId xmlns:p14="http://schemas.microsoft.com/office/powerpoint/2010/main" val="523410990"/>
      </p:ext>
    </p:extLst>
  </p:cSld>
  <p:clrMapOvr>
    <a:masterClrMapping/>
  </p:clrMapOvr>
  <mc:AlternateContent xmlns:mc="http://schemas.openxmlformats.org/markup-compatibility/2006" xmlns:p14="http://schemas.microsoft.com/office/powerpoint/2010/main">
    <mc:Choice Requires="p14">
      <p:transition spd="med" p14:dur="700" advClick="0" advTm="31002">
        <p:fade/>
      </p:transition>
    </mc:Choice>
    <mc:Fallback xmlns="">
      <p:transition spd="med" advClick="0" advTm="310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a:t>Chaîne de l’infection</a:t>
            </a:r>
            <a:endParaRPr lang="fr-CA" dirty="0"/>
          </a:p>
        </p:txBody>
      </p:sp>
      <p:sp>
        <p:nvSpPr>
          <p:cNvPr id="6" name="Espace réservé du texte 5"/>
          <p:cNvSpPr>
            <a:spLocks noGrp="1"/>
          </p:cNvSpPr>
          <p:nvPr>
            <p:ph type="body" idx="1"/>
          </p:nvPr>
        </p:nvSpPr>
        <p:spPr/>
        <p:txBody>
          <a:bodyPr/>
          <a:lstStyle/>
          <a:p>
            <a:endParaRPr lang="fr-CA"/>
          </a:p>
        </p:txBody>
      </p:sp>
      <p:sp>
        <p:nvSpPr>
          <p:cNvPr id="7" name="Organigramme : Terminateur 6"/>
          <p:cNvSpPr/>
          <p:nvPr/>
        </p:nvSpPr>
        <p:spPr>
          <a:xfrm>
            <a:off x="119932"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Agent</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infectieux</a:t>
            </a:r>
          </a:p>
        </p:txBody>
      </p:sp>
      <p:sp>
        <p:nvSpPr>
          <p:cNvPr id="8" name="Organigramme : Terminateur 7"/>
          <p:cNvSpPr/>
          <p:nvPr/>
        </p:nvSpPr>
        <p:spPr>
          <a:xfrm>
            <a:off x="1600899"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Réservoir</a:t>
            </a:r>
          </a:p>
        </p:txBody>
      </p:sp>
      <p:sp>
        <p:nvSpPr>
          <p:cNvPr id="9" name="Organigramme : Terminateur 8"/>
          <p:cNvSpPr/>
          <p:nvPr/>
        </p:nvSpPr>
        <p:spPr>
          <a:xfrm>
            <a:off x="3081866"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Porte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de sortie</a:t>
            </a:r>
          </a:p>
        </p:txBody>
      </p:sp>
      <p:sp>
        <p:nvSpPr>
          <p:cNvPr id="10" name="Organigramme : Terminateur 9"/>
          <p:cNvSpPr/>
          <p:nvPr/>
        </p:nvSpPr>
        <p:spPr>
          <a:xfrm>
            <a:off x="4562834"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Voies de transmission</a:t>
            </a:r>
          </a:p>
        </p:txBody>
      </p:sp>
      <p:sp>
        <p:nvSpPr>
          <p:cNvPr id="11" name="Organigramme : Terminateur 10"/>
          <p:cNvSpPr/>
          <p:nvPr/>
        </p:nvSpPr>
        <p:spPr>
          <a:xfrm>
            <a:off x="6043801"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Porte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d’entrée</a:t>
            </a:r>
          </a:p>
        </p:txBody>
      </p:sp>
      <p:sp>
        <p:nvSpPr>
          <p:cNvPr id="12" name="Organigramme : Terminateur 11"/>
          <p:cNvSpPr/>
          <p:nvPr/>
        </p:nvSpPr>
        <p:spPr>
          <a:xfrm>
            <a:off x="7524768"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Hôte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réceptif</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3</a:t>
            </a:fld>
            <a:endParaRPr lang="fr-CA">
              <a:solidFill>
                <a:prstClr val="white"/>
              </a:solidFill>
            </a:endParaRPr>
          </a:p>
        </p:txBody>
      </p:sp>
    </p:spTree>
    <p:extLst>
      <p:ext uri="{BB962C8B-B14F-4D97-AF65-F5344CB8AC3E}">
        <p14:creationId xmlns:p14="http://schemas.microsoft.com/office/powerpoint/2010/main" val="2941188237"/>
      </p:ext>
    </p:extLst>
  </p:cSld>
  <p:clrMapOvr>
    <a:masterClrMapping/>
  </p:clrMapOvr>
  <mc:AlternateContent xmlns:mc="http://schemas.openxmlformats.org/markup-compatibility/2006" xmlns:p14="http://schemas.microsoft.com/office/powerpoint/2010/main">
    <mc:Choice Requires="p14">
      <p:transition spd="med" p14:dur="700" advTm="27728">
        <p:fade/>
      </p:transition>
    </mc:Choice>
    <mc:Fallback xmlns="">
      <p:transition spd="med" advTm="2772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Conclusion</a:t>
            </a:r>
            <a:endParaRPr lang="fr-CA" dirty="0"/>
          </a:p>
        </p:txBody>
      </p:sp>
      <p:sp>
        <p:nvSpPr>
          <p:cNvPr id="3" name="Espace réservé du contenu 2"/>
          <p:cNvSpPr>
            <a:spLocks noGrp="1"/>
          </p:cNvSpPr>
          <p:nvPr>
            <p:ph idx="1"/>
          </p:nvPr>
        </p:nvSpPr>
        <p:spPr/>
        <p:txBody>
          <a:bodyPr/>
          <a:lstStyle/>
          <a:p>
            <a:pPr marL="0" indent="0" algn="just">
              <a:buNone/>
            </a:pPr>
            <a:r>
              <a:rPr lang="fr-CA" dirty="0"/>
              <a:t>Les </a:t>
            </a:r>
            <a:r>
              <a:rPr lang="fr-CA" b="1" dirty="0"/>
              <a:t>comportements</a:t>
            </a:r>
            <a:r>
              <a:rPr lang="fr-CA" dirty="0"/>
              <a:t> individuels et collectifs peuvent briser la chaîne de transmission des </a:t>
            </a:r>
            <a:r>
              <a:rPr lang="fr-CA" dirty="0" smtClean="0"/>
              <a:t>microorganismes </a:t>
            </a:r>
            <a:r>
              <a:rPr lang="fr-CA" dirty="0"/>
              <a:t>pour </a:t>
            </a:r>
            <a:r>
              <a:rPr lang="fr-CA" dirty="0" smtClean="0"/>
              <a:t>permettre </a:t>
            </a:r>
            <a:r>
              <a:rPr lang="fr-CA" dirty="0"/>
              <a:t>d’offrir des soins </a:t>
            </a:r>
            <a:r>
              <a:rPr lang="fr-CA" dirty="0" smtClean="0"/>
              <a:t>sécuritaires </a:t>
            </a:r>
            <a:r>
              <a:rPr lang="fr-CA" dirty="0"/>
              <a:t>et de </a:t>
            </a:r>
            <a:r>
              <a:rPr lang="fr-CA" dirty="0" smtClean="0"/>
              <a:t>qualité.</a:t>
            </a:r>
          </a:p>
          <a:p>
            <a:pPr marL="0" indent="0" algn="just">
              <a:buNone/>
            </a:pPr>
            <a:endParaRPr lang="fr-CA" dirty="0" smtClean="0"/>
          </a:p>
          <a:p>
            <a:pPr marL="0" indent="0" algn="just">
              <a:buNone/>
            </a:pPr>
            <a:r>
              <a:rPr lang="fr-CA" dirty="0" smtClean="0"/>
              <a:t>C’est notre responsabilité à tous de voir à la sécurité des usagers.</a:t>
            </a:r>
          </a:p>
          <a:p>
            <a:pPr marL="0" indent="0" algn="just">
              <a:buNone/>
            </a:pPr>
            <a:endParaRPr lang="fr-CA" dirty="0" smtClean="0"/>
          </a:p>
          <a:p>
            <a:pPr marL="0" indent="0" algn="just">
              <a:spcBef>
                <a:spcPts val="0"/>
              </a:spcBef>
              <a:buNone/>
            </a:pPr>
            <a:endParaRPr lang="fr-CA" sz="1400" dirty="0" smtClean="0"/>
          </a:p>
          <a:p>
            <a:pPr marL="0" indent="0" algn="just">
              <a:spcBef>
                <a:spcPts val="0"/>
              </a:spcBef>
              <a:buNone/>
            </a:pPr>
            <a:r>
              <a:rPr lang="fr-CA" dirty="0" smtClean="0"/>
              <a:t>Nous devons tous mettre l’épaule à la roue!</a:t>
            </a:r>
            <a:endParaRPr lang="fr-CA"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
        <p:nvSpPr>
          <p:cNvPr id="6" name="Espace réservé du numéro de diapositive 5"/>
          <p:cNvSpPr>
            <a:spLocks noGrp="1"/>
          </p:cNvSpPr>
          <p:nvPr>
            <p:ph type="sldNum" sz="quarter" idx="12"/>
          </p:nvPr>
        </p:nvSpPr>
        <p:spPr/>
        <p:txBody>
          <a:bodyPr/>
          <a:lstStyle/>
          <a:p>
            <a:fld id="{EC1A4259-C848-47AA-8FC5-63A0EB1896A5}" type="slidenum">
              <a:rPr lang="fr-CA" smtClean="0">
                <a:solidFill>
                  <a:prstClr val="white"/>
                </a:solidFill>
              </a:rPr>
              <a:pPr/>
              <a:t>30</a:t>
            </a:fld>
            <a:endParaRPr lang="fr-CA">
              <a:solidFill>
                <a:prstClr val="white"/>
              </a:solidFill>
            </a:endParaRPr>
          </a:p>
        </p:txBody>
      </p:sp>
    </p:spTree>
    <p:extLst>
      <p:ext uri="{BB962C8B-B14F-4D97-AF65-F5344CB8AC3E}">
        <p14:creationId xmlns:p14="http://schemas.microsoft.com/office/powerpoint/2010/main" val="3389289677"/>
      </p:ext>
    </p:extLst>
  </p:cSld>
  <p:clrMapOvr>
    <a:masterClrMapping/>
  </p:clrMapOvr>
  <p:transition advTm="42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Merci.jpg"/>
          <p:cNvPicPr>
            <a:picLocks noGrp="1" noChangeAspect="1"/>
          </p:cNvPicPr>
          <p:nvPr>
            <p:ph idx="4294967295"/>
          </p:nvPr>
        </p:nvPicPr>
        <p:blipFill rotWithShape="1">
          <a:blip r:embed="rId5" cstate="print"/>
          <a:srcRect l="3987" t="14296" r="3152" b="14206"/>
          <a:stretch/>
        </p:blipFill>
        <p:spPr>
          <a:xfrm>
            <a:off x="971600" y="1412776"/>
            <a:ext cx="7479848" cy="4464496"/>
          </a:xfrm>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31</a:t>
            </a:fld>
            <a:endParaRPr lang="fr-CA">
              <a:solidFill>
                <a:prstClr val="white"/>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Tm="3862">
        <p:fade/>
      </p:transition>
    </mc:Choice>
    <mc:Fallback xmlns="">
      <p:transition spd="med" advTm="38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Voies 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4"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1427542" y="2546687"/>
            <a:ext cx="2288416" cy="3643924"/>
          </a:xfrm>
        </p:spPr>
      </p:pic>
      <p:sp>
        <p:nvSpPr>
          <p:cNvPr id="6" name="Espace réservé du contenu 5"/>
          <p:cNvSpPr>
            <a:spLocks noGrp="1"/>
          </p:cNvSpPr>
          <p:nvPr>
            <p:ph sz="half" idx="2"/>
          </p:nvPr>
        </p:nvSpPr>
        <p:spPr>
          <a:xfrm>
            <a:off x="4629150" y="2743199"/>
            <a:ext cx="3886200" cy="3433764"/>
          </a:xfrm>
        </p:spPr>
        <p:txBody>
          <a:bodyPr/>
          <a:lstStyle/>
          <a:p>
            <a:r>
              <a:rPr lang="fr-CA" b="1" dirty="0"/>
              <a:t>CONTACT DIRECT</a:t>
            </a:r>
          </a:p>
          <a:p>
            <a:r>
              <a:rPr lang="fr-CA" dirty="0"/>
              <a:t>Où la peau de deux personnes entre en contact </a:t>
            </a:r>
          </a:p>
        </p:txBody>
      </p:sp>
      <p:sp>
        <p:nvSpPr>
          <p:cNvPr id="16" name="ZoneTexte 15"/>
          <p:cNvSpPr txBox="1"/>
          <p:nvPr/>
        </p:nvSpPr>
        <p:spPr>
          <a:xfrm>
            <a:off x="2246897" y="3197225"/>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2246897" y="3998789"/>
            <a:ext cx="324853" cy="1015663"/>
          </a:xfrm>
          <a:prstGeom prst="rect">
            <a:avLst/>
          </a:prstGeom>
          <a:noFill/>
        </p:spPr>
        <p:txBody>
          <a:bodyPr wrap="square" rtlCol="0">
            <a:spAutoFit/>
          </a:bodyPr>
          <a:lstStyle/>
          <a:p>
            <a:r>
              <a:rPr lang="fr-CA" sz="6000" dirty="0">
                <a:solidFill>
                  <a:srgbClr val="FF0000"/>
                </a:solidFill>
              </a:rPr>
              <a:t>*</a:t>
            </a: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4</a:t>
            </a:fld>
            <a:endParaRPr lang="fr-CA">
              <a:solidFill>
                <a:prstClr val="white"/>
              </a:solidFill>
            </a:endParaRPr>
          </a:p>
        </p:txBody>
      </p:sp>
    </p:spTree>
    <p:extLst>
      <p:ext uri="{BB962C8B-B14F-4D97-AF65-F5344CB8AC3E}">
        <p14:creationId xmlns:p14="http://schemas.microsoft.com/office/powerpoint/2010/main" val="245049503"/>
      </p:ext>
    </p:extLst>
  </p:cSld>
  <p:clrMapOvr>
    <a:masterClrMapping/>
  </p:clrMapOvr>
  <mc:AlternateContent xmlns:mc="http://schemas.openxmlformats.org/markup-compatibility/2006" xmlns:p14="http://schemas.microsoft.com/office/powerpoint/2010/main">
    <mc:Choice Requires="p14">
      <p:transition spd="med" p14:dur="700" advClick="0" advTm="8529">
        <p:fade/>
      </p:transition>
    </mc:Choice>
    <mc:Fallback xmlns="">
      <p:transition spd="med" advClick="0" advTm="85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Voies 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sp>
        <p:nvSpPr>
          <p:cNvPr id="6" name="Espace réservé du contenu 5"/>
          <p:cNvSpPr>
            <a:spLocks noGrp="1"/>
          </p:cNvSpPr>
          <p:nvPr>
            <p:ph sz="half" idx="1"/>
          </p:nvPr>
        </p:nvSpPr>
        <p:spPr>
          <a:xfrm>
            <a:off x="4629150" y="2743199"/>
            <a:ext cx="3886200" cy="3433764"/>
          </a:xfrm>
        </p:spPr>
        <p:txBody>
          <a:bodyPr/>
          <a:lstStyle/>
          <a:p>
            <a:r>
              <a:rPr lang="fr-CA" b="1" dirty="0"/>
              <a:t>CONTACT INDIRECT</a:t>
            </a:r>
          </a:p>
          <a:p>
            <a:r>
              <a:rPr lang="fr-CA" dirty="0"/>
              <a:t>Où il y a contact avec un objet inanimé qui peut servir de véhicule à la transmission de pathogènes </a:t>
            </a:r>
          </a:p>
        </p:txBody>
      </p:sp>
      <p:pic>
        <p:nvPicPr>
          <p:cNvPr id="11" name="Espace réservé du contenu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6166" y="3179927"/>
            <a:ext cx="3034966" cy="2953819"/>
          </a:xfrm>
          <a:prstGeom prst="rect">
            <a:avLst/>
          </a:prstGeom>
        </p:spPr>
      </p:pic>
      <p:sp>
        <p:nvSpPr>
          <p:cNvPr id="12" name="ZoneTexte 11"/>
          <p:cNvSpPr txBox="1"/>
          <p:nvPr/>
        </p:nvSpPr>
        <p:spPr>
          <a:xfrm>
            <a:off x="2779295" y="2518548"/>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2343399" y="3444419"/>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2392778" y="2376673"/>
            <a:ext cx="324853" cy="1015663"/>
          </a:xfrm>
          <a:prstGeom prst="rect">
            <a:avLst/>
          </a:prstGeom>
          <a:noFill/>
        </p:spPr>
        <p:txBody>
          <a:bodyPr wrap="square" rtlCol="0">
            <a:spAutoFit/>
          </a:bodyPr>
          <a:lstStyle/>
          <a:p>
            <a:r>
              <a:rPr lang="fr-CA" sz="6000" dirty="0">
                <a:solidFill>
                  <a:srgbClr val="FF0000"/>
                </a:solidFill>
              </a:rPr>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5</a:t>
            </a:fld>
            <a:endParaRPr lang="fr-CA">
              <a:solidFill>
                <a:prstClr val="white"/>
              </a:solidFill>
            </a:endParaRPr>
          </a:p>
        </p:txBody>
      </p:sp>
    </p:spTree>
    <p:extLst>
      <p:ext uri="{BB962C8B-B14F-4D97-AF65-F5344CB8AC3E}">
        <p14:creationId xmlns:p14="http://schemas.microsoft.com/office/powerpoint/2010/main" val="835485553"/>
      </p:ext>
    </p:extLst>
  </p:cSld>
  <p:clrMapOvr>
    <a:masterClrMapping/>
  </p:clrMapOvr>
  <mc:AlternateContent xmlns:mc="http://schemas.openxmlformats.org/markup-compatibility/2006" xmlns:p14="http://schemas.microsoft.com/office/powerpoint/2010/main">
    <mc:Choice Requires="p14">
      <p:transition spd="med" p14:dur="700" advClick="0" advTm="21383">
        <p:fade/>
      </p:transition>
    </mc:Choice>
    <mc:Fallback xmlns="">
      <p:transition spd="med" advClick="0" advTm="2138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Voies 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1"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910791" y="2735413"/>
            <a:ext cx="3411087" cy="3004887"/>
          </a:xfrm>
        </p:spPr>
      </p:pic>
      <p:sp>
        <p:nvSpPr>
          <p:cNvPr id="6" name="Espace réservé du contenu 5"/>
          <p:cNvSpPr>
            <a:spLocks noGrp="1"/>
          </p:cNvSpPr>
          <p:nvPr>
            <p:ph sz="half" idx="2"/>
          </p:nvPr>
        </p:nvSpPr>
        <p:spPr>
          <a:xfrm>
            <a:off x="4629150" y="2743199"/>
            <a:ext cx="3886200" cy="3433764"/>
          </a:xfrm>
        </p:spPr>
        <p:txBody>
          <a:bodyPr/>
          <a:lstStyle/>
          <a:p>
            <a:r>
              <a:rPr lang="fr-CA" b="1" dirty="0"/>
              <a:t>GOUTTELETTES</a:t>
            </a:r>
          </a:p>
          <a:p>
            <a:r>
              <a:rPr lang="fr-CA" dirty="0"/>
              <a:t>Où de grosses particules respirables se déplacent sur une distance pouvant atteindre </a:t>
            </a:r>
            <a:r>
              <a:rPr lang="fr-CA" dirty="0">
                <a:solidFill>
                  <a:srgbClr val="FF0000"/>
                </a:solidFill>
              </a:rPr>
              <a:t>≤</a:t>
            </a:r>
            <a:r>
              <a:rPr lang="fr-CA" dirty="0"/>
              <a:t> 2 mètres </a:t>
            </a:r>
          </a:p>
        </p:txBody>
      </p:sp>
      <p:sp>
        <p:nvSpPr>
          <p:cNvPr id="12" name="ZoneTexte 11"/>
          <p:cNvSpPr txBox="1"/>
          <p:nvPr/>
        </p:nvSpPr>
        <p:spPr>
          <a:xfrm>
            <a:off x="2556444" y="3472443"/>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2821405" y="2964612"/>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2453909" y="3980274"/>
            <a:ext cx="324853" cy="1015663"/>
          </a:xfrm>
          <a:prstGeom prst="rect">
            <a:avLst/>
          </a:prstGeom>
          <a:noFill/>
        </p:spPr>
        <p:txBody>
          <a:bodyPr wrap="square" rtlCol="0">
            <a:spAutoFit/>
          </a:bodyPr>
          <a:lstStyle/>
          <a:p>
            <a:r>
              <a:rPr lang="fr-CA" sz="6000" dirty="0">
                <a:solidFill>
                  <a:srgbClr val="FF0000"/>
                </a:solidFill>
              </a:rPr>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6</a:t>
            </a:fld>
            <a:endParaRPr lang="fr-CA">
              <a:solidFill>
                <a:prstClr val="white"/>
              </a:solidFill>
            </a:endParaRPr>
          </a:p>
        </p:txBody>
      </p:sp>
    </p:spTree>
    <p:extLst>
      <p:ext uri="{BB962C8B-B14F-4D97-AF65-F5344CB8AC3E}">
        <p14:creationId xmlns:p14="http://schemas.microsoft.com/office/powerpoint/2010/main" val="2895530089"/>
      </p:ext>
    </p:extLst>
  </p:cSld>
  <p:clrMapOvr>
    <a:masterClrMapping/>
  </p:clrMapOvr>
  <mc:AlternateContent xmlns:mc="http://schemas.openxmlformats.org/markup-compatibility/2006" xmlns:p14="http://schemas.microsoft.com/office/powerpoint/2010/main">
    <mc:Choice Requires="p14">
      <p:transition spd="med" p14:dur="700" advClick="0" advTm="21929">
        <p:fade/>
      </p:transition>
    </mc:Choice>
    <mc:Fallback xmlns="">
      <p:transition spd="med" advClick="0" advTm="219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Voies 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1"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617794" y="2836276"/>
            <a:ext cx="3886200" cy="3424274"/>
          </a:xfrm>
        </p:spPr>
      </p:pic>
      <p:sp>
        <p:nvSpPr>
          <p:cNvPr id="6" name="Espace réservé du contenu 5"/>
          <p:cNvSpPr>
            <a:spLocks noGrp="1"/>
          </p:cNvSpPr>
          <p:nvPr>
            <p:ph sz="half" idx="2"/>
          </p:nvPr>
        </p:nvSpPr>
        <p:spPr>
          <a:xfrm>
            <a:off x="4629150" y="2743199"/>
            <a:ext cx="3886200" cy="3433764"/>
          </a:xfrm>
        </p:spPr>
        <p:txBody>
          <a:bodyPr/>
          <a:lstStyle/>
          <a:p>
            <a:r>
              <a:rPr lang="fr-CA" b="1" dirty="0"/>
              <a:t>VOIE AÉRIENNE</a:t>
            </a:r>
          </a:p>
          <a:p>
            <a:r>
              <a:rPr lang="fr-CA" dirty="0"/>
              <a:t>Où de petites particules se déplacent sur de longues distances </a:t>
            </a:r>
          </a:p>
        </p:txBody>
      </p:sp>
      <p:sp>
        <p:nvSpPr>
          <p:cNvPr id="12" name="ZoneTexte 11"/>
          <p:cNvSpPr txBox="1"/>
          <p:nvPr/>
        </p:nvSpPr>
        <p:spPr>
          <a:xfrm>
            <a:off x="920416" y="2836276"/>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1034716" y="2309152"/>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48128" y="3344107"/>
            <a:ext cx="324853" cy="1015663"/>
          </a:xfrm>
          <a:prstGeom prst="rect">
            <a:avLst/>
          </a:prstGeom>
          <a:noFill/>
        </p:spPr>
        <p:txBody>
          <a:bodyPr wrap="square" rtlCol="0">
            <a:spAutoFit/>
          </a:bodyPr>
          <a:lstStyle/>
          <a:p>
            <a:r>
              <a:rPr lang="fr-CA" sz="6000" dirty="0">
                <a:solidFill>
                  <a:srgbClr val="FF0000"/>
                </a:solidFill>
              </a:rPr>
              <a:t>*</a:t>
            </a:r>
          </a:p>
        </p:txBody>
      </p:sp>
      <p:sp>
        <p:nvSpPr>
          <p:cNvPr id="16" name="ZoneTexte 15"/>
          <p:cNvSpPr txBox="1"/>
          <p:nvPr/>
        </p:nvSpPr>
        <p:spPr>
          <a:xfrm>
            <a:off x="1424721" y="3249094"/>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421106" y="2508578"/>
            <a:ext cx="324853" cy="1015663"/>
          </a:xfrm>
          <a:prstGeom prst="rect">
            <a:avLst/>
          </a:prstGeom>
          <a:noFill/>
        </p:spPr>
        <p:txBody>
          <a:bodyPr wrap="square" rtlCol="0">
            <a:spAutoFit/>
          </a:bodyPr>
          <a:lstStyle/>
          <a:p>
            <a:r>
              <a:rPr lang="fr-CA" sz="6000" dirty="0">
                <a:solidFill>
                  <a:srgbClr val="FF0000"/>
                </a:solidFill>
              </a:rPr>
              <a:t>*</a:t>
            </a:r>
          </a:p>
        </p:txBody>
      </p:sp>
      <p:sp>
        <p:nvSpPr>
          <p:cNvPr id="18" name="ZoneTexte 17"/>
          <p:cNvSpPr txBox="1"/>
          <p:nvPr/>
        </p:nvSpPr>
        <p:spPr>
          <a:xfrm>
            <a:off x="1654342" y="2277813"/>
            <a:ext cx="324853" cy="1015663"/>
          </a:xfrm>
          <a:prstGeom prst="rect">
            <a:avLst/>
          </a:prstGeom>
          <a:noFill/>
        </p:spPr>
        <p:txBody>
          <a:bodyPr wrap="square" rtlCol="0">
            <a:spAutoFit/>
          </a:bodyPr>
          <a:lstStyle/>
          <a:p>
            <a:r>
              <a:rPr lang="fr-CA" sz="6000" dirty="0">
                <a:solidFill>
                  <a:srgbClr val="FF0000"/>
                </a:solidFill>
              </a:rPr>
              <a:t>*</a:t>
            </a:r>
          </a:p>
        </p:txBody>
      </p:sp>
      <p:sp>
        <p:nvSpPr>
          <p:cNvPr id="19" name="ZoneTexte 18"/>
          <p:cNvSpPr txBox="1"/>
          <p:nvPr/>
        </p:nvSpPr>
        <p:spPr>
          <a:xfrm>
            <a:off x="2009274" y="4134865"/>
            <a:ext cx="324853" cy="1015663"/>
          </a:xfrm>
          <a:prstGeom prst="rect">
            <a:avLst/>
          </a:prstGeom>
          <a:noFill/>
        </p:spPr>
        <p:txBody>
          <a:bodyPr wrap="square" rtlCol="0">
            <a:spAutoFit/>
          </a:bodyPr>
          <a:lstStyle/>
          <a:p>
            <a:r>
              <a:rPr lang="fr-CA" sz="6000" dirty="0">
                <a:solidFill>
                  <a:srgbClr val="FF0000"/>
                </a:solidFill>
              </a:rPr>
              <a:t>*</a:t>
            </a:r>
          </a:p>
        </p:txBody>
      </p:sp>
      <p:sp>
        <p:nvSpPr>
          <p:cNvPr id="25" name="ZoneTexte 24"/>
          <p:cNvSpPr txBox="1"/>
          <p:nvPr/>
        </p:nvSpPr>
        <p:spPr>
          <a:xfrm>
            <a:off x="1774657" y="2797690"/>
            <a:ext cx="324853" cy="1015663"/>
          </a:xfrm>
          <a:prstGeom prst="rect">
            <a:avLst/>
          </a:prstGeom>
          <a:noFill/>
        </p:spPr>
        <p:txBody>
          <a:bodyPr wrap="square" rtlCol="0">
            <a:spAutoFit/>
          </a:bodyPr>
          <a:lstStyle/>
          <a:p>
            <a:r>
              <a:rPr lang="fr-CA" sz="6000" dirty="0">
                <a:solidFill>
                  <a:srgbClr val="FF0000"/>
                </a:solidFill>
              </a:rPr>
              <a:t>*</a:t>
            </a:r>
          </a:p>
        </p:txBody>
      </p:sp>
      <p:sp>
        <p:nvSpPr>
          <p:cNvPr id="26" name="ZoneTexte 25"/>
          <p:cNvSpPr txBox="1"/>
          <p:nvPr/>
        </p:nvSpPr>
        <p:spPr>
          <a:xfrm>
            <a:off x="2141621" y="3429164"/>
            <a:ext cx="324853" cy="1015663"/>
          </a:xfrm>
          <a:prstGeom prst="rect">
            <a:avLst/>
          </a:prstGeom>
          <a:noFill/>
        </p:spPr>
        <p:txBody>
          <a:bodyPr wrap="square" rtlCol="0">
            <a:spAutoFit/>
          </a:bodyPr>
          <a:lstStyle/>
          <a:p>
            <a:r>
              <a:rPr lang="fr-CA" sz="6000" dirty="0">
                <a:solidFill>
                  <a:srgbClr val="FF0000"/>
                </a:solidFill>
              </a:rPr>
              <a:t>*</a:t>
            </a:r>
          </a:p>
        </p:txBody>
      </p:sp>
      <p:sp>
        <p:nvSpPr>
          <p:cNvPr id="27" name="ZoneTexte 26"/>
          <p:cNvSpPr txBox="1"/>
          <p:nvPr/>
        </p:nvSpPr>
        <p:spPr>
          <a:xfrm>
            <a:off x="2703105" y="4156739"/>
            <a:ext cx="324853" cy="1015663"/>
          </a:xfrm>
          <a:prstGeom prst="rect">
            <a:avLst/>
          </a:prstGeom>
          <a:noFill/>
        </p:spPr>
        <p:txBody>
          <a:bodyPr wrap="square" rtlCol="0">
            <a:spAutoFit/>
          </a:bodyPr>
          <a:lstStyle/>
          <a:p>
            <a:r>
              <a:rPr lang="fr-CA" sz="6000" dirty="0">
                <a:solidFill>
                  <a:srgbClr val="FF0000"/>
                </a:solidFill>
              </a:rPr>
              <a:t>*</a:t>
            </a:r>
          </a:p>
        </p:txBody>
      </p:sp>
      <p:sp>
        <p:nvSpPr>
          <p:cNvPr id="28" name="ZoneTexte 27"/>
          <p:cNvSpPr txBox="1"/>
          <p:nvPr/>
        </p:nvSpPr>
        <p:spPr>
          <a:xfrm>
            <a:off x="2355182" y="2508578"/>
            <a:ext cx="324853" cy="1015663"/>
          </a:xfrm>
          <a:prstGeom prst="rect">
            <a:avLst/>
          </a:prstGeom>
          <a:noFill/>
        </p:spPr>
        <p:txBody>
          <a:bodyPr wrap="square" rtlCol="0">
            <a:spAutoFit/>
          </a:bodyPr>
          <a:lstStyle/>
          <a:p>
            <a:r>
              <a:rPr lang="fr-CA" sz="6000" dirty="0">
                <a:solidFill>
                  <a:srgbClr val="FF0000"/>
                </a:solidFill>
              </a:rPr>
              <a:t>*</a:t>
            </a:r>
          </a:p>
        </p:txBody>
      </p:sp>
      <p:sp>
        <p:nvSpPr>
          <p:cNvPr id="29" name="ZoneTexte 28"/>
          <p:cNvSpPr txBox="1"/>
          <p:nvPr/>
        </p:nvSpPr>
        <p:spPr>
          <a:xfrm>
            <a:off x="2738191" y="3191543"/>
            <a:ext cx="324853" cy="1015663"/>
          </a:xfrm>
          <a:prstGeom prst="rect">
            <a:avLst/>
          </a:prstGeom>
          <a:noFill/>
        </p:spPr>
        <p:txBody>
          <a:bodyPr wrap="square" rtlCol="0">
            <a:spAutoFit/>
          </a:bodyPr>
          <a:lstStyle/>
          <a:p>
            <a:r>
              <a:rPr lang="fr-CA" sz="6000" dirty="0">
                <a:solidFill>
                  <a:srgbClr val="FF0000"/>
                </a:solidFill>
              </a:rPr>
              <a:t>*</a:t>
            </a:r>
          </a:p>
        </p:txBody>
      </p:sp>
      <p:sp>
        <p:nvSpPr>
          <p:cNvPr id="30" name="ZoneTexte 29"/>
          <p:cNvSpPr txBox="1"/>
          <p:nvPr/>
        </p:nvSpPr>
        <p:spPr>
          <a:xfrm>
            <a:off x="3113773" y="2175880"/>
            <a:ext cx="324853" cy="1015663"/>
          </a:xfrm>
          <a:prstGeom prst="rect">
            <a:avLst/>
          </a:prstGeom>
          <a:noFill/>
        </p:spPr>
        <p:txBody>
          <a:bodyPr wrap="square" rtlCol="0">
            <a:spAutoFit/>
          </a:bodyPr>
          <a:lstStyle/>
          <a:p>
            <a:r>
              <a:rPr lang="fr-CA" sz="6000" dirty="0">
                <a:solidFill>
                  <a:srgbClr val="FF0000"/>
                </a:solidFill>
              </a:rPr>
              <a:t>*</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
        <p:nvSpPr>
          <p:cNvPr id="4" name="Espace réservé du numéro de diapositive 3"/>
          <p:cNvSpPr>
            <a:spLocks noGrp="1"/>
          </p:cNvSpPr>
          <p:nvPr>
            <p:ph type="sldNum" sz="quarter" idx="12"/>
          </p:nvPr>
        </p:nvSpPr>
        <p:spPr/>
        <p:txBody>
          <a:bodyPr/>
          <a:lstStyle/>
          <a:p>
            <a:fld id="{EC1A4259-C848-47AA-8FC5-63A0EB1896A5}" type="slidenum">
              <a:rPr lang="fr-CA" smtClean="0">
                <a:solidFill>
                  <a:prstClr val="white"/>
                </a:solidFill>
              </a:rPr>
              <a:pPr/>
              <a:t>7</a:t>
            </a:fld>
            <a:endParaRPr lang="fr-CA">
              <a:solidFill>
                <a:prstClr val="white"/>
              </a:solidFill>
            </a:endParaRPr>
          </a:p>
        </p:txBody>
      </p:sp>
    </p:spTree>
    <p:extLst>
      <p:ext uri="{BB962C8B-B14F-4D97-AF65-F5344CB8AC3E}">
        <p14:creationId xmlns:p14="http://schemas.microsoft.com/office/powerpoint/2010/main" val="2646223929"/>
      </p:ext>
    </p:extLst>
  </p:cSld>
  <p:clrMapOvr>
    <a:masterClrMapping/>
  </p:clrMapOvr>
  <mc:AlternateContent xmlns:mc="http://schemas.openxmlformats.org/markup-compatibility/2006" xmlns:p14="http://schemas.microsoft.com/office/powerpoint/2010/main">
    <mc:Choice Requires="p14">
      <p:transition spd="med" p14:dur="700" advClick="0" advTm="25950">
        <p:fade/>
      </p:transition>
    </mc:Choice>
    <mc:Fallback xmlns="">
      <p:transition spd="med" advClick="0" advTm="259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dirty="0"/>
              <a:t>Gastroentérite d’allure virale (GAV)</a:t>
            </a:r>
            <a:endParaRPr lang="fr-CA" dirty="0"/>
          </a:p>
        </p:txBody>
      </p:sp>
      <p:sp>
        <p:nvSpPr>
          <p:cNvPr id="22" name="Organigramme : Terminateur 21"/>
          <p:cNvSpPr/>
          <p:nvPr/>
        </p:nvSpPr>
        <p:spPr>
          <a:xfrm>
            <a:off x="119932"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Norovirus</a:t>
            </a:r>
          </a:p>
        </p:txBody>
      </p:sp>
      <p:sp>
        <p:nvSpPr>
          <p:cNvPr id="23" name="Organigramme : Terminateur 22"/>
          <p:cNvSpPr/>
          <p:nvPr/>
        </p:nvSpPr>
        <p:spPr>
          <a:xfrm>
            <a:off x="1600899"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400" dirty="0">
                <a:ln w="0"/>
                <a:solidFill>
                  <a:schemeClr val="tx1"/>
                </a:solidFill>
                <a:effectLst>
                  <a:outerShdw blurRad="38100" dist="19050" dir="2700000" algn="tl" rotWithShape="0">
                    <a:schemeClr val="dk1">
                      <a:alpha val="40000"/>
                    </a:schemeClr>
                  </a:outerShdw>
                </a:effectLst>
              </a:rPr>
              <a:t>Tractus </a:t>
            </a:r>
            <a:r>
              <a:rPr lang="fr-CA" sz="1400" dirty="0" smtClean="0">
                <a:ln w="0"/>
                <a:solidFill>
                  <a:schemeClr val="tx1"/>
                </a:solidFill>
                <a:effectLst>
                  <a:outerShdw blurRad="38100" dist="19050" dir="2700000" algn="tl" rotWithShape="0">
                    <a:schemeClr val="dk1">
                      <a:alpha val="40000"/>
                    </a:schemeClr>
                  </a:outerShdw>
                </a:effectLst>
              </a:rPr>
              <a:t>gastro-</a:t>
            </a:r>
            <a:r>
              <a:rPr lang="fr-CA" sz="1400" dirty="0">
                <a:ln w="0"/>
                <a:solidFill>
                  <a:schemeClr val="tx1"/>
                </a:solidFill>
                <a:effectLst>
                  <a:outerShdw blurRad="38100" dist="19050" dir="2700000" algn="tl" rotWithShape="0">
                    <a:schemeClr val="dk1">
                      <a:alpha val="40000"/>
                    </a:schemeClr>
                  </a:outerShdw>
                </a:effectLst>
              </a:rPr>
              <a:t/>
            </a:r>
            <a:br>
              <a:rPr lang="fr-CA" sz="1400" dirty="0">
                <a:ln w="0"/>
                <a:solidFill>
                  <a:schemeClr val="tx1"/>
                </a:solidFill>
                <a:effectLst>
                  <a:outerShdw blurRad="38100" dist="19050" dir="2700000" algn="tl" rotWithShape="0">
                    <a:schemeClr val="dk1">
                      <a:alpha val="40000"/>
                    </a:schemeClr>
                  </a:outerShdw>
                </a:effectLst>
              </a:rPr>
            </a:br>
            <a:r>
              <a:rPr lang="fr-CA" sz="1400" dirty="0">
                <a:ln w="0"/>
                <a:solidFill>
                  <a:schemeClr val="tx1"/>
                </a:solidFill>
                <a:effectLst>
                  <a:outerShdw blurRad="38100" dist="19050" dir="2700000" algn="tl" rotWithShape="0">
                    <a:schemeClr val="dk1">
                      <a:alpha val="40000"/>
                    </a:schemeClr>
                  </a:outerShdw>
                </a:effectLst>
              </a:rPr>
              <a:t>intestinale</a:t>
            </a:r>
          </a:p>
        </p:txBody>
      </p:sp>
      <p:sp>
        <p:nvSpPr>
          <p:cNvPr id="24" name="Organigramme : Terminateur 23"/>
          <p:cNvSpPr/>
          <p:nvPr/>
        </p:nvSpPr>
        <p:spPr>
          <a:xfrm>
            <a:off x="3081866"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400" dirty="0">
                <a:ln w="0"/>
                <a:solidFill>
                  <a:schemeClr val="tx1"/>
                </a:solidFill>
                <a:effectLst>
                  <a:outerShdw blurRad="38100" dist="19050" dir="2700000" algn="tl" rotWithShape="0">
                    <a:schemeClr val="dk1">
                      <a:alpha val="40000"/>
                    </a:schemeClr>
                  </a:outerShdw>
                </a:effectLst>
              </a:rPr>
              <a:t>Vomissements</a:t>
            </a:r>
          </a:p>
          <a:p>
            <a:pPr algn="ctr"/>
            <a:r>
              <a:rPr lang="fr-FR" sz="1400" dirty="0">
                <a:ln w="0"/>
                <a:solidFill>
                  <a:schemeClr val="tx1"/>
                </a:solidFill>
                <a:effectLst>
                  <a:outerShdw blurRad="38100" dist="19050" dir="2700000" algn="tl" rotWithShape="0">
                    <a:schemeClr val="dk1">
                      <a:alpha val="40000"/>
                    </a:schemeClr>
                  </a:outerShdw>
                </a:effectLst>
              </a:rPr>
              <a:t>Diarrhées</a:t>
            </a:r>
            <a:endParaRPr lang="fr-CA" sz="1400" dirty="0">
              <a:ln w="0"/>
              <a:solidFill>
                <a:schemeClr val="tx1"/>
              </a:solidFill>
              <a:effectLst>
                <a:outerShdw blurRad="38100" dist="19050" dir="2700000" algn="tl" rotWithShape="0">
                  <a:schemeClr val="dk1">
                    <a:alpha val="40000"/>
                  </a:schemeClr>
                </a:outerShdw>
              </a:effectLst>
            </a:endParaRPr>
          </a:p>
        </p:txBody>
      </p:sp>
      <p:sp>
        <p:nvSpPr>
          <p:cNvPr id="25" name="Organigramme : Terminateur 24"/>
          <p:cNvSpPr/>
          <p:nvPr/>
        </p:nvSpPr>
        <p:spPr>
          <a:xfrm>
            <a:off x="4562834"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600" dirty="0">
                <a:ln w="0"/>
                <a:solidFill>
                  <a:schemeClr val="tx1"/>
                </a:solidFill>
                <a:effectLst>
                  <a:outerShdw blurRad="38100" dist="19050" dir="2700000" algn="tl" rotWithShape="0">
                    <a:schemeClr val="dk1">
                      <a:alpha val="40000"/>
                    </a:schemeClr>
                  </a:outerShdw>
                </a:effectLst>
              </a:rPr>
              <a:t>Gouttelettes</a:t>
            </a:r>
          </a:p>
          <a:p>
            <a:pPr algn="ctr"/>
            <a:r>
              <a:rPr lang="fr-FR" sz="1600" dirty="0">
                <a:ln w="0"/>
                <a:solidFill>
                  <a:schemeClr val="tx1"/>
                </a:solidFill>
                <a:effectLst>
                  <a:outerShdw blurRad="38100" dist="19050" dir="2700000" algn="tl" rotWithShape="0">
                    <a:schemeClr val="dk1">
                      <a:alpha val="40000"/>
                    </a:schemeClr>
                  </a:outerShdw>
                </a:effectLst>
              </a:rPr>
              <a:t>Contact</a:t>
            </a:r>
            <a:endParaRPr lang="fr-CA" sz="1600" dirty="0">
              <a:ln w="0"/>
              <a:solidFill>
                <a:schemeClr val="tx1"/>
              </a:solidFill>
              <a:effectLst>
                <a:outerShdw blurRad="38100" dist="19050" dir="2700000" algn="tl" rotWithShape="0">
                  <a:schemeClr val="dk1">
                    <a:alpha val="40000"/>
                  </a:schemeClr>
                </a:outerShdw>
              </a:effectLst>
            </a:endParaRPr>
          </a:p>
        </p:txBody>
      </p:sp>
      <p:sp>
        <p:nvSpPr>
          <p:cNvPr id="26" name="Organigramme : Terminateur 25"/>
          <p:cNvSpPr/>
          <p:nvPr/>
        </p:nvSpPr>
        <p:spPr>
          <a:xfrm>
            <a:off x="6043801"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Muqueuses</a:t>
            </a:r>
          </a:p>
        </p:txBody>
      </p:sp>
      <p:sp>
        <p:nvSpPr>
          <p:cNvPr id="27" name="Organigramme : Terminateur 26"/>
          <p:cNvSpPr/>
          <p:nvPr/>
        </p:nvSpPr>
        <p:spPr>
          <a:xfrm>
            <a:off x="7524768"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TOUS</a:t>
            </a:r>
          </a:p>
        </p:txBody>
      </p:sp>
      <p:pic>
        <p:nvPicPr>
          <p:cNvPr id="11" name="Image 10"/>
          <p:cNvPicPr>
            <a:picLocks noChangeAspect="1"/>
          </p:cNvPicPr>
          <p:nvPr/>
        </p:nvPicPr>
        <p:blipFill rotWithShape="1">
          <a:blip r:embed="rId6">
            <a:extLst>
              <a:ext uri="{28A0092B-C50C-407E-A947-70E740481C1C}">
                <a14:useLocalDpi xmlns:a14="http://schemas.microsoft.com/office/drawing/2010/main" val="0"/>
              </a:ext>
            </a:extLst>
          </a:blip>
          <a:srcRect l="32894"/>
          <a:stretch/>
        </p:blipFill>
        <p:spPr>
          <a:xfrm>
            <a:off x="350321" y="2256597"/>
            <a:ext cx="1134305" cy="1676459"/>
          </a:xfrm>
          <a:prstGeom prst="rect">
            <a:avLst/>
          </a:prstGeom>
        </p:spPr>
      </p:pic>
      <p:pic>
        <p:nvPicPr>
          <p:cNvPr id="14" name="Espace réservé du contenu 3"/>
          <p:cNvPicPr>
            <a:picLocks noChangeAspect="1"/>
          </p:cNvPicPr>
          <p:nvPr/>
        </p:nvPicPr>
        <p:blipFill rotWithShape="1">
          <a:blip r:embed="rId7" cstate="print">
            <a:extLst>
              <a:ext uri="{28A0092B-C50C-407E-A947-70E740481C1C}">
                <a14:useLocalDpi xmlns:a14="http://schemas.microsoft.com/office/drawing/2010/main" val="0"/>
              </a:ext>
            </a:extLst>
          </a:blip>
          <a:srcRect b="53561"/>
          <a:stretch/>
        </p:blipFill>
        <p:spPr>
          <a:xfrm flipH="1">
            <a:off x="1832809" y="2814526"/>
            <a:ext cx="5468114" cy="4043474"/>
          </a:xfrm>
          <a:prstGeom prst="rect">
            <a:avLst/>
          </a:prstGeom>
        </p:spPr>
      </p:pic>
      <p:pic>
        <p:nvPicPr>
          <p:cNvPr id="3" name="Audio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18500" y="6032500"/>
            <a:ext cx="609600" cy="609600"/>
          </a:xfrm>
          <a:prstGeom prst="rect">
            <a:avLst/>
          </a:prstGeom>
        </p:spPr>
      </p:pic>
      <p:sp>
        <p:nvSpPr>
          <p:cNvPr id="12" name="ZoneTexte 11"/>
          <p:cNvSpPr txBox="1"/>
          <p:nvPr/>
        </p:nvSpPr>
        <p:spPr>
          <a:xfrm>
            <a:off x="3582758" y="5182733"/>
            <a:ext cx="324853" cy="1015663"/>
          </a:xfrm>
          <a:prstGeom prst="rect">
            <a:avLst/>
          </a:prstGeom>
          <a:noFill/>
        </p:spPr>
        <p:txBody>
          <a:bodyPr wrap="square" rtlCol="0">
            <a:spAutoFit/>
          </a:bodyPr>
          <a:lstStyle/>
          <a:p>
            <a:r>
              <a:rPr lang="fr-CA" sz="6000" dirty="0">
                <a:solidFill>
                  <a:srgbClr val="FF0000"/>
                </a:solidFill>
              </a:rPr>
              <a:t>*</a:t>
            </a:r>
          </a:p>
        </p:txBody>
      </p:sp>
      <p:sp>
        <p:nvSpPr>
          <p:cNvPr id="15" name="ZoneTexte 14"/>
          <p:cNvSpPr txBox="1"/>
          <p:nvPr/>
        </p:nvSpPr>
        <p:spPr>
          <a:xfrm>
            <a:off x="5063283" y="5151019"/>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4033513" y="5151020"/>
            <a:ext cx="324853" cy="1015663"/>
          </a:xfrm>
          <a:prstGeom prst="rect">
            <a:avLst/>
          </a:prstGeom>
          <a:noFill/>
        </p:spPr>
        <p:txBody>
          <a:bodyPr wrap="square" rtlCol="0">
            <a:spAutoFit/>
          </a:bodyPr>
          <a:lstStyle/>
          <a:p>
            <a:r>
              <a:rPr lang="fr-CA" sz="6000" dirty="0">
                <a:solidFill>
                  <a:srgbClr val="FF0000"/>
                </a:solidFill>
              </a:rPr>
              <a:t>*</a:t>
            </a:r>
          </a:p>
        </p:txBody>
      </p:sp>
      <p:sp>
        <p:nvSpPr>
          <p:cNvPr id="18" name="ZoneTexte 17"/>
          <p:cNvSpPr txBox="1"/>
          <p:nvPr/>
        </p:nvSpPr>
        <p:spPr>
          <a:xfrm>
            <a:off x="4562834" y="5016837"/>
            <a:ext cx="324853" cy="1015663"/>
          </a:xfrm>
          <a:prstGeom prst="rect">
            <a:avLst/>
          </a:prstGeom>
          <a:noFill/>
        </p:spPr>
        <p:txBody>
          <a:bodyPr wrap="square" rtlCol="0">
            <a:spAutoFit/>
          </a:bodyPr>
          <a:lstStyle/>
          <a:p>
            <a:r>
              <a:rPr lang="fr-CA" sz="6000" dirty="0">
                <a:solidFill>
                  <a:srgbClr val="FF0000"/>
                </a:solidFill>
              </a:rPr>
              <a:t>*</a:t>
            </a:r>
          </a:p>
        </p:txBody>
      </p:sp>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8</a:t>
            </a:fld>
            <a:endParaRPr lang="fr-CA">
              <a:solidFill>
                <a:prstClr val="white"/>
              </a:solidFill>
            </a:endParaRPr>
          </a:p>
        </p:txBody>
      </p:sp>
    </p:spTree>
    <p:custDataLst>
      <p:tags r:id="rId1"/>
    </p:custDataLst>
    <p:extLst>
      <p:ext uri="{BB962C8B-B14F-4D97-AF65-F5344CB8AC3E}">
        <p14:creationId xmlns:p14="http://schemas.microsoft.com/office/powerpoint/2010/main" val="3219865664"/>
      </p:ext>
    </p:extLst>
  </p:cSld>
  <p:clrMapOvr>
    <a:masterClrMapping/>
  </p:clrMapOvr>
  <mc:AlternateContent xmlns:mc="http://schemas.openxmlformats.org/markup-compatibility/2006" xmlns:p14="http://schemas.microsoft.com/office/powerpoint/2010/main">
    <mc:Choice Requires="p14">
      <p:transition spd="med" p14:dur="700" advTm="72606">
        <p:fade/>
      </p:transition>
    </mc:Choice>
    <mc:Fallback xmlns="">
      <p:transition spd="med" advTm="7260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11"/>
                                        </p:tgtEl>
                                        <p:attrNameLst>
                                          <p:attrName>r</p:attrName>
                                        </p:attrNameLst>
                                      </p:cBhvr>
                                    </p:animRot>
                                    <p:animRot by="-240000">
                                      <p:cBhvr>
                                        <p:cTn id="15" dur="200" fill="hold">
                                          <p:stCondLst>
                                            <p:cond delay="200"/>
                                          </p:stCondLst>
                                        </p:cTn>
                                        <p:tgtEl>
                                          <p:spTgt spid="11"/>
                                        </p:tgtEl>
                                        <p:attrNameLst>
                                          <p:attrName>r</p:attrName>
                                        </p:attrNameLst>
                                      </p:cBhvr>
                                    </p:animRot>
                                    <p:animRot by="240000">
                                      <p:cBhvr>
                                        <p:cTn id="16" dur="200" fill="hold">
                                          <p:stCondLst>
                                            <p:cond delay="400"/>
                                          </p:stCondLst>
                                        </p:cTn>
                                        <p:tgtEl>
                                          <p:spTgt spid="11"/>
                                        </p:tgtEl>
                                        <p:attrNameLst>
                                          <p:attrName>r</p:attrName>
                                        </p:attrNameLst>
                                      </p:cBhvr>
                                    </p:animRot>
                                    <p:animRot by="-240000">
                                      <p:cBhvr>
                                        <p:cTn id="17" dur="200" fill="hold">
                                          <p:stCondLst>
                                            <p:cond delay="600"/>
                                          </p:stCondLst>
                                        </p:cTn>
                                        <p:tgtEl>
                                          <p:spTgt spid="11"/>
                                        </p:tgtEl>
                                        <p:attrNameLst>
                                          <p:attrName>r</p:attrName>
                                        </p:attrNameLst>
                                      </p:cBhvr>
                                    </p:animRot>
                                    <p:animRot by="120000">
                                      <p:cBhvr>
                                        <p:cTn id="18" dur="200" fill="hold">
                                          <p:stCondLst>
                                            <p:cond delay="800"/>
                                          </p:stCondLst>
                                        </p:cTn>
                                        <p:tgtEl>
                                          <p:spTgt spid="11"/>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anim calcmode="lin" valueType="num">
                                      <p:cBhvr>
                                        <p:cTn id="24" dur="2000" fill="hold"/>
                                        <p:tgtEl>
                                          <p:spTgt spid="11"/>
                                        </p:tgtEl>
                                        <p:attrNameLst>
                                          <p:attrName>ppt_w</p:attrName>
                                        </p:attrNameLst>
                                      </p:cBhvr>
                                      <p:tavLst>
                                        <p:tav tm="0" fmla="#ppt_w*sin(2.5*pi*$)">
                                          <p:val>
                                            <p:fltVal val="0"/>
                                          </p:val>
                                        </p:tav>
                                        <p:tav tm="100000">
                                          <p:val>
                                            <p:fltVal val="1"/>
                                          </p:val>
                                        </p:tav>
                                      </p:tavLst>
                                    </p:anim>
                                    <p:anim calcmode="lin" valueType="num">
                                      <p:cBhvr>
                                        <p:cTn id="25"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2" presetClass="emph" presetSubtype="0" fill="hold" nodeType="clickEffect">
                                  <p:stCondLst>
                                    <p:cond delay="0"/>
                                  </p:stCondLst>
                                  <p:childTnLst>
                                    <p:animRot by="120000">
                                      <p:cBhvr>
                                        <p:cTn id="29" dur="100" fill="hold">
                                          <p:stCondLst>
                                            <p:cond delay="0"/>
                                          </p:stCondLst>
                                        </p:cTn>
                                        <p:tgtEl>
                                          <p:spTgt spid="11"/>
                                        </p:tgtEl>
                                        <p:attrNameLst>
                                          <p:attrName>r</p:attrName>
                                        </p:attrNameLst>
                                      </p:cBhvr>
                                    </p:animRot>
                                    <p:animRot by="-240000">
                                      <p:cBhvr>
                                        <p:cTn id="30" dur="200" fill="hold">
                                          <p:stCondLst>
                                            <p:cond delay="200"/>
                                          </p:stCondLst>
                                        </p:cTn>
                                        <p:tgtEl>
                                          <p:spTgt spid="11"/>
                                        </p:tgtEl>
                                        <p:attrNameLst>
                                          <p:attrName>r</p:attrName>
                                        </p:attrNameLst>
                                      </p:cBhvr>
                                    </p:animRot>
                                    <p:animRot by="240000">
                                      <p:cBhvr>
                                        <p:cTn id="31" dur="200" fill="hold">
                                          <p:stCondLst>
                                            <p:cond delay="400"/>
                                          </p:stCondLst>
                                        </p:cTn>
                                        <p:tgtEl>
                                          <p:spTgt spid="11"/>
                                        </p:tgtEl>
                                        <p:attrNameLst>
                                          <p:attrName>r</p:attrName>
                                        </p:attrNameLst>
                                      </p:cBhvr>
                                    </p:animRot>
                                    <p:animRot by="-240000">
                                      <p:cBhvr>
                                        <p:cTn id="32" dur="200" fill="hold">
                                          <p:stCondLst>
                                            <p:cond delay="600"/>
                                          </p:stCondLst>
                                        </p:cTn>
                                        <p:tgtEl>
                                          <p:spTgt spid="11"/>
                                        </p:tgtEl>
                                        <p:attrNameLst>
                                          <p:attrName>r</p:attrName>
                                        </p:attrNameLst>
                                      </p:cBhvr>
                                    </p:animRot>
                                    <p:animRot by="120000">
                                      <p:cBhvr>
                                        <p:cTn id="33" dur="200" fill="hold">
                                          <p:stCondLst>
                                            <p:cond delay="800"/>
                                          </p:stCondLst>
                                        </p:cTn>
                                        <p:tgtEl>
                                          <p:spTgt spid="11"/>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45" presetClass="entr" presetSubtype="0"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0"/>
                                        <p:tgtEl>
                                          <p:spTgt spid="11"/>
                                        </p:tgtEl>
                                      </p:cBhvr>
                                    </p:animEffect>
                                    <p:anim calcmode="lin" valueType="num">
                                      <p:cBhvr>
                                        <p:cTn id="39" dur="2000" fill="hold"/>
                                        <p:tgtEl>
                                          <p:spTgt spid="11"/>
                                        </p:tgtEl>
                                        <p:attrNameLst>
                                          <p:attrName>ppt_w</p:attrName>
                                        </p:attrNameLst>
                                      </p:cBhvr>
                                      <p:tavLst>
                                        <p:tav tm="0" fmla="#ppt_w*sin(2.5*pi*$)">
                                          <p:val>
                                            <p:fltVal val="0"/>
                                          </p:val>
                                        </p:tav>
                                        <p:tav tm="100000">
                                          <p:val>
                                            <p:fltVal val="1"/>
                                          </p:val>
                                        </p:tav>
                                      </p:tavLst>
                                    </p:anim>
                                    <p:anim calcmode="lin" valueType="num">
                                      <p:cBhvr>
                                        <p:cTn id="40"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32" presetClass="emph" presetSubtype="0" fill="hold" nodeType="clickEffect">
                                  <p:stCondLst>
                                    <p:cond delay="0"/>
                                  </p:stCondLst>
                                  <p:childTnLst>
                                    <p:animRot by="120000">
                                      <p:cBhvr>
                                        <p:cTn id="44" dur="100" fill="hold">
                                          <p:stCondLst>
                                            <p:cond delay="0"/>
                                          </p:stCondLst>
                                        </p:cTn>
                                        <p:tgtEl>
                                          <p:spTgt spid="11"/>
                                        </p:tgtEl>
                                        <p:attrNameLst>
                                          <p:attrName>r</p:attrName>
                                        </p:attrNameLst>
                                      </p:cBhvr>
                                    </p:animRot>
                                    <p:animRot by="-240000">
                                      <p:cBhvr>
                                        <p:cTn id="45" dur="200" fill="hold">
                                          <p:stCondLst>
                                            <p:cond delay="200"/>
                                          </p:stCondLst>
                                        </p:cTn>
                                        <p:tgtEl>
                                          <p:spTgt spid="11"/>
                                        </p:tgtEl>
                                        <p:attrNameLst>
                                          <p:attrName>r</p:attrName>
                                        </p:attrNameLst>
                                      </p:cBhvr>
                                    </p:animRot>
                                    <p:animRot by="240000">
                                      <p:cBhvr>
                                        <p:cTn id="46" dur="200" fill="hold">
                                          <p:stCondLst>
                                            <p:cond delay="400"/>
                                          </p:stCondLst>
                                        </p:cTn>
                                        <p:tgtEl>
                                          <p:spTgt spid="11"/>
                                        </p:tgtEl>
                                        <p:attrNameLst>
                                          <p:attrName>r</p:attrName>
                                        </p:attrNameLst>
                                      </p:cBhvr>
                                    </p:animRot>
                                    <p:animRot by="-240000">
                                      <p:cBhvr>
                                        <p:cTn id="47" dur="200" fill="hold">
                                          <p:stCondLst>
                                            <p:cond delay="600"/>
                                          </p:stCondLst>
                                        </p:cTn>
                                        <p:tgtEl>
                                          <p:spTgt spid="11"/>
                                        </p:tgtEl>
                                        <p:attrNameLst>
                                          <p:attrName>r</p:attrName>
                                        </p:attrNameLst>
                                      </p:cBhvr>
                                    </p:animRot>
                                    <p:animRot by="120000">
                                      <p:cBhvr>
                                        <p:cTn id="48" dur="200" fill="hold">
                                          <p:stCondLst>
                                            <p:cond delay="800"/>
                                          </p:stCondLst>
                                        </p:cTn>
                                        <p:tgtEl>
                                          <p:spTgt spid="11"/>
                                        </p:tgtEl>
                                        <p:attrNameLst>
                                          <p:attrName>r</p:attrName>
                                        </p:attrNameLst>
                                      </p:cBhvr>
                                    </p:animRot>
                                  </p:childTnLst>
                                </p:cTn>
                              </p:par>
                            </p:childTnLst>
                          </p:cTn>
                        </p:par>
                      </p:childTnLst>
                    </p:cTn>
                  </p:par>
                  <p:par>
                    <p:cTn id="49" fill="hold">
                      <p:stCondLst>
                        <p:cond delay="indefinite"/>
                      </p:stCondLst>
                      <p:childTnLst>
                        <p:par>
                          <p:cTn id="50" fill="hold">
                            <p:stCondLst>
                              <p:cond delay="0"/>
                            </p:stCondLst>
                            <p:childTnLst>
                              <p:par>
                                <p:cTn id="51" presetID="8" presetClass="emph" presetSubtype="0" fill="hold" nodeType="clickEffect">
                                  <p:stCondLst>
                                    <p:cond delay="0"/>
                                  </p:stCondLst>
                                  <p:childTnLst>
                                    <p:animRot by="21600000">
                                      <p:cBhvr>
                                        <p:cTn id="52"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53"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dirty="0"/>
              <a:t>Syndrome d’allure grippale (SAG)</a:t>
            </a:r>
            <a:endParaRPr lang="fr-CA" dirty="0"/>
          </a:p>
        </p:txBody>
      </p:sp>
      <p:sp>
        <p:nvSpPr>
          <p:cNvPr id="22" name="Organigramme : Terminateur 21"/>
          <p:cNvSpPr/>
          <p:nvPr/>
        </p:nvSpPr>
        <p:spPr>
          <a:xfrm>
            <a:off x="119932"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600" dirty="0" smtClean="0">
                <a:ln w="0"/>
                <a:solidFill>
                  <a:schemeClr val="tx1"/>
                </a:solidFill>
                <a:effectLst>
                  <a:outerShdw blurRad="38100" dist="19050" dir="2700000" algn="tl" rotWithShape="0">
                    <a:schemeClr val="dk1">
                      <a:alpha val="40000"/>
                    </a:schemeClr>
                  </a:outerShdw>
                </a:effectLst>
              </a:rPr>
              <a:t>Influenza</a:t>
            </a:r>
            <a:endParaRPr lang="fr-FR" sz="1600" dirty="0">
              <a:ln w="0"/>
              <a:solidFill>
                <a:schemeClr val="tx1"/>
              </a:solidFill>
              <a:effectLst>
                <a:outerShdw blurRad="38100" dist="19050" dir="2700000" algn="tl" rotWithShape="0">
                  <a:schemeClr val="dk1">
                    <a:alpha val="40000"/>
                  </a:schemeClr>
                </a:outerShdw>
              </a:effectLst>
            </a:endParaRPr>
          </a:p>
        </p:txBody>
      </p:sp>
      <p:sp>
        <p:nvSpPr>
          <p:cNvPr id="23" name="Organigramme : Terminateur 22"/>
          <p:cNvSpPr/>
          <p:nvPr/>
        </p:nvSpPr>
        <p:spPr>
          <a:xfrm>
            <a:off x="1600899"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ln w="0"/>
                <a:solidFill>
                  <a:schemeClr val="tx1"/>
                </a:solidFill>
                <a:effectLst>
                  <a:outerShdw blurRad="38100" dist="19050" dir="2700000" algn="tl" rotWithShape="0">
                    <a:schemeClr val="dk1">
                      <a:alpha val="40000"/>
                    </a:schemeClr>
                  </a:outerShdw>
                </a:effectLst>
              </a:rPr>
              <a:t>Sécrétions respiratoires</a:t>
            </a:r>
            <a:endParaRPr lang="fr-CA" sz="1600" dirty="0">
              <a:ln w="0"/>
              <a:solidFill>
                <a:schemeClr val="tx1"/>
              </a:solidFill>
              <a:effectLst>
                <a:outerShdw blurRad="38100" dist="19050" dir="2700000" algn="tl" rotWithShape="0">
                  <a:schemeClr val="dk1">
                    <a:alpha val="40000"/>
                  </a:schemeClr>
                </a:outerShdw>
              </a:effectLst>
            </a:endParaRPr>
          </a:p>
        </p:txBody>
      </p:sp>
      <p:sp>
        <p:nvSpPr>
          <p:cNvPr id="24" name="Organigramme : Terminateur 23"/>
          <p:cNvSpPr/>
          <p:nvPr/>
        </p:nvSpPr>
        <p:spPr>
          <a:xfrm>
            <a:off x="3081866"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Toux</a:t>
            </a:r>
          </a:p>
        </p:txBody>
      </p:sp>
      <p:sp>
        <p:nvSpPr>
          <p:cNvPr id="25" name="Organigramme : Terminateur 24"/>
          <p:cNvSpPr/>
          <p:nvPr/>
        </p:nvSpPr>
        <p:spPr>
          <a:xfrm>
            <a:off x="4562834"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Gouttelettes</a:t>
            </a:r>
          </a:p>
          <a:p>
            <a:pPr algn="ctr"/>
            <a:r>
              <a:rPr lang="fr-FR" sz="1600" dirty="0">
                <a:ln w="0"/>
                <a:solidFill>
                  <a:schemeClr val="tx1"/>
                </a:solidFill>
                <a:effectLst>
                  <a:outerShdw blurRad="38100" dist="19050" dir="2700000" algn="tl" rotWithShape="0">
                    <a:schemeClr val="dk1">
                      <a:alpha val="40000"/>
                    </a:schemeClr>
                  </a:outerShdw>
                </a:effectLst>
              </a:rPr>
              <a:t>Contact</a:t>
            </a:r>
            <a:endParaRPr lang="fr-CA" sz="1600" dirty="0">
              <a:ln w="0"/>
              <a:solidFill>
                <a:schemeClr val="tx1"/>
              </a:solidFill>
              <a:effectLst>
                <a:outerShdw blurRad="38100" dist="19050" dir="2700000" algn="tl" rotWithShape="0">
                  <a:schemeClr val="dk1">
                    <a:alpha val="40000"/>
                  </a:schemeClr>
                </a:outerShdw>
              </a:effectLst>
            </a:endParaRPr>
          </a:p>
        </p:txBody>
      </p:sp>
      <p:sp>
        <p:nvSpPr>
          <p:cNvPr id="26" name="Organigramme : Terminateur 25"/>
          <p:cNvSpPr/>
          <p:nvPr/>
        </p:nvSpPr>
        <p:spPr>
          <a:xfrm>
            <a:off x="6043801"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Muqueuses</a:t>
            </a:r>
          </a:p>
        </p:txBody>
      </p:sp>
      <p:sp>
        <p:nvSpPr>
          <p:cNvPr id="27" name="Organigramme : Terminateur 26"/>
          <p:cNvSpPr/>
          <p:nvPr/>
        </p:nvSpPr>
        <p:spPr>
          <a:xfrm>
            <a:off x="7524768" y="1268760"/>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TOUS</a:t>
            </a:r>
          </a:p>
        </p:txBody>
      </p:sp>
      <p:pic>
        <p:nvPicPr>
          <p:cNvPr id="2" name="Imag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30017" y="2204864"/>
            <a:ext cx="1374915" cy="1728192"/>
          </a:xfrm>
          <a:prstGeom prst="rect">
            <a:avLst/>
          </a:prstGeom>
        </p:spPr>
      </p:pic>
      <p:pic>
        <p:nvPicPr>
          <p:cNvPr id="12" name="Espace réservé du contenu 3"/>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2559852" y="2997041"/>
            <a:ext cx="4349147" cy="3831243"/>
          </a:xfrm>
        </p:spPr>
      </p:pic>
      <p:sp>
        <p:nvSpPr>
          <p:cNvPr id="14" name="ZoneTexte 13"/>
          <p:cNvSpPr txBox="1"/>
          <p:nvPr/>
        </p:nvSpPr>
        <p:spPr>
          <a:xfrm>
            <a:off x="4926635" y="3434898"/>
            <a:ext cx="324853" cy="1015663"/>
          </a:xfrm>
          <a:prstGeom prst="rect">
            <a:avLst/>
          </a:prstGeom>
          <a:noFill/>
        </p:spPr>
        <p:txBody>
          <a:bodyPr wrap="square" rtlCol="0">
            <a:spAutoFit/>
          </a:bodyPr>
          <a:lstStyle/>
          <a:p>
            <a:r>
              <a:rPr lang="fr-CA" sz="6000" dirty="0">
                <a:solidFill>
                  <a:srgbClr val="FF0000"/>
                </a:solidFill>
              </a:rPr>
              <a:t>*</a:t>
            </a:r>
          </a:p>
        </p:txBody>
      </p:sp>
      <p:sp>
        <p:nvSpPr>
          <p:cNvPr id="16" name="ZoneTexte 15"/>
          <p:cNvSpPr txBox="1"/>
          <p:nvPr/>
        </p:nvSpPr>
        <p:spPr>
          <a:xfrm>
            <a:off x="4463171" y="3929642"/>
            <a:ext cx="324853" cy="1015663"/>
          </a:xfrm>
          <a:prstGeom prst="rect">
            <a:avLst/>
          </a:prstGeom>
          <a:noFill/>
        </p:spPr>
        <p:txBody>
          <a:bodyPr wrap="square" rtlCol="0">
            <a:spAutoFit/>
          </a:bodyPr>
          <a:lstStyle/>
          <a:p>
            <a:r>
              <a:rPr lang="fr-CA" sz="6000" dirty="0">
                <a:solidFill>
                  <a:srgbClr val="FF0000"/>
                </a:solidFill>
              </a:rPr>
              <a:t>*</a:t>
            </a:r>
          </a:p>
        </p:txBody>
      </p:sp>
      <p:sp>
        <p:nvSpPr>
          <p:cNvPr id="18" name="ZoneTexte 17"/>
          <p:cNvSpPr txBox="1"/>
          <p:nvPr/>
        </p:nvSpPr>
        <p:spPr>
          <a:xfrm>
            <a:off x="4219531" y="4761868"/>
            <a:ext cx="324853" cy="1015663"/>
          </a:xfrm>
          <a:prstGeom prst="rect">
            <a:avLst/>
          </a:prstGeom>
          <a:noFill/>
        </p:spPr>
        <p:txBody>
          <a:bodyPr wrap="square" rtlCol="0">
            <a:spAutoFit/>
          </a:bodyPr>
          <a:lstStyle/>
          <a:p>
            <a:r>
              <a:rPr lang="fr-CA" sz="6000" dirty="0">
                <a:solidFill>
                  <a:srgbClr val="FF0000"/>
                </a:solidFill>
              </a:rPr>
              <a:t>*</a:t>
            </a:r>
          </a:p>
        </p:txBody>
      </p:sp>
      <p:sp>
        <p:nvSpPr>
          <p:cNvPr id="19" name="ZoneTexte 18"/>
          <p:cNvSpPr txBox="1"/>
          <p:nvPr/>
        </p:nvSpPr>
        <p:spPr>
          <a:xfrm>
            <a:off x="4770760" y="3776062"/>
            <a:ext cx="324853" cy="1015663"/>
          </a:xfrm>
          <a:prstGeom prst="rect">
            <a:avLst/>
          </a:prstGeom>
          <a:noFill/>
        </p:spPr>
        <p:txBody>
          <a:bodyPr wrap="square" rtlCol="0">
            <a:spAutoFit/>
          </a:bodyPr>
          <a:lstStyle/>
          <a:p>
            <a:r>
              <a:rPr lang="fr-CA" sz="6000" dirty="0">
                <a:solidFill>
                  <a:srgbClr val="FF0000"/>
                </a:solidFill>
              </a:rPr>
              <a:t>*</a:t>
            </a:r>
          </a:p>
        </p:txBody>
      </p:sp>
      <p:sp>
        <p:nvSpPr>
          <p:cNvPr id="20" name="ZoneTexte 19"/>
          <p:cNvSpPr txBox="1"/>
          <p:nvPr/>
        </p:nvSpPr>
        <p:spPr>
          <a:xfrm>
            <a:off x="4283481" y="3711116"/>
            <a:ext cx="324853" cy="1015663"/>
          </a:xfrm>
          <a:prstGeom prst="rect">
            <a:avLst/>
          </a:prstGeom>
          <a:noFill/>
        </p:spPr>
        <p:txBody>
          <a:bodyPr wrap="square" rtlCol="0">
            <a:spAutoFit/>
          </a:bodyPr>
          <a:lstStyle/>
          <a:p>
            <a:r>
              <a:rPr lang="fr-CA" sz="6000" dirty="0">
                <a:solidFill>
                  <a:srgbClr val="FF0000"/>
                </a:solidFill>
              </a:rPr>
              <a:t>*</a:t>
            </a:r>
          </a:p>
        </p:txBody>
      </p:sp>
      <p:sp>
        <p:nvSpPr>
          <p:cNvPr id="28" name="ZoneTexte 27"/>
          <p:cNvSpPr txBox="1"/>
          <p:nvPr/>
        </p:nvSpPr>
        <p:spPr>
          <a:xfrm>
            <a:off x="4689547" y="4513674"/>
            <a:ext cx="324853" cy="1015663"/>
          </a:xfrm>
          <a:prstGeom prst="rect">
            <a:avLst/>
          </a:prstGeom>
          <a:noFill/>
        </p:spPr>
        <p:txBody>
          <a:bodyPr wrap="square" rtlCol="0">
            <a:spAutoFit/>
          </a:bodyPr>
          <a:lstStyle/>
          <a:p>
            <a:r>
              <a:rPr lang="fr-CA" sz="6000" dirty="0">
                <a:solidFill>
                  <a:srgbClr val="FF0000"/>
                </a:solidFill>
              </a:rPr>
              <a:t>*</a:t>
            </a:r>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9</a:t>
            </a:fld>
            <a:endParaRPr lang="fr-CA">
              <a:solidFill>
                <a:prstClr val="white"/>
              </a:solidFill>
            </a:endParaRPr>
          </a:p>
        </p:txBody>
      </p:sp>
    </p:spTree>
    <p:extLst>
      <p:ext uri="{BB962C8B-B14F-4D97-AF65-F5344CB8AC3E}">
        <p14:creationId xmlns:p14="http://schemas.microsoft.com/office/powerpoint/2010/main" val="2629557178"/>
      </p:ext>
    </p:extLst>
  </p:cSld>
  <p:clrMapOvr>
    <a:masterClrMapping/>
  </p:clrMapOvr>
  <mc:AlternateContent xmlns:mc="http://schemas.openxmlformats.org/markup-compatibility/2006" xmlns:p14="http://schemas.microsoft.com/office/powerpoint/2010/main">
    <mc:Choice Requires="p14">
      <p:transition spd="med" p14:dur="700" advTm="50277">
        <p:fade/>
      </p:transition>
    </mc:Choice>
    <mc:Fallback xmlns="">
      <p:transition spd="med" advTm="502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32" presetClass="emph" presetSubtype="0" fill="hold" nodeType="clickEffect">
                                  <p:stCondLst>
                                    <p:cond delay="0"/>
                                  </p:stCondLst>
                                  <p:childTnLst>
                                    <p:animRot by="120000">
                                      <p:cBhvr>
                                        <p:cTn id="10" dur="100" fill="hold">
                                          <p:stCondLst>
                                            <p:cond delay="0"/>
                                          </p:stCondLst>
                                        </p:cTn>
                                        <p:tgtEl>
                                          <p:spTgt spid="2"/>
                                        </p:tgtEl>
                                        <p:attrNameLst>
                                          <p:attrName>r</p:attrName>
                                        </p:attrNameLst>
                                      </p:cBhvr>
                                    </p:animRot>
                                    <p:animRot by="-240000">
                                      <p:cBhvr>
                                        <p:cTn id="11" dur="200" fill="hold">
                                          <p:stCondLst>
                                            <p:cond delay="200"/>
                                          </p:stCondLst>
                                        </p:cTn>
                                        <p:tgtEl>
                                          <p:spTgt spid="2"/>
                                        </p:tgtEl>
                                        <p:attrNameLst>
                                          <p:attrName>r</p:attrName>
                                        </p:attrNameLst>
                                      </p:cBhvr>
                                    </p:animRot>
                                    <p:animRot by="240000">
                                      <p:cBhvr>
                                        <p:cTn id="12" dur="200" fill="hold">
                                          <p:stCondLst>
                                            <p:cond delay="400"/>
                                          </p:stCondLst>
                                        </p:cTn>
                                        <p:tgtEl>
                                          <p:spTgt spid="2"/>
                                        </p:tgtEl>
                                        <p:attrNameLst>
                                          <p:attrName>r</p:attrName>
                                        </p:attrNameLst>
                                      </p:cBhvr>
                                    </p:animRot>
                                    <p:animRot by="-240000">
                                      <p:cBhvr>
                                        <p:cTn id="13" dur="200" fill="hold">
                                          <p:stCondLst>
                                            <p:cond delay="600"/>
                                          </p:stCondLst>
                                        </p:cTn>
                                        <p:tgtEl>
                                          <p:spTgt spid="2"/>
                                        </p:tgtEl>
                                        <p:attrNameLst>
                                          <p:attrName>r</p:attrName>
                                        </p:attrNameLst>
                                      </p:cBhvr>
                                    </p:animRot>
                                    <p:animRot by="120000">
                                      <p:cBhvr>
                                        <p:cTn id="14" dur="200" fill="hold">
                                          <p:stCondLst>
                                            <p:cond delay="800"/>
                                          </p:stCondLst>
                                        </p:cTn>
                                        <p:tgtEl>
                                          <p:spTgt spid="2"/>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anim calcmode="lin" valueType="num">
                                      <p:cBhvr>
                                        <p:cTn id="20" dur="2000" fill="hold"/>
                                        <p:tgtEl>
                                          <p:spTgt spid="2"/>
                                        </p:tgtEl>
                                        <p:attrNameLst>
                                          <p:attrName>ppt_w</p:attrName>
                                        </p:attrNameLst>
                                      </p:cBhvr>
                                      <p:tavLst>
                                        <p:tav tm="0" fmla="#ppt_w*sin(2.5*pi*$)">
                                          <p:val>
                                            <p:fltVal val="0"/>
                                          </p:val>
                                        </p:tav>
                                        <p:tav tm="100000">
                                          <p:val>
                                            <p:fltVal val="1"/>
                                          </p:val>
                                        </p:tav>
                                      </p:tavLst>
                                    </p:anim>
                                    <p:anim calcmode="lin" valueType="num">
                                      <p:cBhvr>
                                        <p:cTn id="21"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32" presetClass="emph" presetSubtype="0" fill="hold" nodeType="clickEffect">
                                  <p:stCondLst>
                                    <p:cond delay="0"/>
                                  </p:stCondLst>
                                  <p:childTnLst>
                                    <p:animRot by="120000">
                                      <p:cBhvr>
                                        <p:cTn id="25" dur="100" fill="hold">
                                          <p:stCondLst>
                                            <p:cond delay="0"/>
                                          </p:stCondLst>
                                        </p:cTn>
                                        <p:tgtEl>
                                          <p:spTgt spid="2"/>
                                        </p:tgtEl>
                                        <p:attrNameLst>
                                          <p:attrName>r</p:attrName>
                                        </p:attrNameLst>
                                      </p:cBhvr>
                                    </p:animRot>
                                    <p:animRot by="-240000">
                                      <p:cBhvr>
                                        <p:cTn id="26" dur="200" fill="hold">
                                          <p:stCondLst>
                                            <p:cond delay="200"/>
                                          </p:stCondLst>
                                        </p:cTn>
                                        <p:tgtEl>
                                          <p:spTgt spid="2"/>
                                        </p:tgtEl>
                                        <p:attrNameLst>
                                          <p:attrName>r</p:attrName>
                                        </p:attrNameLst>
                                      </p:cBhvr>
                                    </p:animRot>
                                    <p:animRot by="240000">
                                      <p:cBhvr>
                                        <p:cTn id="27" dur="200" fill="hold">
                                          <p:stCondLst>
                                            <p:cond delay="400"/>
                                          </p:stCondLst>
                                        </p:cTn>
                                        <p:tgtEl>
                                          <p:spTgt spid="2"/>
                                        </p:tgtEl>
                                        <p:attrNameLst>
                                          <p:attrName>r</p:attrName>
                                        </p:attrNameLst>
                                      </p:cBhvr>
                                    </p:animRot>
                                    <p:animRot by="-240000">
                                      <p:cBhvr>
                                        <p:cTn id="28" dur="200" fill="hold">
                                          <p:stCondLst>
                                            <p:cond delay="600"/>
                                          </p:stCondLst>
                                        </p:cTn>
                                        <p:tgtEl>
                                          <p:spTgt spid="2"/>
                                        </p:tgtEl>
                                        <p:attrNameLst>
                                          <p:attrName>r</p:attrName>
                                        </p:attrNameLst>
                                      </p:cBhvr>
                                    </p:animRot>
                                    <p:animRot by="120000">
                                      <p:cBhvr>
                                        <p:cTn id="29" dur="200" fill="hold">
                                          <p:stCondLst>
                                            <p:cond delay="800"/>
                                          </p:stCondLst>
                                        </p:cTn>
                                        <p:tgtEl>
                                          <p:spTgt spid="2"/>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32" presetClass="emph" presetSubtype="0" fill="hold" nodeType="clickEffect">
                                  <p:stCondLst>
                                    <p:cond delay="0"/>
                                  </p:stCondLst>
                                  <p:childTnLst>
                                    <p:animRot by="120000">
                                      <p:cBhvr>
                                        <p:cTn id="33" dur="100" fill="hold">
                                          <p:stCondLst>
                                            <p:cond delay="0"/>
                                          </p:stCondLst>
                                        </p:cTn>
                                        <p:tgtEl>
                                          <p:spTgt spid="2"/>
                                        </p:tgtEl>
                                        <p:attrNameLst>
                                          <p:attrName>r</p:attrName>
                                        </p:attrNameLst>
                                      </p:cBhvr>
                                    </p:animRot>
                                    <p:animRot by="-240000">
                                      <p:cBhvr>
                                        <p:cTn id="34" dur="200" fill="hold">
                                          <p:stCondLst>
                                            <p:cond delay="200"/>
                                          </p:stCondLst>
                                        </p:cTn>
                                        <p:tgtEl>
                                          <p:spTgt spid="2"/>
                                        </p:tgtEl>
                                        <p:attrNameLst>
                                          <p:attrName>r</p:attrName>
                                        </p:attrNameLst>
                                      </p:cBhvr>
                                    </p:animRot>
                                    <p:animRot by="240000">
                                      <p:cBhvr>
                                        <p:cTn id="35" dur="200" fill="hold">
                                          <p:stCondLst>
                                            <p:cond delay="400"/>
                                          </p:stCondLst>
                                        </p:cTn>
                                        <p:tgtEl>
                                          <p:spTgt spid="2"/>
                                        </p:tgtEl>
                                        <p:attrNameLst>
                                          <p:attrName>r</p:attrName>
                                        </p:attrNameLst>
                                      </p:cBhvr>
                                    </p:animRot>
                                    <p:animRot by="-240000">
                                      <p:cBhvr>
                                        <p:cTn id="36" dur="200" fill="hold">
                                          <p:stCondLst>
                                            <p:cond delay="600"/>
                                          </p:stCondLst>
                                        </p:cTn>
                                        <p:tgtEl>
                                          <p:spTgt spid="2"/>
                                        </p:tgtEl>
                                        <p:attrNameLst>
                                          <p:attrName>r</p:attrName>
                                        </p:attrNameLst>
                                      </p:cBhvr>
                                    </p:animRot>
                                    <p:animRot by="120000">
                                      <p:cBhvr>
                                        <p:cTn id="37" dur="200" fill="hold">
                                          <p:stCondLst>
                                            <p:cond delay="800"/>
                                          </p:stCondLst>
                                        </p:cTn>
                                        <p:tgtEl>
                                          <p:spTgt spid="2"/>
                                        </p:tgtEl>
                                        <p:attrNameLst>
                                          <p:attrName>r</p:attrName>
                                        </p:attrNameLst>
                                      </p:cBhvr>
                                    </p:animRo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2000"/>
                                        <p:tgtEl>
                                          <p:spTgt spid="2"/>
                                        </p:tgtEl>
                                      </p:cBhvr>
                                    </p:animEffect>
                                    <p:anim calcmode="lin" valueType="num">
                                      <p:cBhvr>
                                        <p:cTn id="43" dur="2000" fill="hold"/>
                                        <p:tgtEl>
                                          <p:spTgt spid="2"/>
                                        </p:tgtEl>
                                        <p:attrNameLst>
                                          <p:attrName>ppt_w</p:attrName>
                                        </p:attrNameLst>
                                      </p:cBhvr>
                                      <p:tavLst>
                                        <p:tav tm="0" fmla="#ppt_w*sin(2.5*pi*$)">
                                          <p:val>
                                            <p:fltVal val="0"/>
                                          </p:val>
                                        </p:tav>
                                        <p:tav tm="100000">
                                          <p:val>
                                            <p:fltVal val="1"/>
                                          </p:val>
                                        </p:tav>
                                      </p:tavLst>
                                    </p:anim>
                                    <p:anim calcmode="lin" valueType="num">
                                      <p:cBhvr>
                                        <p:cTn id="44"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32" presetClass="emph" presetSubtype="0" fill="hold" nodeType="clickEffect">
                                  <p:stCondLst>
                                    <p:cond delay="0"/>
                                  </p:stCondLst>
                                  <p:childTnLst>
                                    <p:animRot by="120000">
                                      <p:cBhvr>
                                        <p:cTn id="48" dur="100" fill="hold">
                                          <p:stCondLst>
                                            <p:cond delay="0"/>
                                          </p:stCondLst>
                                        </p:cTn>
                                        <p:tgtEl>
                                          <p:spTgt spid="2"/>
                                        </p:tgtEl>
                                        <p:attrNameLst>
                                          <p:attrName>r</p:attrName>
                                        </p:attrNameLst>
                                      </p:cBhvr>
                                    </p:animRot>
                                    <p:animRot by="-240000">
                                      <p:cBhvr>
                                        <p:cTn id="49" dur="200" fill="hold">
                                          <p:stCondLst>
                                            <p:cond delay="200"/>
                                          </p:stCondLst>
                                        </p:cTn>
                                        <p:tgtEl>
                                          <p:spTgt spid="2"/>
                                        </p:tgtEl>
                                        <p:attrNameLst>
                                          <p:attrName>r</p:attrName>
                                        </p:attrNameLst>
                                      </p:cBhvr>
                                    </p:animRot>
                                    <p:animRot by="240000">
                                      <p:cBhvr>
                                        <p:cTn id="50" dur="200" fill="hold">
                                          <p:stCondLst>
                                            <p:cond delay="400"/>
                                          </p:stCondLst>
                                        </p:cTn>
                                        <p:tgtEl>
                                          <p:spTgt spid="2"/>
                                        </p:tgtEl>
                                        <p:attrNameLst>
                                          <p:attrName>r</p:attrName>
                                        </p:attrNameLst>
                                      </p:cBhvr>
                                    </p:animRot>
                                    <p:animRot by="-240000">
                                      <p:cBhvr>
                                        <p:cTn id="51" dur="200" fill="hold">
                                          <p:stCondLst>
                                            <p:cond delay="600"/>
                                          </p:stCondLst>
                                        </p:cTn>
                                        <p:tgtEl>
                                          <p:spTgt spid="2"/>
                                        </p:tgtEl>
                                        <p:attrNameLst>
                                          <p:attrName>r</p:attrName>
                                        </p:attrNameLst>
                                      </p:cBhvr>
                                    </p:animRot>
                                    <p:animRot by="120000">
                                      <p:cBhvr>
                                        <p:cTn id="52" dur="200" fill="hold">
                                          <p:stCondLst>
                                            <p:cond delay="800"/>
                                          </p:stCondLst>
                                        </p:cTn>
                                        <p:tgtEl>
                                          <p:spTgt spid="2"/>
                                        </p:tgtEl>
                                        <p:attrNameLst>
                                          <p:attrName>r</p:attrName>
                                        </p:attrNameLst>
                                      </p:cBhvr>
                                    </p:animRot>
                                  </p:childTnLst>
                                </p:cTn>
                              </p:par>
                            </p:childTnLst>
                          </p:cTn>
                        </p:par>
                      </p:childTnLst>
                    </p:cTn>
                  </p:par>
                  <p:par>
                    <p:cTn id="53" fill="hold">
                      <p:stCondLst>
                        <p:cond delay="indefinite"/>
                      </p:stCondLst>
                      <p:childTnLst>
                        <p:par>
                          <p:cTn id="54" fill="hold">
                            <p:stCondLst>
                              <p:cond delay="0"/>
                            </p:stCondLst>
                            <p:childTnLst>
                              <p:par>
                                <p:cTn id="55" presetID="45"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2000"/>
                                        <p:tgtEl>
                                          <p:spTgt spid="2"/>
                                        </p:tgtEl>
                                      </p:cBhvr>
                                    </p:animEffect>
                                    <p:anim calcmode="lin" valueType="num">
                                      <p:cBhvr>
                                        <p:cTn id="58" dur="2000" fill="hold"/>
                                        <p:tgtEl>
                                          <p:spTgt spid="2"/>
                                        </p:tgtEl>
                                        <p:attrNameLst>
                                          <p:attrName>ppt_w</p:attrName>
                                        </p:attrNameLst>
                                      </p:cBhvr>
                                      <p:tavLst>
                                        <p:tav tm="0" fmla="#ppt_w*sin(2.5*pi*$)">
                                          <p:val>
                                            <p:fltVal val="0"/>
                                          </p:val>
                                        </p:tav>
                                        <p:tav tm="100000">
                                          <p:val>
                                            <p:fltVal val="1"/>
                                          </p:val>
                                        </p:tav>
                                      </p:tavLst>
                                    </p:anim>
                                    <p:anim calcmode="lin" valueType="num">
                                      <p:cBhvr>
                                        <p:cTn id="5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60" fill="hold" display="0">
                  <p:stCondLst>
                    <p:cond delay="indefinite"/>
                  </p:stCondLst>
                  <p:endCondLst>
                    <p:cond evt="onStopAudio" delay="0">
                      <p:tgtEl>
                        <p:sldTgt/>
                      </p:tgtEl>
                    </p:cond>
                  </p:endCondLst>
                </p:cTn>
                <p:tgtEl>
                  <p:spTgt spid="6"/>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1.9"/>
</p:tagLst>
</file>

<file path=ppt/tags/tag10.xml><?xml version="1.0" encoding="utf-8"?>
<p:tagLst xmlns:a="http://schemas.openxmlformats.org/drawingml/2006/main" xmlns:r="http://schemas.openxmlformats.org/officeDocument/2006/relationships" xmlns:p="http://schemas.openxmlformats.org/presentationml/2006/main">
  <p:tag name="NUM" val="7"/>
</p:tagLst>
</file>

<file path=ppt/tags/tag11.xml><?xml version="1.0" encoding="utf-8"?>
<p:tagLst xmlns:a="http://schemas.openxmlformats.org/drawingml/2006/main" xmlns:r="http://schemas.openxmlformats.org/officeDocument/2006/relationships" xmlns:p="http://schemas.openxmlformats.org/presentationml/2006/main">
  <p:tag name="NUM" val="8"/>
</p:tagLst>
</file>

<file path=ppt/tags/tag12.xml><?xml version="1.0" encoding="utf-8"?>
<p:tagLst xmlns:a="http://schemas.openxmlformats.org/drawingml/2006/main" xmlns:r="http://schemas.openxmlformats.org/officeDocument/2006/relationships" xmlns:p="http://schemas.openxmlformats.org/presentationml/2006/main">
  <p:tag name="NUM" val="9"/>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4.xml><?xml version="1.0" encoding="utf-8"?>
<p:tagLst xmlns:a="http://schemas.openxmlformats.org/drawingml/2006/main" xmlns:r="http://schemas.openxmlformats.org/officeDocument/2006/relationships" xmlns:p="http://schemas.openxmlformats.org/presentationml/2006/main">
  <p:tag name="TIMING" val="|12.3|4.9"/>
</p:tagLst>
</file>

<file path=ppt/tags/tag2.xml><?xml version="1.0" encoding="utf-8"?>
<p:tagLst xmlns:a="http://schemas.openxmlformats.org/drawingml/2006/main" xmlns:r="http://schemas.openxmlformats.org/officeDocument/2006/relationships" xmlns:p="http://schemas.openxmlformats.org/presentationml/2006/main">
  <p:tag name="TIMING" val="|8.7"/>
</p:tagLst>
</file>

<file path=ppt/tags/tag3.xml><?xml version="1.0" encoding="utf-8"?>
<p:tagLst xmlns:a="http://schemas.openxmlformats.org/drawingml/2006/main" xmlns:r="http://schemas.openxmlformats.org/officeDocument/2006/relationships" xmlns:p="http://schemas.openxmlformats.org/presentationml/2006/main">
  <p:tag name="TIMING" val="|0.4"/>
</p:tagLst>
</file>

<file path=ppt/tags/tag4.xml><?xml version="1.0" encoding="utf-8"?>
<p:tagLst xmlns:a="http://schemas.openxmlformats.org/drawingml/2006/main" xmlns:r="http://schemas.openxmlformats.org/officeDocument/2006/relationships" xmlns:p="http://schemas.openxmlformats.org/presentationml/2006/main">
  <p:tag name="TIMING" val="|3.1"/>
</p:tagLst>
</file>

<file path=ppt/tags/tag5.xml><?xml version="1.0" encoding="utf-8"?>
<p:tagLst xmlns:a="http://schemas.openxmlformats.org/drawingml/2006/main" xmlns:r="http://schemas.openxmlformats.org/officeDocument/2006/relationships" xmlns:p="http://schemas.openxmlformats.org/presentationml/2006/main">
  <p:tag name="TIMING" val="|6.2|2.7|3|4.8|5.1|4.7"/>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SSSMO - PowerPoint.pptx" id="{D7892064-C39B-4BCD-B1B1-41C4D5A9320A}" vid="{60534FD3-1D50-4B5F-809B-C4E714607256}"/>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2284</TotalTime>
  <Words>2025</Words>
  <Application>Microsoft Office PowerPoint</Application>
  <PresentationFormat>Affichage à l'écran (4:3)</PresentationFormat>
  <Paragraphs>250</Paragraphs>
  <Slides>31</Slides>
  <Notes>18</Notes>
  <HiddenSlides>0</HiddenSlides>
  <MMClips>31</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31</vt:i4>
      </vt:variant>
    </vt:vector>
  </HeadingPairs>
  <TitlesOfParts>
    <vt:vector size="39" baseType="lpstr">
      <vt:lpstr>Arial</vt:lpstr>
      <vt:lpstr>Calibri</vt:lpstr>
      <vt:lpstr>Courier New</vt:lpstr>
      <vt:lpstr>Symbol</vt:lpstr>
      <vt:lpstr>Times New Roman</vt:lpstr>
      <vt:lpstr>Wingdings</vt:lpstr>
      <vt:lpstr>Titre et contenu</vt:lpstr>
      <vt:lpstr>1_Titre et contenu</vt:lpstr>
      <vt:lpstr>La prévention et le contrôle des infections  Capsule de formation pour les stagiaires</vt:lpstr>
      <vt:lpstr>Objectif général</vt:lpstr>
      <vt:lpstr>Chaîne de l’infection</vt:lpstr>
      <vt:lpstr>Chaîne de l’infection</vt:lpstr>
      <vt:lpstr>Chaîne de l’infection</vt:lpstr>
      <vt:lpstr>Chaîne de l’infection</vt:lpstr>
      <vt:lpstr>Chaîne de l’infection</vt:lpstr>
      <vt:lpstr>Gastroentérite d’allure virale (GAV)</vt:lpstr>
      <vt:lpstr>Syndrome d’allure grippale (SAG)</vt:lpstr>
      <vt:lpstr>Pratiques de base</vt:lpstr>
      <vt:lpstr>Évaluation du risque au point de service</vt:lpstr>
      <vt:lpstr>Point de service</vt:lpstr>
      <vt:lpstr>Pour des soins sécuritaires :  l’hygiène des mains</vt:lpstr>
      <vt:lpstr>Objectifs de l’hygiène des mains</vt:lpstr>
      <vt:lpstr>Friction avec une solution hydroalcoolique (SHA)</vt:lpstr>
      <vt:lpstr>Lavage avec eau et savon</vt:lpstr>
      <vt:lpstr>Zones à surveiller</vt:lpstr>
      <vt:lpstr>Quand procéder à l’hygiène des mains?</vt:lpstr>
      <vt:lpstr>Les 4 Moments pour l’hygiène des mains</vt:lpstr>
      <vt:lpstr>Hydratation des mains</vt:lpstr>
      <vt:lpstr>Port de gants</vt:lpstr>
      <vt:lpstr>HYGIÈNE RESPIRATOIRE</vt:lpstr>
      <vt:lpstr>Hygiène respiratoire</vt:lpstr>
      <vt:lpstr>Vous toussez? Portez un masque!</vt:lpstr>
      <vt:lpstr>Étiquette respiratoire Toux, mal de gorge, congestion nasale</vt:lpstr>
      <vt:lpstr>Précautions additionnelles</vt:lpstr>
      <vt:lpstr>Tableau de référence</vt:lpstr>
      <vt:lpstr>Précautions additionnelles « Contact »</vt:lpstr>
      <vt:lpstr>Techniques de désinfection</vt:lpstr>
      <vt:lpstr>Conclusion</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Formations CISSS-MO</dc:title>
  <dc:creator>Florez Farak, Martha</dc:creator>
  <cp:lastModifiedBy>Gabriel Cragnolini</cp:lastModifiedBy>
  <cp:revision>280</cp:revision>
  <cp:lastPrinted>2018-02-26T17:10:58Z</cp:lastPrinted>
  <dcterms:created xsi:type="dcterms:W3CDTF">2017-11-30T13:47:49Z</dcterms:created>
  <dcterms:modified xsi:type="dcterms:W3CDTF">2019-10-23T14:01:09Z</dcterms:modified>
</cp:coreProperties>
</file>