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m4a" ContentType="audio/mp4"/>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Default Extension="mp4" ContentType="video/mp4"/>
  <Override PartName="/ppt/presentation.xml" ContentType="application/vnd.openxmlformats-officedocument.presentationml.slideshow.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7"/>
  </p:notesMasterIdLst>
  <p:handoutMasterIdLst>
    <p:handoutMasterId r:id="rId28"/>
  </p:handoutMasterIdLst>
  <p:sldIdLst>
    <p:sldId id="265" r:id="rId2"/>
    <p:sldId id="258" r:id="rId3"/>
    <p:sldId id="267" r:id="rId4"/>
    <p:sldId id="269" r:id="rId5"/>
    <p:sldId id="270" r:id="rId6"/>
    <p:sldId id="271" r:id="rId7"/>
    <p:sldId id="273" r:id="rId8"/>
    <p:sldId id="274" r:id="rId9"/>
    <p:sldId id="275" r:id="rId10"/>
    <p:sldId id="292" r:id="rId11"/>
    <p:sldId id="293" r:id="rId12"/>
    <p:sldId id="294" r:id="rId13"/>
    <p:sldId id="296" r:id="rId14"/>
    <p:sldId id="277" r:id="rId15"/>
    <p:sldId id="279" r:id="rId16"/>
    <p:sldId id="282" r:id="rId17"/>
    <p:sldId id="272" r:id="rId18"/>
    <p:sldId id="285" r:id="rId19"/>
    <p:sldId id="280" r:id="rId20"/>
    <p:sldId id="286" r:id="rId21"/>
    <p:sldId id="283" r:id="rId22"/>
    <p:sldId id="287" r:id="rId23"/>
    <p:sldId id="288" r:id="rId24"/>
    <p:sldId id="289" r:id="rId25"/>
    <p:sldId id="290" r:id="rId2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6CB7"/>
    <a:srgbClr val="FF3399"/>
    <a:srgbClr val="00E9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44" autoAdjust="0"/>
    <p:restoredTop sz="90547" autoAdjust="0"/>
  </p:normalViewPr>
  <p:slideViewPr>
    <p:cSldViewPr snapToGrid="0">
      <p:cViewPr varScale="1">
        <p:scale>
          <a:sx n="54" d="100"/>
          <a:sy n="54" d="100"/>
        </p:scale>
        <p:origin x="1027" y="62"/>
      </p:cViewPr>
      <p:guideLst>
        <p:guide orient="horz" pos="2160"/>
        <p:guide pos="2880"/>
      </p:guideLst>
    </p:cSldViewPr>
  </p:slideViewPr>
  <p:outlineViewPr>
    <p:cViewPr>
      <p:scale>
        <a:sx n="33" d="100"/>
        <a:sy n="33" d="100"/>
      </p:scale>
      <p:origin x="0" y="-1020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0" d="100"/>
          <a:sy n="80" d="100"/>
        </p:scale>
        <p:origin x="3198"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117100-1BDB-43D0-917D-8B71E85A4CE0}" type="doc">
      <dgm:prSet loTypeId="urn:microsoft.com/office/officeart/2005/8/layout/cycle3" loCatId="cycle" qsTypeId="urn:microsoft.com/office/officeart/2005/8/quickstyle/simple1" qsCatId="simple" csTypeId="urn:microsoft.com/office/officeart/2005/8/colors/colorful5" csCatId="colorful" phldr="1"/>
      <dgm:spPr/>
      <dgm:t>
        <a:bodyPr/>
        <a:lstStyle/>
        <a:p>
          <a:endParaRPr lang="fr-CA"/>
        </a:p>
      </dgm:t>
    </dgm:pt>
    <dgm:pt modelId="{493E662C-C5DC-4032-9547-3FD2D92B6012}">
      <dgm:prSet phldrT="[Texte]"/>
      <dgm:spPr/>
      <dgm:t>
        <a:bodyPr/>
        <a:lstStyle/>
        <a:p>
          <a:r>
            <a:rPr lang="en-CA" dirty="0" smtClean="0"/>
            <a:t>Micro-organisme</a:t>
          </a:r>
          <a:endParaRPr lang="fr-CA" dirty="0"/>
        </a:p>
      </dgm:t>
    </dgm:pt>
    <dgm:pt modelId="{C26CD1A9-2B09-4165-A6AA-E219FCD95771}" type="parTrans" cxnId="{E9683254-E63B-4E55-9419-9CDEEE2C2CF1}">
      <dgm:prSet/>
      <dgm:spPr/>
      <dgm:t>
        <a:bodyPr/>
        <a:lstStyle/>
        <a:p>
          <a:endParaRPr lang="fr-CA"/>
        </a:p>
      </dgm:t>
    </dgm:pt>
    <dgm:pt modelId="{724DEC9C-7B2A-43D0-9377-260587761FB2}" type="sibTrans" cxnId="{E9683254-E63B-4E55-9419-9CDEEE2C2CF1}">
      <dgm:prSet/>
      <dgm:spPr/>
      <dgm:t>
        <a:bodyPr/>
        <a:lstStyle/>
        <a:p>
          <a:endParaRPr lang="fr-CA"/>
        </a:p>
      </dgm:t>
    </dgm:pt>
    <dgm:pt modelId="{10094CB4-1187-4FD9-AF9C-2F52B15CD0DA}">
      <dgm:prSet phldrT="[Texte]"/>
      <dgm:spPr/>
      <dgm:t>
        <a:bodyPr/>
        <a:lstStyle/>
        <a:p>
          <a:r>
            <a:rPr lang="en-CA" dirty="0" smtClean="0"/>
            <a:t>Réservoir</a:t>
          </a:r>
          <a:endParaRPr lang="fr-CA" dirty="0"/>
        </a:p>
      </dgm:t>
    </dgm:pt>
    <dgm:pt modelId="{56FF2E97-F9C3-46F3-BFFD-69E2BEC9C1C7}" type="parTrans" cxnId="{FA71DD9A-0DE5-4C5E-B0E3-FBD2E55BBF39}">
      <dgm:prSet/>
      <dgm:spPr/>
      <dgm:t>
        <a:bodyPr/>
        <a:lstStyle/>
        <a:p>
          <a:endParaRPr lang="fr-CA"/>
        </a:p>
      </dgm:t>
    </dgm:pt>
    <dgm:pt modelId="{E0F55D64-5689-42C8-A8C5-82D4DB6FA9AA}" type="sibTrans" cxnId="{FA71DD9A-0DE5-4C5E-B0E3-FBD2E55BBF39}">
      <dgm:prSet/>
      <dgm:spPr/>
      <dgm:t>
        <a:bodyPr/>
        <a:lstStyle/>
        <a:p>
          <a:endParaRPr lang="fr-CA"/>
        </a:p>
      </dgm:t>
    </dgm:pt>
    <dgm:pt modelId="{937BEE94-FDE8-45E6-875B-F911B88B042D}">
      <dgm:prSet phldrT="[Texte]"/>
      <dgm:spPr/>
      <dgm:t>
        <a:bodyPr/>
        <a:lstStyle/>
        <a:p>
          <a:r>
            <a:rPr lang="en-CA" dirty="0" smtClean="0"/>
            <a:t>Porte de sortie</a:t>
          </a:r>
          <a:endParaRPr lang="fr-CA" dirty="0"/>
        </a:p>
      </dgm:t>
    </dgm:pt>
    <dgm:pt modelId="{FE4812DA-9C11-4C40-86DD-98159C0AC1F6}" type="parTrans" cxnId="{3B0E8419-95DA-462A-8FA5-E9126C93EC13}">
      <dgm:prSet/>
      <dgm:spPr/>
      <dgm:t>
        <a:bodyPr/>
        <a:lstStyle/>
        <a:p>
          <a:endParaRPr lang="fr-CA"/>
        </a:p>
      </dgm:t>
    </dgm:pt>
    <dgm:pt modelId="{040625B6-20BC-48D2-A301-D1DC0DA03185}" type="sibTrans" cxnId="{3B0E8419-95DA-462A-8FA5-E9126C93EC13}">
      <dgm:prSet/>
      <dgm:spPr/>
      <dgm:t>
        <a:bodyPr/>
        <a:lstStyle/>
        <a:p>
          <a:endParaRPr lang="fr-CA"/>
        </a:p>
      </dgm:t>
    </dgm:pt>
    <dgm:pt modelId="{193EAE67-46B9-4B3B-8F0F-157EB957F012}">
      <dgm:prSet phldrT="[Texte]"/>
      <dgm:spPr/>
      <dgm:t>
        <a:bodyPr/>
        <a:lstStyle/>
        <a:p>
          <a:r>
            <a:rPr lang="en-CA" dirty="0" smtClean="0"/>
            <a:t>Modes de transmission</a:t>
          </a:r>
          <a:endParaRPr lang="fr-CA" dirty="0"/>
        </a:p>
      </dgm:t>
    </dgm:pt>
    <dgm:pt modelId="{4BA39FDD-6964-4CE8-AC0C-AC16F34C7DE0}" type="parTrans" cxnId="{140BF7AE-5E93-49D2-ABEF-7F81DD9C917A}">
      <dgm:prSet/>
      <dgm:spPr/>
      <dgm:t>
        <a:bodyPr/>
        <a:lstStyle/>
        <a:p>
          <a:endParaRPr lang="fr-CA"/>
        </a:p>
      </dgm:t>
    </dgm:pt>
    <dgm:pt modelId="{B3142CF2-B248-473A-BA3A-ED70BAB000F5}" type="sibTrans" cxnId="{140BF7AE-5E93-49D2-ABEF-7F81DD9C917A}">
      <dgm:prSet/>
      <dgm:spPr/>
      <dgm:t>
        <a:bodyPr/>
        <a:lstStyle/>
        <a:p>
          <a:endParaRPr lang="fr-CA"/>
        </a:p>
      </dgm:t>
    </dgm:pt>
    <dgm:pt modelId="{9C03ECE5-46D3-45B8-BC96-F9B5FCA95CBC}">
      <dgm:prSet phldrT="[Texte]"/>
      <dgm:spPr/>
      <dgm:t>
        <a:bodyPr/>
        <a:lstStyle/>
        <a:p>
          <a:r>
            <a:rPr lang="en-CA" dirty="0" smtClean="0"/>
            <a:t>Porte d’entrée</a:t>
          </a:r>
          <a:endParaRPr lang="fr-CA" dirty="0"/>
        </a:p>
      </dgm:t>
    </dgm:pt>
    <dgm:pt modelId="{9211B0F6-BB98-4D4F-965A-0F104BF2F0AD}" type="parTrans" cxnId="{7E7F09C9-54F6-4DF8-9A17-5AB5E0AD4E59}">
      <dgm:prSet/>
      <dgm:spPr/>
      <dgm:t>
        <a:bodyPr/>
        <a:lstStyle/>
        <a:p>
          <a:endParaRPr lang="fr-CA"/>
        </a:p>
      </dgm:t>
    </dgm:pt>
    <dgm:pt modelId="{64D1F7B6-9A04-4B5B-8F18-28688396CB8F}" type="sibTrans" cxnId="{7E7F09C9-54F6-4DF8-9A17-5AB5E0AD4E59}">
      <dgm:prSet/>
      <dgm:spPr/>
      <dgm:t>
        <a:bodyPr/>
        <a:lstStyle/>
        <a:p>
          <a:endParaRPr lang="fr-CA"/>
        </a:p>
      </dgm:t>
    </dgm:pt>
    <dgm:pt modelId="{0A9E7D31-9722-4AA1-96A7-CCCD2EFABBF2}">
      <dgm:prSet phldrT="[Texte]"/>
      <dgm:spPr/>
      <dgm:t>
        <a:bodyPr/>
        <a:lstStyle/>
        <a:p>
          <a:r>
            <a:rPr lang="en-CA" dirty="0" smtClean="0"/>
            <a:t>Hôte réceptif</a:t>
          </a:r>
          <a:endParaRPr lang="fr-CA" dirty="0"/>
        </a:p>
      </dgm:t>
    </dgm:pt>
    <dgm:pt modelId="{76F02482-F487-4B19-9B76-10D3A803CEED}" type="parTrans" cxnId="{06643510-4834-477E-A944-D8B68457A3F2}">
      <dgm:prSet/>
      <dgm:spPr/>
      <dgm:t>
        <a:bodyPr/>
        <a:lstStyle/>
        <a:p>
          <a:endParaRPr lang="fr-CA"/>
        </a:p>
      </dgm:t>
    </dgm:pt>
    <dgm:pt modelId="{27A034B6-17CD-41B9-851B-1DF2702EAF45}" type="sibTrans" cxnId="{06643510-4834-477E-A944-D8B68457A3F2}">
      <dgm:prSet/>
      <dgm:spPr/>
      <dgm:t>
        <a:bodyPr/>
        <a:lstStyle/>
        <a:p>
          <a:endParaRPr lang="fr-CA"/>
        </a:p>
      </dgm:t>
    </dgm:pt>
    <dgm:pt modelId="{3996DE7D-62E5-48E8-B00E-0531490E0891}" type="pres">
      <dgm:prSet presAssocID="{59117100-1BDB-43D0-917D-8B71E85A4CE0}" presName="Name0" presStyleCnt="0">
        <dgm:presLayoutVars>
          <dgm:dir/>
          <dgm:resizeHandles val="exact"/>
        </dgm:presLayoutVars>
      </dgm:prSet>
      <dgm:spPr/>
      <dgm:t>
        <a:bodyPr/>
        <a:lstStyle/>
        <a:p>
          <a:endParaRPr lang="fr-CA"/>
        </a:p>
      </dgm:t>
    </dgm:pt>
    <dgm:pt modelId="{928C4898-3D4A-4965-B6B6-F1E6D3AD2856}" type="pres">
      <dgm:prSet presAssocID="{59117100-1BDB-43D0-917D-8B71E85A4CE0}" presName="cycle" presStyleCnt="0"/>
      <dgm:spPr/>
    </dgm:pt>
    <dgm:pt modelId="{48714165-B88E-45D1-8F41-E1C1855C3343}" type="pres">
      <dgm:prSet presAssocID="{493E662C-C5DC-4032-9547-3FD2D92B6012}" presName="nodeFirstNode" presStyleLbl="node1" presStyleIdx="0" presStyleCnt="6">
        <dgm:presLayoutVars>
          <dgm:bulletEnabled val="1"/>
        </dgm:presLayoutVars>
      </dgm:prSet>
      <dgm:spPr/>
      <dgm:t>
        <a:bodyPr/>
        <a:lstStyle/>
        <a:p>
          <a:endParaRPr lang="fr-CA"/>
        </a:p>
      </dgm:t>
    </dgm:pt>
    <dgm:pt modelId="{7096D1D7-1986-43F6-A989-558AA430C3B7}" type="pres">
      <dgm:prSet presAssocID="{724DEC9C-7B2A-43D0-9377-260587761FB2}" presName="sibTransFirstNode" presStyleLbl="bgShp" presStyleIdx="0" presStyleCnt="1"/>
      <dgm:spPr/>
      <dgm:t>
        <a:bodyPr/>
        <a:lstStyle/>
        <a:p>
          <a:endParaRPr lang="fr-CA"/>
        </a:p>
      </dgm:t>
    </dgm:pt>
    <dgm:pt modelId="{7ACF8A6A-98F3-4466-9AE6-8714C438F89D}" type="pres">
      <dgm:prSet presAssocID="{10094CB4-1187-4FD9-AF9C-2F52B15CD0DA}" presName="nodeFollowingNodes" presStyleLbl="node1" presStyleIdx="1" presStyleCnt="6">
        <dgm:presLayoutVars>
          <dgm:bulletEnabled val="1"/>
        </dgm:presLayoutVars>
      </dgm:prSet>
      <dgm:spPr/>
      <dgm:t>
        <a:bodyPr/>
        <a:lstStyle/>
        <a:p>
          <a:endParaRPr lang="fr-CA"/>
        </a:p>
      </dgm:t>
    </dgm:pt>
    <dgm:pt modelId="{2B3D441D-FB4D-4C98-BE75-6B70672F8554}" type="pres">
      <dgm:prSet presAssocID="{937BEE94-FDE8-45E6-875B-F911B88B042D}" presName="nodeFollowingNodes" presStyleLbl="node1" presStyleIdx="2" presStyleCnt="6">
        <dgm:presLayoutVars>
          <dgm:bulletEnabled val="1"/>
        </dgm:presLayoutVars>
      </dgm:prSet>
      <dgm:spPr/>
      <dgm:t>
        <a:bodyPr/>
        <a:lstStyle/>
        <a:p>
          <a:endParaRPr lang="fr-CA"/>
        </a:p>
      </dgm:t>
    </dgm:pt>
    <dgm:pt modelId="{146AE125-17F9-4097-8524-9176CF51DEFE}" type="pres">
      <dgm:prSet presAssocID="{193EAE67-46B9-4B3B-8F0F-157EB957F012}" presName="nodeFollowingNodes" presStyleLbl="node1" presStyleIdx="3" presStyleCnt="6">
        <dgm:presLayoutVars>
          <dgm:bulletEnabled val="1"/>
        </dgm:presLayoutVars>
      </dgm:prSet>
      <dgm:spPr/>
      <dgm:t>
        <a:bodyPr/>
        <a:lstStyle/>
        <a:p>
          <a:endParaRPr lang="fr-CA"/>
        </a:p>
      </dgm:t>
    </dgm:pt>
    <dgm:pt modelId="{89DF2D2B-04A5-4835-BA6F-CACAD25334E7}" type="pres">
      <dgm:prSet presAssocID="{9C03ECE5-46D3-45B8-BC96-F9B5FCA95CBC}" presName="nodeFollowingNodes" presStyleLbl="node1" presStyleIdx="4" presStyleCnt="6">
        <dgm:presLayoutVars>
          <dgm:bulletEnabled val="1"/>
        </dgm:presLayoutVars>
      </dgm:prSet>
      <dgm:spPr/>
      <dgm:t>
        <a:bodyPr/>
        <a:lstStyle/>
        <a:p>
          <a:endParaRPr lang="fr-CA"/>
        </a:p>
      </dgm:t>
    </dgm:pt>
    <dgm:pt modelId="{6E81A5DF-63E7-41AB-8D10-27B0EA0A1B6E}" type="pres">
      <dgm:prSet presAssocID="{0A9E7D31-9722-4AA1-96A7-CCCD2EFABBF2}" presName="nodeFollowingNodes" presStyleLbl="node1" presStyleIdx="5" presStyleCnt="6">
        <dgm:presLayoutVars>
          <dgm:bulletEnabled val="1"/>
        </dgm:presLayoutVars>
      </dgm:prSet>
      <dgm:spPr/>
      <dgm:t>
        <a:bodyPr/>
        <a:lstStyle/>
        <a:p>
          <a:endParaRPr lang="fr-CA"/>
        </a:p>
      </dgm:t>
    </dgm:pt>
  </dgm:ptLst>
  <dgm:cxnLst>
    <dgm:cxn modelId="{A2AFA975-4957-44DF-86B6-7B142A65415C}" type="presOf" srcId="{59117100-1BDB-43D0-917D-8B71E85A4CE0}" destId="{3996DE7D-62E5-48E8-B00E-0531490E0891}" srcOrd="0" destOrd="0" presId="urn:microsoft.com/office/officeart/2005/8/layout/cycle3"/>
    <dgm:cxn modelId="{06643510-4834-477E-A944-D8B68457A3F2}" srcId="{59117100-1BDB-43D0-917D-8B71E85A4CE0}" destId="{0A9E7D31-9722-4AA1-96A7-CCCD2EFABBF2}" srcOrd="5" destOrd="0" parTransId="{76F02482-F487-4B19-9B76-10D3A803CEED}" sibTransId="{27A034B6-17CD-41B9-851B-1DF2702EAF45}"/>
    <dgm:cxn modelId="{457C0A26-48E8-4037-A5EC-3BF3FAC0F458}" type="presOf" srcId="{937BEE94-FDE8-45E6-875B-F911B88B042D}" destId="{2B3D441D-FB4D-4C98-BE75-6B70672F8554}" srcOrd="0" destOrd="0" presId="urn:microsoft.com/office/officeart/2005/8/layout/cycle3"/>
    <dgm:cxn modelId="{71F0FD20-6A80-4EEC-8FA4-F5DFAFCF6658}" type="presOf" srcId="{193EAE67-46B9-4B3B-8F0F-157EB957F012}" destId="{146AE125-17F9-4097-8524-9176CF51DEFE}" srcOrd="0" destOrd="0" presId="urn:microsoft.com/office/officeart/2005/8/layout/cycle3"/>
    <dgm:cxn modelId="{FA71DD9A-0DE5-4C5E-B0E3-FBD2E55BBF39}" srcId="{59117100-1BDB-43D0-917D-8B71E85A4CE0}" destId="{10094CB4-1187-4FD9-AF9C-2F52B15CD0DA}" srcOrd="1" destOrd="0" parTransId="{56FF2E97-F9C3-46F3-BFFD-69E2BEC9C1C7}" sibTransId="{E0F55D64-5689-42C8-A8C5-82D4DB6FA9AA}"/>
    <dgm:cxn modelId="{7E7F09C9-54F6-4DF8-9A17-5AB5E0AD4E59}" srcId="{59117100-1BDB-43D0-917D-8B71E85A4CE0}" destId="{9C03ECE5-46D3-45B8-BC96-F9B5FCA95CBC}" srcOrd="4" destOrd="0" parTransId="{9211B0F6-BB98-4D4F-965A-0F104BF2F0AD}" sibTransId="{64D1F7B6-9A04-4B5B-8F18-28688396CB8F}"/>
    <dgm:cxn modelId="{B66F22CE-65E0-45F1-9948-2A782264497B}" type="presOf" srcId="{0A9E7D31-9722-4AA1-96A7-CCCD2EFABBF2}" destId="{6E81A5DF-63E7-41AB-8D10-27B0EA0A1B6E}" srcOrd="0" destOrd="0" presId="urn:microsoft.com/office/officeart/2005/8/layout/cycle3"/>
    <dgm:cxn modelId="{822BF002-E8AB-4089-A096-B417FE68F47B}" type="presOf" srcId="{9C03ECE5-46D3-45B8-BC96-F9B5FCA95CBC}" destId="{89DF2D2B-04A5-4835-BA6F-CACAD25334E7}" srcOrd="0" destOrd="0" presId="urn:microsoft.com/office/officeart/2005/8/layout/cycle3"/>
    <dgm:cxn modelId="{3B0E8419-95DA-462A-8FA5-E9126C93EC13}" srcId="{59117100-1BDB-43D0-917D-8B71E85A4CE0}" destId="{937BEE94-FDE8-45E6-875B-F911B88B042D}" srcOrd="2" destOrd="0" parTransId="{FE4812DA-9C11-4C40-86DD-98159C0AC1F6}" sibTransId="{040625B6-20BC-48D2-A301-D1DC0DA03185}"/>
    <dgm:cxn modelId="{C3B3CFAE-3A0A-42B5-844D-97FED5449C32}" type="presOf" srcId="{10094CB4-1187-4FD9-AF9C-2F52B15CD0DA}" destId="{7ACF8A6A-98F3-4466-9AE6-8714C438F89D}" srcOrd="0" destOrd="0" presId="urn:microsoft.com/office/officeart/2005/8/layout/cycle3"/>
    <dgm:cxn modelId="{140BF7AE-5E93-49D2-ABEF-7F81DD9C917A}" srcId="{59117100-1BDB-43D0-917D-8B71E85A4CE0}" destId="{193EAE67-46B9-4B3B-8F0F-157EB957F012}" srcOrd="3" destOrd="0" parTransId="{4BA39FDD-6964-4CE8-AC0C-AC16F34C7DE0}" sibTransId="{B3142CF2-B248-473A-BA3A-ED70BAB000F5}"/>
    <dgm:cxn modelId="{AF6550CD-1200-4E8C-A7FF-DB61878FF8A9}" type="presOf" srcId="{724DEC9C-7B2A-43D0-9377-260587761FB2}" destId="{7096D1D7-1986-43F6-A989-558AA430C3B7}" srcOrd="0" destOrd="0" presId="urn:microsoft.com/office/officeart/2005/8/layout/cycle3"/>
    <dgm:cxn modelId="{06FC956C-60A8-44F2-B598-3B0AB6076F36}" type="presOf" srcId="{493E662C-C5DC-4032-9547-3FD2D92B6012}" destId="{48714165-B88E-45D1-8F41-E1C1855C3343}" srcOrd="0" destOrd="0" presId="urn:microsoft.com/office/officeart/2005/8/layout/cycle3"/>
    <dgm:cxn modelId="{E9683254-E63B-4E55-9419-9CDEEE2C2CF1}" srcId="{59117100-1BDB-43D0-917D-8B71E85A4CE0}" destId="{493E662C-C5DC-4032-9547-3FD2D92B6012}" srcOrd="0" destOrd="0" parTransId="{C26CD1A9-2B09-4165-A6AA-E219FCD95771}" sibTransId="{724DEC9C-7B2A-43D0-9377-260587761FB2}"/>
    <dgm:cxn modelId="{B6E65249-2915-400E-A1B0-1A9EEDC14F71}" type="presParOf" srcId="{3996DE7D-62E5-48E8-B00E-0531490E0891}" destId="{928C4898-3D4A-4965-B6B6-F1E6D3AD2856}" srcOrd="0" destOrd="0" presId="urn:microsoft.com/office/officeart/2005/8/layout/cycle3"/>
    <dgm:cxn modelId="{A62E1D63-D1E3-44A7-ABFC-6205304654BF}" type="presParOf" srcId="{928C4898-3D4A-4965-B6B6-F1E6D3AD2856}" destId="{48714165-B88E-45D1-8F41-E1C1855C3343}" srcOrd="0" destOrd="0" presId="urn:microsoft.com/office/officeart/2005/8/layout/cycle3"/>
    <dgm:cxn modelId="{692F53AA-173B-4E15-A7A6-59FB8A3F5132}" type="presParOf" srcId="{928C4898-3D4A-4965-B6B6-F1E6D3AD2856}" destId="{7096D1D7-1986-43F6-A989-558AA430C3B7}" srcOrd="1" destOrd="0" presId="urn:microsoft.com/office/officeart/2005/8/layout/cycle3"/>
    <dgm:cxn modelId="{3A65194A-D248-47D1-BAA3-E780567F3B9A}" type="presParOf" srcId="{928C4898-3D4A-4965-B6B6-F1E6D3AD2856}" destId="{7ACF8A6A-98F3-4466-9AE6-8714C438F89D}" srcOrd="2" destOrd="0" presId="urn:microsoft.com/office/officeart/2005/8/layout/cycle3"/>
    <dgm:cxn modelId="{CAFEF0E4-BE63-4279-A8FB-86B82CA81CD8}" type="presParOf" srcId="{928C4898-3D4A-4965-B6B6-F1E6D3AD2856}" destId="{2B3D441D-FB4D-4C98-BE75-6B70672F8554}" srcOrd="3" destOrd="0" presId="urn:microsoft.com/office/officeart/2005/8/layout/cycle3"/>
    <dgm:cxn modelId="{D8FBE2D7-6B28-4382-B9CA-56922B2087D9}" type="presParOf" srcId="{928C4898-3D4A-4965-B6B6-F1E6D3AD2856}" destId="{146AE125-17F9-4097-8524-9176CF51DEFE}" srcOrd="4" destOrd="0" presId="urn:microsoft.com/office/officeart/2005/8/layout/cycle3"/>
    <dgm:cxn modelId="{32D3C920-6366-4E22-B5E8-42F3BC782168}" type="presParOf" srcId="{928C4898-3D4A-4965-B6B6-F1E6D3AD2856}" destId="{89DF2D2B-04A5-4835-BA6F-CACAD25334E7}" srcOrd="5" destOrd="0" presId="urn:microsoft.com/office/officeart/2005/8/layout/cycle3"/>
    <dgm:cxn modelId="{7E62CCF0-9E86-47C4-A908-0C84B5828B05}" type="presParOf" srcId="{928C4898-3D4A-4965-B6B6-F1E6D3AD2856}" destId="{6E81A5DF-63E7-41AB-8D10-27B0EA0A1B6E}" srcOrd="6" destOrd="0" presId="urn:microsoft.com/office/officeart/2005/8/layout/cycle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FDD7E0B-433C-4451-A073-38A903D435D6}" type="datetimeFigureOut">
              <a:rPr lang="fr-CA" smtClean="0"/>
              <a:t>2020-07-23</a:t>
            </a:fld>
            <a:endParaRPr lang="fr-CA" dirty="0"/>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dirty="0"/>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508060E-508E-44BF-BCC6-8B08F0FEB788}" type="slidenum">
              <a:rPr lang="fr-CA" smtClean="0"/>
              <a:t>‹N°›</a:t>
            </a:fld>
            <a:endParaRPr lang="fr-CA" dirty="0"/>
          </a:p>
        </p:txBody>
      </p:sp>
    </p:spTree>
    <p:extLst>
      <p:ext uri="{BB962C8B-B14F-4D97-AF65-F5344CB8AC3E}">
        <p14:creationId xmlns:p14="http://schemas.microsoft.com/office/powerpoint/2010/main" val="24770287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3F80CE-644F-4435-B8BC-79E33B9DE6EC}" type="datetimeFigureOut">
              <a:rPr lang="fr-CA" smtClean="0"/>
              <a:t>2020-07-23</a:t>
            </a:fld>
            <a:endParaRPr lang="fr-CA" dirty="0"/>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CA" dirty="0"/>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74614A-F0D0-49C8-BFD7-5EF6301991A6}" type="slidenum">
              <a:rPr lang="fr-CA" smtClean="0"/>
              <a:t>‹N°›</a:t>
            </a:fld>
            <a:endParaRPr lang="fr-CA" dirty="0"/>
          </a:p>
        </p:txBody>
      </p:sp>
    </p:spTree>
    <p:extLst>
      <p:ext uri="{BB962C8B-B14F-4D97-AF65-F5344CB8AC3E}">
        <p14:creationId xmlns:p14="http://schemas.microsoft.com/office/powerpoint/2010/main" val="386095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Bonjour et Bienvenue à cette</a:t>
            </a:r>
            <a:r>
              <a:rPr lang="fr-CA" baseline="0" dirty="0" smtClean="0"/>
              <a:t> capsule de formation en prévention et contrôle des infections.</a:t>
            </a:r>
          </a:p>
          <a:p>
            <a:r>
              <a:rPr lang="fr-CA" baseline="0" dirty="0" smtClean="0"/>
              <a:t>Mon nom est Joanie, je suis conseillère en soins infirmiers pour le volet de la Prévention et contrôle des infections.</a:t>
            </a:r>
          </a:p>
          <a:p>
            <a:r>
              <a:rPr lang="fr-CA" baseline="0" dirty="0" smtClean="0"/>
              <a:t>Je vais vous accompagner tout au long de cette formation.</a:t>
            </a:r>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solidFill>
                  <a:prstClr val="black"/>
                </a:solidFill>
              </a:rPr>
              <a:pPr/>
              <a:t>1</a:t>
            </a:fld>
            <a:endParaRPr lang="fr-CA" dirty="0">
              <a:solidFill>
                <a:prstClr val="black"/>
              </a:solidFill>
            </a:endParaRPr>
          </a:p>
        </p:txBody>
      </p:sp>
    </p:spTree>
    <p:extLst>
      <p:ext uri="{BB962C8B-B14F-4D97-AF65-F5344CB8AC3E}">
        <p14:creationId xmlns:p14="http://schemas.microsoft.com/office/powerpoint/2010/main" val="38220398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19</a:t>
            </a:fld>
            <a:endParaRPr lang="fr-CA" dirty="0"/>
          </a:p>
        </p:txBody>
      </p:sp>
    </p:spTree>
    <p:extLst>
      <p:ext uri="{BB962C8B-B14F-4D97-AF65-F5344CB8AC3E}">
        <p14:creationId xmlns:p14="http://schemas.microsoft.com/office/powerpoint/2010/main" val="30062472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B74614A-F0D0-49C8-BFD7-5EF6301991A6}" type="slidenum">
              <a:rPr kumimoji="0" lang="fr-CA"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fr-CA"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4607474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22</a:t>
            </a:fld>
            <a:endParaRPr lang="fr-CA" dirty="0"/>
          </a:p>
        </p:txBody>
      </p:sp>
    </p:spTree>
    <p:extLst>
      <p:ext uri="{BB962C8B-B14F-4D97-AF65-F5344CB8AC3E}">
        <p14:creationId xmlns:p14="http://schemas.microsoft.com/office/powerpoint/2010/main" val="27966156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a:t>Présentation de l’équipe</a:t>
            </a:r>
            <a:r>
              <a:rPr lang="fr-CA" baseline="0" dirty="0"/>
              <a:t> de PCI</a:t>
            </a:r>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pPr/>
              <a:t>24</a:t>
            </a:fld>
            <a:endParaRPr lang="fr-CA" dirty="0"/>
          </a:p>
        </p:txBody>
      </p:sp>
    </p:spTree>
    <p:extLst>
      <p:ext uri="{BB962C8B-B14F-4D97-AF65-F5344CB8AC3E}">
        <p14:creationId xmlns:p14="http://schemas.microsoft.com/office/powerpoint/2010/main" val="8317393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8FE116AB-E401-4293-9C40-59482D594FDF}" type="slidenum">
              <a:rPr lang="fr-CA" smtClean="0"/>
              <a:pPr/>
              <a:t>25</a:t>
            </a:fld>
            <a:endParaRPr lang="fr-CA" dirty="0"/>
          </a:p>
        </p:txBody>
      </p:sp>
    </p:spTree>
    <p:extLst>
      <p:ext uri="{BB962C8B-B14F-4D97-AF65-F5344CB8AC3E}">
        <p14:creationId xmlns:p14="http://schemas.microsoft.com/office/powerpoint/2010/main" val="418166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L’Objectif général est …</a:t>
            </a:r>
            <a:endParaRPr lang="fr-CA" dirty="0"/>
          </a:p>
        </p:txBody>
      </p:sp>
      <p:sp>
        <p:nvSpPr>
          <p:cNvPr id="4" name="Espace réservé du numéro de diapositive 3"/>
          <p:cNvSpPr>
            <a:spLocks noGrp="1"/>
          </p:cNvSpPr>
          <p:nvPr>
            <p:ph type="sldNum" sz="quarter" idx="10"/>
          </p:nvPr>
        </p:nvSpPr>
        <p:spPr/>
        <p:txBody>
          <a:bodyPr/>
          <a:lstStyle/>
          <a:p>
            <a:fld id="{8FE116AB-E401-4293-9C40-59482D594FDF}" type="slidenum">
              <a:rPr lang="fr-CA" smtClean="0"/>
              <a:pPr/>
              <a:t>3</a:t>
            </a:fld>
            <a:endParaRPr lang="fr-CA" dirty="0"/>
          </a:p>
        </p:txBody>
      </p:sp>
    </p:spTree>
    <p:extLst>
      <p:ext uri="{BB962C8B-B14F-4D97-AF65-F5344CB8AC3E}">
        <p14:creationId xmlns:p14="http://schemas.microsoft.com/office/powerpoint/2010/main" val="2119823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8FE116AB-E401-4293-9C40-59482D594FDF}" type="slidenum">
              <a:rPr lang="fr-CA" smtClean="0"/>
              <a:pPr/>
              <a:t>4</a:t>
            </a:fld>
            <a:endParaRPr lang="fr-CA" dirty="0"/>
          </a:p>
        </p:txBody>
      </p:sp>
    </p:spTree>
    <p:extLst>
      <p:ext uri="{BB962C8B-B14F-4D97-AF65-F5344CB8AC3E}">
        <p14:creationId xmlns:p14="http://schemas.microsoft.com/office/powerpoint/2010/main" val="2449219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23746AAB-A8F1-4595-988C-1BD7D4682C93}" type="slidenum">
              <a:rPr lang="fr-CA" smtClean="0"/>
              <a:pPr/>
              <a:t>5</a:t>
            </a:fld>
            <a:endParaRPr lang="fr-CA" dirty="0"/>
          </a:p>
        </p:txBody>
      </p:sp>
    </p:spTree>
    <p:extLst>
      <p:ext uri="{BB962C8B-B14F-4D97-AF65-F5344CB8AC3E}">
        <p14:creationId xmlns:p14="http://schemas.microsoft.com/office/powerpoint/2010/main" val="14275640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8FE116AB-E401-4293-9C40-59482D594FDF}" type="slidenum">
              <a:rPr lang="fr-CA" smtClean="0"/>
              <a:pPr/>
              <a:t>6</a:t>
            </a:fld>
            <a:endParaRPr lang="fr-CA" dirty="0"/>
          </a:p>
        </p:txBody>
      </p:sp>
    </p:spTree>
    <p:extLst>
      <p:ext uri="{BB962C8B-B14F-4D97-AF65-F5344CB8AC3E}">
        <p14:creationId xmlns:p14="http://schemas.microsoft.com/office/powerpoint/2010/main" val="24498953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8</a:t>
            </a:fld>
            <a:endParaRPr lang="fr-CA" dirty="0"/>
          </a:p>
        </p:txBody>
      </p:sp>
    </p:spTree>
    <p:extLst>
      <p:ext uri="{BB962C8B-B14F-4D97-AF65-F5344CB8AC3E}">
        <p14:creationId xmlns:p14="http://schemas.microsoft.com/office/powerpoint/2010/main" val="39610899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smtClean="0"/>
              <a:t>Prendre soin de ses mains est important afin de diminuer le risque d’irritation de la peau. L’intégrité de la peau est une mesure de protection individuelle importante pour prévenir le risque de contracter des microorganismes. Aussi, une peau endommagée présente une flore cutanée modifiée et peut être associée à la transmission d’infections nosocomiales.</a:t>
            </a:r>
          </a:p>
          <a:p>
            <a:endParaRPr lang="fr-CA"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CA" dirty="0" smtClean="0"/>
              <a:t>(source: INSPQ, Notions de base en prévention et contrôle des infections : hygiène des mains,</a:t>
            </a:r>
            <a:r>
              <a:rPr lang="fr-CA" baseline="0" dirty="0" smtClean="0"/>
              <a:t> septembre 2018</a:t>
            </a:r>
            <a:r>
              <a:rPr lang="fr-CA" dirty="0" smtClean="0"/>
              <a:t>.)</a:t>
            </a:r>
          </a:p>
          <a:p>
            <a:endParaRPr lang="fr-CA" dirty="0"/>
          </a:p>
        </p:txBody>
      </p:sp>
      <p:sp>
        <p:nvSpPr>
          <p:cNvPr id="4" name="Espace réservé du numéro de diapositive 3"/>
          <p:cNvSpPr>
            <a:spLocks noGrp="1"/>
          </p:cNvSpPr>
          <p:nvPr>
            <p:ph type="sldNum" sz="quarter" idx="10"/>
          </p:nvPr>
        </p:nvSpPr>
        <p:spPr/>
        <p:txBody>
          <a:bodyPr/>
          <a:lstStyle/>
          <a:p>
            <a:pPr>
              <a:defRPr/>
            </a:pPr>
            <a:fld id="{7568D6C5-A241-4C95-820F-C499208D3880}" type="slidenum">
              <a:rPr lang="fr-CA" altLang="fr-FR" smtClean="0"/>
              <a:pPr>
                <a:defRPr/>
              </a:pPr>
              <a:t>15</a:t>
            </a:fld>
            <a:endParaRPr lang="fr-CA" altLang="fr-FR" dirty="0"/>
          </a:p>
        </p:txBody>
      </p:sp>
    </p:spTree>
    <p:extLst>
      <p:ext uri="{BB962C8B-B14F-4D97-AF65-F5344CB8AC3E}">
        <p14:creationId xmlns:p14="http://schemas.microsoft.com/office/powerpoint/2010/main" val="265031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altLang="fr-FR" sz="1200" b="0" dirty="0" smtClean="0">
                <a:solidFill>
                  <a:schemeClr val="tx1"/>
                </a:solidFill>
              </a:rPr>
              <a:t>L’hygiène respiratoire:  Consiste à se couvrir le nez et la bouche, idéalement avec un mouchoir de papier lorsque vous tousser ou éternuez. Si vous n’avez pas de mouchoirs de papier, toussez et éternuer dans le pli du coude ou dans le haut du bras. Ensuite, procéder à l’hygiène des mains.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A" altLang="fr-FR" sz="1200" b="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altLang="fr-FR" sz="1200" b="0" dirty="0" smtClean="0">
                <a:solidFill>
                  <a:schemeClr val="tx1"/>
                </a:solidFill>
                <a:cs typeface="Calibri" panose="020F0502020204030204" pitchFamily="34" charset="0"/>
              </a:rPr>
              <a:t>L’étiquette respiratoire: Consiste en l’application de protection en présence de: Toux, mal de gorge, congestion nasale. </a:t>
            </a:r>
            <a:r>
              <a:rPr lang="fr-FR" sz="1200" b="0" dirty="0" smtClean="0">
                <a:solidFill>
                  <a:schemeClr val="tx1"/>
                </a:solidFill>
              </a:rPr>
              <a:t>Portez un masque et procéder à l’hygiène</a:t>
            </a:r>
            <a:r>
              <a:rPr lang="fr-FR" sz="1200" b="0" baseline="0" dirty="0" smtClean="0">
                <a:solidFill>
                  <a:schemeClr val="tx1"/>
                </a:solidFill>
              </a:rPr>
              <a:t> des mains</a:t>
            </a:r>
            <a:r>
              <a:rPr lang="fr-FR" sz="1200" b="0" dirty="0" smtClean="0">
                <a:solidFill>
                  <a:schemeClr val="tx1"/>
                </a:solidFill>
              </a:rPr>
              <a:t>!</a:t>
            </a:r>
            <a:endParaRPr lang="fr-CA" sz="1200" b="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CA" altLang="fr-FR" sz="1200" b="0" dirty="0" smtClean="0">
              <a:solidFill>
                <a:schemeClr val="tx1"/>
              </a:solidFill>
            </a:endParaRPr>
          </a:p>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16</a:t>
            </a:fld>
            <a:endParaRPr lang="fr-CA" dirty="0"/>
          </a:p>
        </p:txBody>
      </p:sp>
    </p:spTree>
    <p:extLst>
      <p:ext uri="{BB962C8B-B14F-4D97-AF65-F5344CB8AC3E}">
        <p14:creationId xmlns:p14="http://schemas.microsoft.com/office/powerpoint/2010/main" val="37485780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6780A3AE-A458-4412-B75B-7BDFA704C5C2}" type="slidenum">
              <a:rPr lang="fr-CA" smtClean="0"/>
              <a:t>17</a:t>
            </a:fld>
            <a:endParaRPr lang="fr-CA" dirty="0"/>
          </a:p>
        </p:txBody>
      </p:sp>
    </p:spTree>
    <p:extLst>
      <p:ext uri="{BB962C8B-B14F-4D97-AF65-F5344CB8AC3E}">
        <p14:creationId xmlns:p14="http://schemas.microsoft.com/office/powerpoint/2010/main" val="14709522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6902" y="2298137"/>
            <a:ext cx="6247051" cy="2419519"/>
          </a:xfrm>
        </p:spPr>
        <p:txBody>
          <a:bodyPr anchor="ctr" anchorCtr="0">
            <a:normAutofit/>
          </a:bodyPr>
          <a:lstStyle>
            <a:lvl1pPr algn="l">
              <a:defRPr sz="4800" b="1">
                <a:solidFill>
                  <a:schemeClr val="bg1"/>
                </a:solidFill>
              </a:defRPr>
            </a:lvl1pPr>
          </a:lstStyle>
          <a:p>
            <a:r>
              <a:rPr lang="fr-FR" dirty="0" smtClean="0"/>
              <a:t>Modifiez le style </a:t>
            </a:r>
            <a:br>
              <a:rPr lang="fr-FR" dirty="0" smtClean="0"/>
            </a:br>
            <a:r>
              <a:rPr lang="fr-FR" dirty="0" smtClean="0"/>
              <a:t>du </a:t>
            </a:r>
            <a:br>
              <a:rPr lang="fr-FR" dirty="0" smtClean="0"/>
            </a:br>
            <a:r>
              <a:rPr lang="fr-FR" dirty="0" smtClean="0"/>
              <a:t>titre</a:t>
            </a:r>
            <a:endParaRPr lang="en-US" dirty="0"/>
          </a:p>
        </p:txBody>
      </p:sp>
      <p:sp>
        <p:nvSpPr>
          <p:cNvPr id="3" name="Subtitle 2"/>
          <p:cNvSpPr>
            <a:spLocks noGrp="1"/>
          </p:cNvSpPr>
          <p:nvPr>
            <p:ph type="subTitle" idx="1" hasCustomPrompt="1"/>
          </p:nvPr>
        </p:nvSpPr>
        <p:spPr>
          <a:xfrm>
            <a:off x="598811" y="5876553"/>
            <a:ext cx="5801989" cy="621351"/>
          </a:xfrm>
        </p:spPr>
        <p:txBody>
          <a:bodyPr>
            <a:noAutofit/>
          </a:bodyPr>
          <a:lstStyle>
            <a:lvl1pPr marL="0" indent="0" algn="l">
              <a:buNone/>
              <a:defRPr sz="2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smtClean="0"/>
              <a:t>MODIFIEZ LE STYLE DES SOUS-TITRES DU MASQUE</a:t>
            </a:r>
            <a:endParaRPr lang="en-US" dirty="0"/>
          </a:p>
        </p:txBody>
      </p:sp>
    </p:spTree>
    <p:extLst>
      <p:ext uri="{BB962C8B-B14F-4D97-AF65-F5344CB8AC3E}">
        <p14:creationId xmlns:p14="http://schemas.microsoft.com/office/powerpoint/2010/main" val="4167741873"/>
      </p:ext>
    </p:extLst>
  </p:cSld>
  <p:clrMapOvr>
    <a:masterClrMapping/>
  </p:clrMapOvr>
  <p:extLst mod="1">
    <p:ext uri="{DCECCB84-F9BA-43D5-87BE-67443E8EF086}">
      <p15:sldGuideLst xmlns:p15="http://schemas.microsoft.com/office/powerpoint/2012/main">
        <p15:guide id="1" pos="52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1499966-7907-44AD-A3FE-90AE60E17807}" type="slidenum">
              <a:rPr lang="fr-CA" smtClean="0"/>
              <a:t>‹N°›</a:t>
            </a:fld>
            <a:endParaRPr lang="fr-CA" dirty="0"/>
          </a:p>
        </p:txBody>
      </p:sp>
      <p:pic>
        <p:nvPicPr>
          <p:cNvPr id="3" name="Ima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1190368098"/>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2700"/>
            </a:lvl1pPr>
          </a:lstStyle>
          <a:p>
            <a:r>
              <a:rPr lang="fr-FR"/>
              <a:t>Modifiez le style du titre</a:t>
            </a:r>
            <a:endParaRPr lang="en-US" dirty="0"/>
          </a:p>
        </p:txBody>
      </p:sp>
      <p:sp>
        <p:nvSpPr>
          <p:cNvPr id="3" name="Content Placeholder 2"/>
          <p:cNvSpPr>
            <a:spLocks noGrp="1"/>
          </p:cNvSpPr>
          <p:nvPr>
            <p:ph sz="half" idx="1" hasCustomPrompt="1"/>
          </p:nvPr>
        </p:nvSpPr>
        <p:spPr>
          <a:xfrm>
            <a:off x="628650" y="1825625"/>
            <a:ext cx="38862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hasCustomPrompt="1"/>
          </p:nvPr>
        </p:nvSpPr>
        <p:spPr>
          <a:xfrm>
            <a:off x="4629150" y="1825625"/>
            <a:ext cx="38862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Slide Number Placeholder 6"/>
          <p:cNvSpPr>
            <a:spLocks noGrp="1"/>
          </p:cNvSpPr>
          <p:nvPr>
            <p:ph type="sldNum" sz="quarter" idx="12"/>
          </p:nvPr>
        </p:nvSpPr>
        <p:spPr/>
        <p:txBody>
          <a:bodyPr/>
          <a:lstStyle/>
          <a:p>
            <a:fld id="{C1499966-7907-44AD-A3FE-90AE60E17807}" type="slidenum">
              <a:rPr lang="fr-CA" smtClean="0"/>
              <a:t>‹N°›</a:t>
            </a:fld>
            <a:endParaRPr lang="fr-CA" dirty="0"/>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2646722290"/>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cSld name="Compara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2"/>
            <a:ext cx="7886700" cy="1048871"/>
          </a:xfrm>
        </p:spPr>
        <p:txBody>
          <a:bodyPr>
            <a:normAutofit/>
          </a:bodyPr>
          <a:lstStyle>
            <a:lvl1pPr>
              <a:defRPr sz="2700"/>
            </a:lvl1pPr>
          </a:lstStyle>
          <a:p>
            <a:r>
              <a:rPr lang="fr-FR"/>
              <a:t>Modifiez le style du titre</a:t>
            </a:r>
            <a:endParaRPr lang="en-US" dirty="0"/>
          </a:p>
        </p:txBody>
      </p:sp>
      <p:sp>
        <p:nvSpPr>
          <p:cNvPr id="3" name="Text Placeholder 2"/>
          <p:cNvSpPr>
            <a:spLocks noGrp="1"/>
          </p:cNvSpPr>
          <p:nvPr>
            <p:ph type="body" idx="1" hasCustomPrompt="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Modifiez les styles du texte du masque</a:t>
            </a:r>
          </a:p>
        </p:txBody>
      </p:sp>
      <p:sp>
        <p:nvSpPr>
          <p:cNvPr id="4" name="Content Placeholder 3"/>
          <p:cNvSpPr>
            <a:spLocks noGrp="1"/>
          </p:cNvSpPr>
          <p:nvPr>
            <p:ph sz="half" idx="2" hasCustomPrompt="1"/>
          </p:nvPr>
        </p:nvSpPr>
        <p:spPr>
          <a:xfrm>
            <a:off x="629842" y="2505075"/>
            <a:ext cx="3868340"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hasCustomPrompt="1"/>
          </p:nvPr>
        </p:nvSpPr>
        <p:spPr>
          <a:xfrm>
            <a:off x="4629151"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Modifiez les styles du texte du masque</a:t>
            </a:r>
          </a:p>
        </p:txBody>
      </p:sp>
      <p:sp>
        <p:nvSpPr>
          <p:cNvPr id="6" name="Content Placeholder 5"/>
          <p:cNvSpPr>
            <a:spLocks noGrp="1"/>
          </p:cNvSpPr>
          <p:nvPr>
            <p:ph sz="quarter" idx="4" hasCustomPrompt="1"/>
          </p:nvPr>
        </p:nvSpPr>
        <p:spPr>
          <a:xfrm>
            <a:off x="4629151" y="2505075"/>
            <a:ext cx="3887391"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9" name="Slide Number Placeholder 8"/>
          <p:cNvSpPr>
            <a:spLocks noGrp="1"/>
          </p:cNvSpPr>
          <p:nvPr>
            <p:ph type="sldNum" sz="quarter" idx="12"/>
          </p:nvPr>
        </p:nvSpPr>
        <p:spPr/>
        <p:txBody>
          <a:bodyPr/>
          <a:lstStyle/>
          <a:p>
            <a:fld id="{C1499966-7907-44AD-A3FE-90AE60E17807}" type="slidenum">
              <a:rPr lang="fr-CA" smtClean="0"/>
              <a:t>‹N°›</a:t>
            </a:fld>
            <a:endParaRPr lang="fr-CA" dirty="0"/>
          </a:p>
        </p:txBody>
      </p:sp>
      <p:pic>
        <p:nvPicPr>
          <p:cNvPr id="8" name="Imag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1834912502"/>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fr-FR"/>
              <a:t>Modifiez le style du titre</a:t>
            </a:r>
            <a:endParaRPr lang="en-US" dirty="0"/>
          </a:p>
        </p:txBody>
      </p:sp>
      <p:sp>
        <p:nvSpPr>
          <p:cNvPr id="5" name="Slide Number Placeholder 4"/>
          <p:cNvSpPr>
            <a:spLocks noGrp="1"/>
          </p:cNvSpPr>
          <p:nvPr>
            <p:ph type="sldNum" sz="quarter" idx="12"/>
          </p:nvPr>
        </p:nvSpPr>
        <p:spPr/>
        <p:txBody>
          <a:bodyPr/>
          <a:lstStyle/>
          <a:p>
            <a:fld id="{C1499966-7907-44AD-A3FE-90AE60E17807}" type="slidenum">
              <a:rPr lang="fr-CA" smtClean="0"/>
              <a:t>‹N°›</a:t>
            </a:fld>
            <a:endParaRPr lang="fr-CA" dirty="0"/>
          </a:p>
        </p:txBody>
      </p:sp>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146762551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6902" y="2298137"/>
            <a:ext cx="6247051" cy="2419519"/>
          </a:xfrm>
        </p:spPr>
        <p:txBody>
          <a:bodyPr anchor="ctr" anchorCtr="0">
            <a:normAutofit/>
          </a:bodyPr>
          <a:lstStyle>
            <a:lvl1pPr algn="l">
              <a:defRPr sz="4800" b="1">
                <a:solidFill>
                  <a:schemeClr val="bg1"/>
                </a:solidFill>
              </a:defRPr>
            </a:lvl1pPr>
          </a:lstStyle>
          <a:p>
            <a:r>
              <a:rPr lang="fr-FR" dirty="0" smtClean="0"/>
              <a:t>Modifiez le style </a:t>
            </a:r>
            <a:br>
              <a:rPr lang="fr-FR" dirty="0" smtClean="0"/>
            </a:br>
            <a:r>
              <a:rPr lang="fr-FR" dirty="0" smtClean="0"/>
              <a:t>du </a:t>
            </a:r>
            <a:br>
              <a:rPr lang="fr-FR" dirty="0" smtClean="0"/>
            </a:br>
            <a:r>
              <a:rPr lang="fr-FR" dirty="0" smtClean="0"/>
              <a:t>titre</a:t>
            </a:r>
            <a:endParaRPr lang="en-US" dirty="0"/>
          </a:p>
        </p:txBody>
      </p:sp>
      <p:sp>
        <p:nvSpPr>
          <p:cNvPr id="3" name="Subtitle 2"/>
          <p:cNvSpPr>
            <a:spLocks noGrp="1"/>
          </p:cNvSpPr>
          <p:nvPr>
            <p:ph type="subTitle" idx="1" hasCustomPrompt="1"/>
          </p:nvPr>
        </p:nvSpPr>
        <p:spPr>
          <a:xfrm>
            <a:off x="598811" y="5876553"/>
            <a:ext cx="5801989" cy="621351"/>
          </a:xfrm>
        </p:spPr>
        <p:txBody>
          <a:bodyPr>
            <a:noAutofit/>
          </a:bodyPr>
          <a:lstStyle>
            <a:lvl1pPr marL="0" indent="0" algn="l">
              <a:buNone/>
              <a:defRPr sz="2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smtClean="0"/>
              <a:t>MODIFIEZ LE STYLE DES SOUS-TITRES DU MASQUE</a:t>
            </a:r>
            <a:endParaRPr lang="en-US" dirty="0"/>
          </a:p>
        </p:txBody>
      </p:sp>
    </p:spTree>
    <p:extLst>
      <p:ext uri="{BB962C8B-B14F-4D97-AF65-F5344CB8AC3E}">
        <p14:creationId xmlns:p14="http://schemas.microsoft.com/office/powerpoint/2010/main" val="3495932006"/>
      </p:ext>
    </p:extLst>
  </p:cSld>
  <p:clrMapOvr>
    <a:masterClrMapping/>
  </p:clrMapOvr>
  <p:extLst mod="1">
    <p:ext uri="{DCECCB84-F9BA-43D5-87BE-67443E8EF086}">
      <p15:sldGuideLst xmlns:p15="http://schemas.microsoft.com/office/powerpoint/2012/main">
        <p15:guide id="1" pos="52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2_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6902" y="2298137"/>
            <a:ext cx="6247051" cy="2419519"/>
          </a:xfrm>
        </p:spPr>
        <p:txBody>
          <a:bodyPr anchor="ctr" anchorCtr="0">
            <a:normAutofit/>
          </a:bodyPr>
          <a:lstStyle>
            <a:lvl1pPr algn="l">
              <a:defRPr sz="4800" b="1">
                <a:solidFill>
                  <a:schemeClr val="bg1"/>
                </a:solidFill>
              </a:defRPr>
            </a:lvl1pPr>
          </a:lstStyle>
          <a:p>
            <a:r>
              <a:rPr lang="fr-FR" dirty="0" smtClean="0"/>
              <a:t>Modifiez le style </a:t>
            </a:r>
            <a:br>
              <a:rPr lang="fr-FR" dirty="0" smtClean="0"/>
            </a:br>
            <a:r>
              <a:rPr lang="fr-FR" dirty="0" smtClean="0"/>
              <a:t>du </a:t>
            </a:r>
            <a:br>
              <a:rPr lang="fr-FR" dirty="0" smtClean="0"/>
            </a:br>
            <a:r>
              <a:rPr lang="fr-FR" dirty="0" smtClean="0"/>
              <a:t>titre</a:t>
            </a:r>
            <a:endParaRPr lang="en-US" dirty="0"/>
          </a:p>
        </p:txBody>
      </p:sp>
      <p:sp>
        <p:nvSpPr>
          <p:cNvPr id="3" name="Subtitle 2"/>
          <p:cNvSpPr>
            <a:spLocks noGrp="1"/>
          </p:cNvSpPr>
          <p:nvPr>
            <p:ph type="subTitle" idx="1" hasCustomPrompt="1"/>
          </p:nvPr>
        </p:nvSpPr>
        <p:spPr>
          <a:xfrm>
            <a:off x="598811" y="5876553"/>
            <a:ext cx="5801989" cy="621351"/>
          </a:xfrm>
        </p:spPr>
        <p:txBody>
          <a:bodyPr>
            <a:noAutofit/>
          </a:bodyPr>
          <a:lstStyle>
            <a:lvl1pPr marL="0" indent="0" algn="l">
              <a:buNone/>
              <a:defRPr sz="2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smtClean="0"/>
              <a:t>MODIFIEZ LE STYLE DES SOUS-TITRES DU MASQUE</a:t>
            </a:r>
            <a:endParaRPr lang="en-US" dirty="0"/>
          </a:p>
        </p:txBody>
      </p:sp>
    </p:spTree>
    <p:extLst>
      <p:ext uri="{BB962C8B-B14F-4D97-AF65-F5344CB8AC3E}">
        <p14:creationId xmlns:p14="http://schemas.microsoft.com/office/powerpoint/2010/main" val="3923939937"/>
      </p:ext>
    </p:extLst>
  </p:cSld>
  <p:clrMapOvr>
    <a:masterClrMapping/>
  </p:clrMapOvr>
  <p:extLst mod="1">
    <p:ext uri="{DCECCB84-F9BA-43D5-87BE-67443E8EF086}">
      <p15:sldGuideLst xmlns:p15="http://schemas.microsoft.com/office/powerpoint/2012/main">
        <p15:guide id="1" pos="52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6902" y="2298137"/>
            <a:ext cx="6247051" cy="2419519"/>
          </a:xfrm>
        </p:spPr>
        <p:txBody>
          <a:bodyPr anchor="ctr" anchorCtr="0">
            <a:normAutofit/>
          </a:bodyPr>
          <a:lstStyle>
            <a:lvl1pPr algn="l">
              <a:defRPr sz="4800" b="1">
                <a:solidFill>
                  <a:schemeClr val="bg1"/>
                </a:solidFill>
              </a:defRPr>
            </a:lvl1pPr>
          </a:lstStyle>
          <a:p>
            <a:r>
              <a:rPr lang="fr-FR" dirty="0" smtClean="0"/>
              <a:t>Modifiez le style </a:t>
            </a:r>
            <a:br>
              <a:rPr lang="fr-FR" dirty="0" smtClean="0"/>
            </a:br>
            <a:r>
              <a:rPr lang="fr-FR" dirty="0" smtClean="0"/>
              <a:t>du </a:t>
            </a:r>
            <a:br>
              <a:rPr lang="fr-FR" dirty="0" smtClean="0"/>
            </a:br>
            <a:r>
              <a:rPr lang="fr-FR" dirty="0" smtClean="0"/>
              <a:t>titre</a:t>
            </a:r>
            <a:endParaRPr lang="en-US" dirty="0"/>
          </a:p>
        </p:txBody>
      </p:sp>
      <p:sp>
        <p:nvSpPr>
          <p:cNvPr id="3" name="Subtitle 2"/>
          <p:cNvSpPr>
            <a:spLocks noGrp="1"/>
          </p:cNvSpPr>
          <p:nvPr>
            <p:ph type="subTitle" idx="1" hasCustomPrompt="1"/>
          </p:nvPr>
        </p:nvSpPr>
        <p:spPr>
          <a:xfrm>
            <a:off x="598811" y="5876553"/>
            <a:ext cx="5801989" cy="621351"/>
          </a:xfrm>
        </p:spPr>
        <p:txBody>
          <a:bodyPr>
            <a:noAutofit/>
          </a:bodyPr>
          <a:lstStyle>
            <a:lvl1pPr marL="0" indent="0" algn="l">
              <a:buNone/>
              <a:defRPr sz="2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smtClean="0"/>
              <a:t>MODIFIEZ LE STYLE DES SOUS-TITRES DU MASQUE</a:t>
            </a:r>
            <a:endParaRPr lang="en-US" dirty="0"/>
          </a:p>
        </p:txBody>
      </p:sp>
    </p:spTree>
    <p:extLst>
      <p:ext uri="{BB962C8B-B14F-4D97-AF65-F5344CB8AC3E}">
        <p14:creationId xmlns:p14="http://schemas.microsoft.com/office/powerpoint/2010/main" val="1463484784"/>
      </p:ext>
    </p:extLst>
  </p:cSld>
  <p:clrMapOvr>
    <a:masterClrMapping/>
  </p:clrMapOvr>
  <p:extLst mod="1">
    <p:ext uri="{DCECCB84-F9BA-43D5-87BE-67443E8EF086}">
      <p15:sldGuideLst xmlns:p15="http://schemas.microsoft.com/office/powerpoint/2012/main">
        <p15:guide id="1" pos="521"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4_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6902" y="2298137"/>
            <a:ext cx="6247051" cy="2419519"/>
          </a:xfrm>
        </p:spPr>
        <p:txBody>
          <a:bodyPr anchor="ctr" anchorCtr="0">
            <a:normAutofit/>
          </a:bodyPr>
          <a:lstStyle>
            <a:lvl1pPr algn="l">
              <a:defRPr sz="4800" b="1">
                <a:solidFill>
                  <a:schemeClr val="bg1"/>
                </a:solidFill>
              </a:defRPr>
            </a:lvl1pPr>
          </a:lstStyle>
          <a:p>
            <a:r>
              <a:rPr lang="fr-FR" dirty="0" smtClean="0"/>
              <a:t>Modifiez le style </a:t>
            </a:r>
            <a:br>
              <a:rPr lang="fr-FR" dirty="0" smtClean="0"/>
            </a:br>
            <a:r>
              <a:rPr lang="fr-FR" dirty="0" smtClean="0"/>
              <a:t>du </a:t>
            </a:r>
            <a:br>
              <a:rPr lang="fr-FR" dirty="0" smtClean="0"/>
            </a:br>
            <a:r>
              <a:rPr lang="fr-FR" dirty="0" smtClean="0"/>
              <a:t>titre</a:t>
            </a:r>
            <a:endParaRPr lang="en-US" dirty="0"/>
          </a:p>
        </p:txBody>
      </p:sp>
      <p:sp>
        <p:nvSpPr>
          <p:cNvPr id="3" name="Subtitle 2"/>
          <p:cNvSpPr>
            <a:spLocks noGrp="1"/>
          </p:cNvSpPr>
          <p:nvPr>
            <p:ph type="subTitle" idx="1" hasCustomPrompt="1"/>
          </p:nvPr>
        </p:nvSpPr>
        <p:spPr>
          <a:xfrm>
            <a:off x="598811" y="5876553"/>
            <a:ext cx="5801989" cy="621351"/>
          </a:xfrm>
        </p:spPr>
        <p:txBody>
          <a:bodyPr>
            <a:noAutofit/>
          </a:bodyPr>
          <a:lstStyle>
            <a:lvl1pPr marL="0" indent="0" algn="l">
              <a:buNone/>
              <a:defRPr sz="2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smtClean="0"/>
              <a:t>MODIFIEZ LE STYLE DES SOUS-TITRES DU MASQUE</a:t>
            </a:r>
            <a:endParaRPr lang="en-US" dirty="0"/>
          </a:p>
        </p:txBody>
      </p:sp>
    </p:spTree>
    <p:extLst>
      <p:ext uri="{BB962C8B-B14F-4D97-AF65-F5344CB8AC3E}">
        <p14:creationId xmlns:p14="http://schemas.microsoft.com/office/powerpoint/2010/main" val="2414339883"/>
      </p:ext>
    </p:extLst>
  </p:cSld>
  <p:clrMapOvr>
    <a:masterClrMapping/>
  </p:clrMapOvr>
  <p:extLst mod="1">
    <p:ext uri="{DCECCB84-F9BA-43D5-87BE-67443E8EF086}">
      <p15:sldGuideLst xmlns:p15="http://schemas.microsoft.com/office/powerpoint/2012/main">
        <p15:guide id="1" pos="521"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63547" y="1709739"/>
            <a:ext cx="6182315" cy="2852737"/>
          </a:xfrm>
        </p:spPr>
        <p:txBody>
          <a:bodyPr anchor="b"/>
          <a:lstStyle>
            <a:lvl1pPr>
              <a:defRPr sz="6000" b="1">
                <a:solidFill>
                  <a:schemeClr val="bg1"/>
                </a:solidFill>
              </a:defRPr>
            </a:lvl1pPr>
          </a:lstStyle>
          <a:p>
            <a:r>
              <a:rPr lang="fr-FR" dirty="0" smtClean="0"/>
              <a:t>Modifiez</a:t>
            </a:r>
            <a:br>
              <a:rPr lang="fr-FR" dirty="0" smtClean="0"/>
            </a:br>
            <a:r>
              <a:rPr lang="fr-FR" dirty="0" smtClean="0"/>
              <a:t>le style</a:t>
            </a:r>
            <a:br>
              <a:rPr lang="fr-FR" dirty="0" smtClean="0"/>
            </a:br>
            <a:r>
              <a:rPr lang="fr-FR" dirty="0" smtClean="0"/>
              <a:t>du titre</a:t>
            </a:r>
            <a:endParaRPr lang="en-US" dirty="0"/>
          </a:p>
        </p:txBody>
      </p:sp>
    </p:spTree>
    <p:extLst>
      <p:ext uri="{BB962C8B-B14F-4D97-AF65-F5344CB8AC3E}">
        <p14:creationId xmlns:p14="http://schemas.microsoft.com/office/powerpoint/2010/main" val="2729833779"/>
      </p:ext>
    </p:extLst>
  </p:cSld>
  <p:clrMapOvr>
    <a:masterClrMapping/>
  </p:clrMapOvr>
  <p:extLst mod="1">
    <p:ext uri="{DCECCB84-F9BA-43D5-87BE-67443E8EF086}">
      <p15:sldGuideLst xmlns:p15="http://schemas.microsoft.com/office/powerpoint/2012/main">
        <p15:guide id="1" pos="52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65000"/>
                    <a:lumOff val="35000"/>
                  </a:schemeClr>
                </a:solidFill>
              </a:defRPr>
            </a:lvl1pPr>
          </a:lstStyle>
          <a:p>
            <a:r>
              <a:rPr lang="fr-FR" dirty="0" smtClean="0"/>
              <a:t>Modifiez le style du titre</a:t>
            </a:r>
            <a:endParaRPr lang="en-US" dirty="0"/>
          </a:p>
        </p:txBody>
      </p:sp>
      <p:sp>
        <p:nvSpPr>
          <p:cNvPr id="3" name="Content Placeholder 2"/>
          <p:cNvSpPr>
            <a:spLocks noGrp="1"/>
          </p:cNvSpPr>
          <p:nvPr>
            <p:ph idx="1"/>
          </p:nvPr>
        </p:nvSpPr>
        <p:spPr/>
        <p:txBody>
          <a:bodyPr/>
          <a:lstStyle>
            <a:lvl1pPr>
              <a:defRPr>
                <a:solidFill>
                  <a:schemeClr val="tx1">
                    <a:lumMod val="65000"/>
                    <a:lumOff val="35000"/>
                  </a:schemeClr>
                </a:solidFill>
              </a:defRPr>
            </a:lvl1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6" name="Slide Number Placeholder 5"/>
          <p:cNvSpPr>
            <a:spLocks noGrp="1"/>
          </p:cNvSpPr>
          <p:nvPr>
            <p:ph type="sldNum" sz="quarter" idx="12"/>
          </p:nvPr>
        </p:nvSpPr>
        <p:spPr/>
        <p:txBody>
          <a:bodyPr/>
          <a:lstStyle/>
          <a:p>
            <a:fld id="{EC1A4259-C848-47AA-8FC5-63A0EB1896A5}" type="slidenum">
              <a:rPr lang="fr-CA" smtClean="0"/>
              <a:t>‹N°›</a:t>
            </a:fld>
            <a:endParaRPr lang="fr-CA" dirty="0"/>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2481900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re de sec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23526" y="1709739"/>
            <a:ext cx="5387062" cy="2852737"/>
          </a:xfrm>
        </p:spPr>
        <p:txBody>
          <a:bodyPr anchor="b"/>
          <a:lstStyle>
            <a:lvl1pPr>
              <a:defRPr sz="6000" b="0">
                <a:solidFill>
                  <a:schemeClr val="bg1">
                    <a:lumMod val="75000"/>
                  </a:schemeClr>
                </a:solidFill>
              </a:defRPr>
            </a:lvl1pPr>
          </a:lstStyle>
          <a:p>
            <a:r>
              <a:rPr lang="fr-FR" dirty="0" smtClean="0"/>
              <a:t>Modifiez</a:t>
            </a:r>
            <a:br>
              <a:rPr lang="fr-FR" dirty="0" smtClean="0"/>
            </a:br>
            <a:r>
              <a:rPr lang="fr-FR" dirty="0" smtClean="0"/>
              <a:t>le style</a:t>
            </a:r>
            <a:br>
              <a:rPr lang="fr-FR" dirty="0" smtClean="0"/>
            </a:br>
            <a:r>
              <a:rPr lang="fr-FR" dirty="0" smtClean="0"/>
              <a:t>du titre</a:t>
            </a:r>
            <a:endParaRPr lang="en-US"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4066511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numéro de diapositive 2"/>
          <p:cNvSpPr>
            <a:spLocks noGrp="1"/>
          </p:cNvSpPr>
          <p:nvPr>
            <p:ph type="sldNum" sz="quarter" idx="10"/>
          </p:nvPr>
        </p:nvSpPr>
        <p:spPr/>
        <p:txBody>
          <a:bodyPr/>
          <a:lstStyle/>
          <a:p>
            <a:fld id="{EC1A4259-C848-47AA-8FC5-63A0EB1896A5}" type="slidenum">
              <a:rPr lang="fr-CA" smtClean="0"/>
              <a:pPr/>
              <a:t>‹N°›</a:t>
            </a:fld>
            <a:endParaRPr lang="fr-CA" dirty="0"/>
          </a:p>
        </p:txBody>
      </p:sp>
      <p:sp>
        <p:nvSpPr>
          <p:cNvPr id="4" name="Content Placeholder 2"/>
          <p:cNvSpPr>
            <a:spLocks noGrp="1"/>
          </p:cNvSpPr>
          <p:nvPr>
            <p:ph idx="1"/>
          </p:nvPr>
        </p:nvSpPr>
        <p:spPr>
          <a:xfrm>
            <a:off x="628650" y="1405467"/>
            <a:ext cx="3789601" cy="4404614"/>
          </a:xfrm>
        </p:spPr>
        <p:txBody>
          <a:bodyPr/>
          <a:lstStyle>
            <a:lvl1pPr>
              <a:defRPr>
                <a:solidFill>
                  <a:schemeClr val="tx1">
                    <a:lumMod val="65000"/>
                    <a:lumOff val="35000"/>
                  </a:schemeClr>
                </a:solidFill>
              </a:defRPr>
            </a:lvl1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5" name="Content Placeholder 2"/>
          <p:cNvSpPr>
            <a:spLocks noGrp="1"/>
          </p:cNvSpPr>
          <p:nvPr>
            <p:ph idx="11"/>
          </p:nvPr>
        </p:nvSpPr>
        <p:spPr>
          <a:xfrm>
            <a:off x="4681411" y="1404118"/>
            <a:ext cx="3789601" cy="4404614"/>
          </a:xfrm>
        </p:spPr>
        <p:txBody>
          <a:bodyPr/>
          <a:lstStyle>
            <a:lvl1pPr>
              <a:defRPr>
                <a:solidFill>
                  <a:schemeClr val="tx1">
                    <a:lumMod val="65000"/>
                    <a:lumOff val="35000"/>
                  </a:schemeClr>
                </a:solidFill>
              </a:defRPr>
            </a:lvl1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2225397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47363" y="250853"/>
            <a:ext cx="7867987" cy="807480"/>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Text Placeholder 2"/>
          <p:cNvSpPr>
            <a:spLocks noGrp="1"/>
          </p:cNvSpPr>
          <p:nvPr>
            <p:ph type="body" idx="1"/>
          </p:nvPr>
        </p:nvSpPr>
        <p:spPr>
          <a:xfrm>
            <a:off x="628650" y="1405467"/>
            <a:ext cx="7886700" cy="4404614"/>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p:txBody>
      </p:sp>
      <p:sp>
        <p:nvSpPr>
          <p:cNvPr id="6" name="Slide Number Placeholder 5"/>
          <p:cNvSpPr>
            <a:spLocks noGrp="1"/>
          </p:cNvSpPr>
          <p:nvPr>
            <p:ph type="sldNum" sz="quarter" idx="4"/>
          </p:nvPr>
        </p:nvSpPr>
        <p:spPr>
          <a:xfrm>
            <a:off x="8585200" y="5267915"/>
            <a:ext cx="558799" cy="540442"/>
          </a:xfrm>
          <a:prstGeom prst="rect">
            <a:avLst/>
          </a:prstGeom>
        </p:spPr>
        <p:txBody>
          <a:bodyPr vert="horz" lIns="91440" tIns="45720" rIns="91440" bIns="45720" rtlCol="0" anchor="ctr"/>
          <a:lstStyle>
            <a:lvl1pPr algn="ctr">
              <a:defRPr sz="1200" b="1">
                <a:solidFill>
                  <a:schemeClr val="bg1">
                    <a:lumMod val="75000"/>
                  </a:schemeClr>
                </a:solidFill>
              </a:defRPr>
            </a:lvl1pPr>
          </a:lstStyle>
          <a:p>
            <a:fld id="{EC1A4259-C848-47AA-8FC5-63A0EB1896A5}" type="slidenum">
              <a:rPr lang="fr-CA" smtClean="0"/>
              <a:pPr/>
              <a:t>‹N°›</a:t>
            </a:fld>
            <a:endParaRPr lang="fr-CA" dirty="0"/>
          </a:p>
        </p:txBody>
      </p:sp>
    </p:spTree>
    <p:extLst>
      <p:ext uri="{BB962C8B-B14F-4D97-AF65-F5344CB8AC3E}">
        <p14:creationId xmlns:p14="http://schemas.microsoft.com/office/powerpoint/2010/main" val="3277577262"/>
      </p:ext>
    </p:extLst>
  </p:cSld>
  <p:clrMap bg1="lt1" tx1="dk1" bg2="lt2" tx2="dk2" accent1="accent1" accent2="accent2" accent3="accent3" accent4="accent4" accent5="accent5" accent6="accent6" hlink="hlink" folHlink="folHlink"/>
  <p:sldLayoutIdLst>
    <p:sldLayoutId id="2147483661" r:id="rId1"/>
    <p:sldLayoutId id="2147483666" r:id="rId2"/>
    <p:sldLayoutId id="2147483667" r:id="rId3"/>
    <p:sldLayoutId id="2147483668" r:id="rId4"/>
    <p:sldLayoutId id="2147483669" r:id="rId5"/>
    <p:sldLayoutId id="2147483670" r:id="rId6"/>
    <p:sldLayoutId id="2147483662" r:id="rId7"/>
    <p:sldLayoutId id="2147483663" r:id="rId8"/>
    <p:sldLayoutId id="2147483664" r:id="rId9"/>
    <p:sldLayoutId id="2147483671" r:id="rId10"/>
    <p:sldLayoutId id="2147483672" r:id="rId11"/>
    <p:sldLayoutId id="2147483673" r:id="rId12"/>
    <p:sldLayoutId id="2147483674" r:id="rId13"/>
  </p:sldLayoutIdLst>
  <p:hf hdr="0" ftr="0" dt="0"/>
  <p:txStyles>
    <p:titleStyle>
      <a:lvl1pPr algn="l" defTabSz="914400" rtl="0" eaLnBrk="1" latinLnBrk="0" hangingPunct="1">
        <a:lnSpc>
          <a:spcPct val="90000"/>
        </a:lnSpc>
        <a:spcBef>
          <a:spcPct val="0"/>
        </a:spcBef>
        <a:buNone/>
        <a:defRPr sz="3000" b="1" kern="1200">
          <a:solidFill>
            <a:schemeClr val="tx1">
              <a:lumMod val="65000"/>
              <a:lumOff val="35000"/>
            </a:schemeClr>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10.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0.m4a"/><Relationship Id="rId1" Type="http://schemas.microsoft.com/office/2007/relationships/media" Target="../media/media10.m4a"/><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1.m4a"/><Relationship Id="rId1" Type="http://schemas.microsoft.com/office/2007/relationships/media" Target="../media/media11.m4a"/><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2.m4a"/><Relationship Id="rId1" Type="http://schemas.microsoft.com/office/2007/relationships/media" Target="../media/media12.m4a"/><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3.mp4"/><Relationship Id="rId1" Type="http://schemas.microsoft.com/office/2007/relationships/media" Target="../media/media13.mp4"/><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4.mp4"/><Relationship Id="rId1" Type="http://schemas.microsoft.com/office/2007/relationships/media" Target="../media/media14.mp4"/><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10.png"/><Relationship Id="rId5" Type="http://schemas.openxmlformats.org/officeDocument/2006/relationships/image" Target="../media/image31.png"/><Relationship Id="rId4" Type="http://schemas.openxmlformats.org/officeDocument/2006/relationships/notesSlide" Target="../notesSlides/notesSlide7.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10.png"/><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33.wmf"/><Relationship Id="rId5" Type="http://schemas.openxmlformats.org/officeDocument/2006/relationships/image" Target="../media/image32.wmf"/><Relationship Id="rId4" Type="http://schemas.openxmlformats.org/officeDocument/2006/relationships/notesSlide" Target="../notesSlides/notesSlide8.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10.png"/><Relationship Id="rId4" Type="http://schemas.openxmlformats.org/officeDocument/2006/relationships/notesSlide" Target="../notesSlides/notesSlide9.xml"/></Relationships>
</file>

<file path=ppt/slides/_rels/slide18.xml.rels><?xml version="1.0" encoding="UTF-8" standalone="yes"?>
<Relationships xmlns="http://schemas.openxmlformats.org/package/2006/relationships"><Relationship Id="rId8" Type="http://schemas.openxmlformats.org/officeDocument/2006/relationships/image" Target="../media/image37.jpeg"/><Relationship Id="rId13" Type="http://schemas.openxmlformats.org/officeDocument/2006/relationships/image" Target="../media/image10.png"/><Relationship Id="rId3" Type="http://schemas.openxmlformats.org/officeDocument/2006/relationships/audio" Target="../media/media18.m4a"/><Relationship Id="rId7" Type="http://schemas.openxmlformats.org/officeDocument/2006/relationships/image" Target="../media/image36.jpeg"/><Relationship Id="rId12" Type="http://schemas.openxmlformats.org/officeDocument/2006/relationships/image" Target="../media/image41.jpeg"/><Relationship Id="rId2" Type="http://schemas.microsoft.com/office/2007/relationships/media" Target="../media/media18.m4a"/><Relationship Id="rId1" Type="http://schemas.openxmlformats.org/officeDocument/2006/relationships/tags" Target="../tags/tag12.xml"/><Relationship Id="rId6" Type="http://schemas.openxmlformats.org/officeDocument/2006/relationships/image" Target="../media/image35.jpeg"/><Relationship Id="rId11" Type="http://schemas.openxmlformats.org/officeDocument/2006/relationships/image" Target="../media/image40.png"/><Relationship Id="rId5" Type="http://schemas.openxmlformats.org/officeDocument/2006/relationships/image" Target="../media/image34.jpeg"/><Relationship Id="rId10" Type="http://schemas.openxmlformats.org/officeDocument/2006/relationships/image" Target="../media/image39.png"/><Relationship Id="rId4" Type="http://schemas.openxmlformats.org/officeDocument/2006/relationships/slideLayout" Target="../slideLayouts/slideLayout7.xml"/><Relationship Id="rId9" Type="http://schemas.openxmlformats.org/officeDocument/2006/relationships/image" Target="../media/image38.jpeg"/></Relationships>
</file>

<file path=ppt/slides/_rels/slide19.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slideLayout" Target="../slideLayouts/slideLayout7.xml"/><Relationship Id="rId7" Type="http://schemas.openxmlformats.org/officeDocument/2006/relationships/image" Target="../media/image44.jpeg"/><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43.jpeg"/><Relationship Id="rId5" Type="http://schemas.openxmlformats.org/officeDocument/2006/relationships/image" Target="../media/image42.jpeg"/><Relationship Id="rId10" Type="http://schemas.openxmlformats.org/officeDocument/2006/relationships/image" Target="../media/image10.png"/><Relationship Id="rId4" Type="http://schemas.openxmlformats.org/officeDocument/2006/relationships/notesSlide" Target="../notesSlides/notesSlide10.xml"/><Relationship Id="rId9" Type="http://schemas.openxmlformats.org/officeDocument/2006/relationships/image" Target="../media/image4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10.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0.m4a"/><Relationship Id="rId1" Type="http://schemas.microsoft.com/office/2007/relationships/media" Target="../media/media20.m4a"/><Relationship Id="rId5" Type="http://schemas.openxmlformats.org/officeDocument/2006/relationships/image" Target="../media/image10.png"/><Relationship Id="rId4" Type="http://schemas.openxmlformats.org/officeDocument/2006/relationships/image" Target="../media/image47.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10.png"/><Relationship Id="rId4" Type="http://schemas.openxmlformats.org/officeDocument/2006/relationships/notesSlide" Target="../notesSlides/notesSlide11.xml"/></Relationships>
</file>

<file path=ppt/slides/_rels/slide2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audio" Target="../media/media22.m4a"/><Relationship Id="rId7" Type="http://schemas.openxmlformats.org/officeDocument/2006/relationships/image" Target="../media/image48.wmf"/><Relationship Id="rId2" Type="http://schemas.microsoft.com/office/2007/relationships/media" Target="../media/media22.m4a"/><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notesSlide" Target="../notesSlides/notesSlide12.xml"/><Relationship Id="rId4"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3.m4a"/><Relationship Id="rId1" Type="http://schemas.microsoft.com/office/2007/relationships/media" Target="../media/media23.m4a"/><Relationship Id="rId5" Type="http://schemas.openxmlformats.org/officeDocument/2006/relationships/image" Target="../media/image10.png"/><Relationship Id="rId4" Type="http://schemas.openxmlformats.org/officeDocument/2006/relationships/image" Target="../media/image49.emf"/></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10.png"/><Relationship Id="rId5" Type="http://schemas.openxmlformats.org/officeDocument/2006/relationships/image" Target="../media/image50.jpg"/><Relationship Id="rId4" Type="http://schemas.openxmlformats.org/officeDocument/2006/relationships/notesSlide" Target="../notesSlides/notesSlide13.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audio" Target="../media/media25.m4a"/><Relationship Id="rId1" Type="http://schemas.microsoft.com/office/2007/relationships/media" Target="../media/media25.m4a"/><Relationship Id="rId6" Type="http://schemas.openxmlformats.org/officeDocument/2006/relationships/image" Target="../media/image10.png"/><Relationship Id="rId5" Type="http://schemas.openxmlformats.org/officeDocument/2006/relationships/image" Target="../media/image51.jpeg"/><Relationship Id="rId4" Type="http://schemas.openxmlformats.org/officeDocument/2006/relationships/notesSlide" Target="../notesSlides/notesSlide14.xml"/></Relationships>
</file>

<file path=ppt/slides/_rels/slide3.xml.rels><?xml version="1.0" encoding="UTF-8" standalone="yes"?>
<Relationships xmlns="http://schemas.openxmlformats.org/package/2006/relationships"><Relationship Id="rId3" Type="http://schemas.openxmlformats.org/officeDocument/2006/relationships/audio" Target="../media/media3.m4a"/><Relationship Id="rId7" Type="http://schemas.openxmlformats.org/officeDocument/2006/relationships/image" Target="../media/image10.png"/><Relationship Id="rId2" Type="http://schemas.microsoft.com/office/2007/relationships/media" Target="../media/media3.m4a"/><Relationship Id="rId1" Type="http://schemas.openxmlformats.org/officeDocument/2006/relationships/tags" Target="../tags/tag1.xml"/><Relationship Id="rId6" Type="http://schemas.openxmlformats.org/officeDocument/2006/relationships/image" Target="../media/image11.jpg"/><Relationship Id="rId5" Type="http://schemas.openxmlformats.org/officeDocument/2006/relationships/notesSlide" Target="../notesSlides/notesSlide2.xml"/><Relationship Id="rId4"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7.xml"/><Relationship Id="rId7" Type="http://schemas.openxmlformats.org/officeDocument/2006/relationships/diagramQuickStyle" Target="../diagrams/quickStyle1.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10.png"/><Relationship Id="rId4" Type="http://schemas.openxmlformats.org/officeDocument/2006/relationships/notesSlide" Target="../notesSlides/notesSlide3.xml"/><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slideLayout" Target="../slideLayouts/slideLayout11.xml"/><Relationship Id="rId7" Type="http://schemas.openxmlformats.org/officeDocument/2006/relationships/image" Target="../media/image14.png"/><Relationship Id="rId12" Type="http://schemas.openxmlformats.org/officeDocument/2006/relationships/image" Target="../media/image10.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notesSlide" Target="../notesSlides/notesSlide4.xml"/><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audio" Target="../media/media6.m4a"/><Relationship Id="rId7" Type="http://schemas.openxmlformats.org/officeDocument/2006/relationships/image" Target="../media/image20.png"/><Relationship Id="rId2" Type="http://schemas.microsoft.com/office/2007/relationships/media" Target="../media/media6.m4a"/><Relationship Id="rId1" Type="http://schemas.openxmlformats.org/officeDocument/2006/relationships/tags" Target="../tags/tag2.xml"/><Relationship Id="rId6" Type="http://schemas.openxmlformats.org/officeDocument/2006/relationships/image" Target="../media/image19.JPG"/><Relationship Id="rId5" Type="http://schemas.openxmlformats.org/officeDocument/2006/relationships/notesSlide" Target="../notesSlides/notesSlide5.xml"/><Relationship Id="rId4"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10.png"/><Relationship Id="rId4" Type="http://schemas.openxmlformats.org/officeDocument/2006/relationships/image" Target="../media/image21.gif"/></Relationships>
</file>

<file path=ppt/slides/_rels/slide8.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notesSlide" Target="../notesSlides/notesSlide6.xml"/><Relationship Id="rId18" Type="http://schemas.openxmlformats.org/officeDocument/2006/relationships/image" Target="../media/image26.png"/><Relationship Id="rId3" Type="http://schemas.openxmlformats.org/officeDocument/2006/relationships/tags" Target="../tags/tag5.xml"/><Relationship Id="rId21" Type="http://schemas.openxmlformats.org/officeDocument/2006/relationships/image" Target="../media/image29.jpeg"/><Relationship Id="rId7" Type="http://schemas.openxmlformats.org/officeDocument/2006/relationships/tags" Target="../tags/tag9.xml"/><Relationship Id="rId12" Type="http://schemas.openxmlformats.org/officeDocument/2006/relationships/slideLayout" Target="../slideLayouts/slideLayout7.xml"/><Relationship Id="rId17" Type="http://schemas.openxmlformats.org/officeDocument/2006/relationships/image" Target="../media/image25.jpeg"/><Relationship Id="rId2" Type="http://schemas.openxmlformats.org/officeDocument/2006/relationships/tags" Target="../tags/tag4.xml"/><Relationship Id="rId16" Type="http://schemas.openxmlformats.org/officeDocument/2006/relationships/image" Target="../media/image24.jpeg"/><Relationship Id="rId20" Type="http://schemas.openxmlformats.org/officeDocument/2006/relationships/image" Target="../media/image28.jpeg"/><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audio" Target="../media/media8.m4a"/><Relationship Id="rId5" Type="http://schemas.openxmlformats.org/officeDocument/2006/relationships/tags" Target="../tags/tag7.xml"/><Relationship Id="rId15" Type="http://schemas.openxmlformats.org/officeDocument/2006/relationships/image" Target="../media/image23.jpeg"/><Relationship Id="rId10" Type="http://schemas.microsoft.com/office/2007/relationships/media" Target="../media/media8.m4a"/><Relationship Id="rId19" Type="http://schemas.openxmlformats.org/officeDocument/2006/relationships/image" Target="../media/image27.png"/><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image" Target="../media/image22.jpeg"/><Relationship Id="rId22"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9.m4a"/><Relationship Id="rId1" Type="http://schemas.microsoft.com/office/2007/relationships/media" Target="../media/media9.m4a"/><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87632" y="840398"/>
            <a:ext cx="6247051" cy="2419519"/>
          </a:xfrm>
        </p:spPr>
        <p:txBody>
          <a:bodyPr/>
          <a:lstStyle/>
          <a:p>
            <a:r>
              <a:rPr lang="fr-FR" sz="3000" dirty="0"/>
              <a:t>La prévention et le contrôles</a:t>
            </a:r>
            <a:br>
              <a:rPr lang="fr-FR" sz="3000" dirty="0"/>
            </a:br>
            <a:r>
              <a:rPr lang="fr-FR" sz="3000" dirty="0"/>
              <a:t>des infections en milieu de soins</a:t>
            </a:r>
            <a:r>
              <a:rPr lang="fr-FR" dirty="0"/>
              <a:t/>
            </a:r>
            <a:br>
              <a:rPr lang="fr-FR" dirty="0"/>
            </a:br>
            <a:r>
              <a:rPr lang="fr-FR" sz="2100" dirty="0"/>
              <a:t>Capsule de formation à l’intention des bénévoles</a:t>
            </a:r>
            <a:endParaRPr lang="fr-CA" sz="3300" dirty="0"/>
          </a:p>
        </p:txBody>
      </p:sp>
      <p:sp>
        <p:nvSpPr>
          <p:cNvPr id="3" name="Sous-titre 2"/>
          <p:cNvSpPr>
            <a:spLocks noGrp="1"/>
          </p:cNvSpPr>
          <p:nvPr>
            <p:ph type="subTitle" idx="1"/>
          </p:nvPr>
        </p:nvSpPr>
        <p:spPr/>
        <p:txBody>
          <a:bodyPr>
            <a:normAutofit fontScale="92500" lnSpcReduction="10000"/>
          </a:bodyPr>
          <a:lstStyle/>
          <a:p>
            <a:r>
              <a:rPr lang="fr-CA" dirty="0"/>
              <a:t>Service de prévention et contrôle des infections</a:t>
            </a:r>
          </a:p>
          <a:p>
            <a:r>
              <a:rPr lang="fr-CA" sz="1500" i="1" dirty="0"/>
              <a:t>@ </a:t>
            </a:r>
            <a:r>
              <a:rPr lang="fr-CA" sz="1500" i="1" smtClean="0"/>
              <a:t>Juilet  </a:t>
            </a:r>
            <a:r>
              <a:rPr lang="fr-CA" sz="1500" i="1" dirty="0" smtClean="0"/>
              <a:t>2020</a:t>
            </a:r>
            <a:endParaRPr lang="fr-CA" sz="1500" i="1" dirty="0"/>
          </a:p>
        </p:txBody>
      </p:sp>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415892177"/>
      </p:ext>
    </p:extLst>
  </p:cSld>
  <p:clrMapOvr>
    <a:masterClrMapping/>
  </p:clrMapOvr>
  <mc:AlternateContent xmlns:mc="http://schemas.openxmlformats.org/markup-compatibility/2006" xmlns:p14="http://schemas.microsoft.com/office/powerpoint/2010/main">
    <mc:Choice Requires="p14">
      <p:transition spd="med" p14:dur="700" advTm="17486">
        <p:fade/>
      </p:transition>
    </mc:Choice>
    <mc:Fallback xmlns="">
      <p:transition spd="med" advTm="1748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lnSpc>
                <a:spcPct val="100000"/>
              </a:lnSpc>
            </a:pPr>
            <a:r>
              <a:rPr lang="fr-CA" dirty="0" smtClean="0"/>
              <a:t/>
            </a:r>
            <a:br>
              <a:rPr lang="fr-CA" dirty="0" smtClean="0"/>
            </a:br>
            <a:r>
              <a:rPr lang="fr-CA" dirty="0">
                <a:solidFill>
                  <a:schemeClr val="tx1"/>
                </a:solidFill>
              </a:rPr>
              <a:t>Les 4 Moments pour effectuer </a:t>
            </a:r>
            <a:r>
              <a:rPr lang="fr-CA" dirty="0" smtClean="0">
                <a:solidFill>
                  <a:schemeClr val="tx1"/>
                </a:solidFill>
              </a:rPr>
              <a:t>l’hygiène</a:t>
            </a:r>
            <a:br>
              <a:rPr lang="fr-CA" dirty="0" smtClean="0">
                <a:solidFill>
                  <a:schemeClr val="tx1"/>
                </a:solidFill>
              </a:rPr>
            </a:br>
            <a:r>
              <a:rPr lang="fr-CA" dirty="0" smtClean="0">
                <a:solidFill>
                  <a:schemeClr val="tx1"/>
                </a:solidFill>
              </a:rPr>
              <a:t>des </a:t>
            </a:r>
            <a:r>
              <a:rPr lang="fr-CA" dirty="0">
                <a:solidFill>
                  <a:schemeClr val="tx1"/>
                </a:solidFill>
              </a:rPr>
              <a:t>mains</a:t>
            </a:r>
            <a:r>
              <a:rPr lang="fr-CA" dirty="0" smtClean="0"/>
              <a:t/>
            </a:r>
            <a:br>
              <a:rPr lang="fr-CA" dirty="0" smtClean="0"/>
            </a:br>
            <a:endParaRPr lang="fr-CA" dirty="0"/>
          </a:p>
        </p:txBody>
      </p:sp>
      <p:sp>
        <p:nvSpPr>
          <p:cNvPr id="3" name="Espace réservé du contenu 2"/>
          <p:cNvSpPr>
            <a:spLocks noGrp="1"/>
          </p:cNvSpPr>
          <p:nvPr>
            <p:ph idx="1"/>
          </p:nvPr>
        </p:nvSpPr>
        <p:spPr>
          <a:xfrm>
            <a:off x="711778" y="1838614"/>
            <a:ext cx="7886700" cy="3683000"/>
          </a:xfrm>
        </p:spPr>
        <p:txBody>
          <a:bodyPr>
            <a:normAutofit/>
          </a:bodyPr>
          <a:lstStyle/>
          <a:p>
            <a:r>
              <a:rPr lang="fr-CA" b="1" dirty="0" smtClean="0">
                <a:solidFill>
                  <a:srgbClr val="00B0F0"/>
                </a:solidFill>
              </a:rPr>
              <a:t>Moment 2</a:t>
            </a:r>
          </a:p>
          <a:p>
            <a:r>
              <a:rPr lang="fr-CA" dirty="0" smtClean="0">
                <a:solidFill>
                  <a:schemeClr val="tx1"/>
                </a:solidFill>
              </a:rPr>
              <a:t>Avant une technique aseptique</a:t>
            </a:r>
          </a:p>
          <a:p>
            <a:endParaRPr lang="fr-CA" dirty="0">
              <a:solidFill>
                <a:schemeClr val="tx1"/>
              </a:solidFill>
            </a:endParaRPr>
          </a:p>
          <a:p>
            <a:r>
              <a:rPr lang="fr-CA" dirty="0" smtClean="0">
                <a:solidFill>
                  <a:schemeClr val="tx1"/>
                </a:solidFill>
              </a:rPr>
              <a:t>Exemples:</a:t>
            </a:r>
          </a:p>
          <a:p>
            <a:r>
              <a:rPr lang="fr-CA" dirty="0" smtClean="0">
                <a:solidFill>
                  <a:schemeClr val="tx1"/>
                </a:solidFill>
              </a:rPr>
              <a:t>Participer à la préparation de repas, aider les usagers pour l’alimentation, les soins dentaires.</a:t>
            </a:r>
            <a:endParaRPr lang="fr-CA" dirty="0">
              <a:solidFill>
                <a:schemeClr val="tx1"/>
              </a:solidFill>
            </a:endParaRPr>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10</a:t>
            </a:fld>
            <a:endParaRPr lang="fr-CA" dirty="0"/>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325641779"/>
      </p:ext>
    </p:extLst>
  </p:cSld>
  <p:clrMapOvr>
    <a:masterClrMapping/>
  </p:clrMapOvr>
  <mc:AlternateContent xmlns:mc="http://schemas.openxmlformats.org/markup-compatibility/2006" xmlns:p14="http://schemas.microsoft.com/office/powerpoint/2010/main">
    <mc:Choice Requires="p14">
      <p:transition spd="slow" p14:dur="2000" advTm="19000"/>
    </mc:Choice>
    <mc:Fallback xmlns="">
      <p:transition spd="slow" advTm="19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lnSpc>
                <a:spcPct val="100000"/>
              </a:lnSpc>
            </a:pPr>
            <a:r>
              <a:rPr lang="fr-CA" dirty="0" smtClean="0"/>
              <a:t/>
            </a:r>
            <a:br>
              <a:rPr lang="fr-CA" dirty="0" smtClean="0"/>
            </a:br>
            <a:r>
              <a:rPr lang="fr-CA" dirty="0">
                <a:solidFill>
                  <a:schemeClr val="tx1"/>
                </a:solidFill>
              </a:rPr>
              <a:t>Les 4 Moments pour effectuer </a:t>
            </a:r>
            <a:r>
              <a:rPr lang="fr-CA" dirty="0" smtClean="0">
                <a:solidFill>
                  <a:schemeClr val="tx1"/>
                </a:solidFill>
              </a:rPr>
              <a:t>l’hygiène</a:t>
            </a:r>
            <a:br>
              <a:rPr lang="fr-CA" dirty="0" smtClean="0">
                <a:solidFill>
                  <a:schemeClr val="tx1"/>
                </a:solidFill>
              </a:rPr>
            </a:br>
            <a:r>
              <a:rPr lang="fr-CA" dirty="0" smtClean="0">
                <a:solidFill>
                  <a:schemeClr val="tx1"/>
                </a:solidFill>
              </a:rPr>
              <a:t>des </a:t>
            </a:r>
            <a:r>
              <a:rPr lang="fr-CA" dirty="0">
                <a:solidFill>
                  <a:schemeClr val="tx1"/>
                </a:solidFill>
              </a:rPr>
              <a:t>mains</a:t>
            </a:r>
            <a:r>
              <a:rPr lang="fr-CA" dirty="0" smtClean="0"/>
              <a:t/>
            </a:r>
            <a:br>
              <a:rPr lang="fr-CA" dirty="0" smtClean="0"/>
            </a:br>
            <a:endParaRPr lang="fr-CA" dirty="0"/>
          </a:p>
        </p:txBody>
      </p:sp>
      <p:sp>
        <p:nvSpPr>
          <p:cNvPr id="3" name="Espace réservé du contenu 2"/>
          <p:cNvSpPr>
            <a:spLocks noGrp="1"/>
          </p:cNvSpPr>
          <p:nvPr>
            <p:ph idx="1"/>
          </p:nvPr>
        </p:nvSpPr>
        <p:spPr>
          <a:xfrm>
            <a:off x="711778" y="1838614"/>
            <a:ext cx="7886700" cy="3683000"/>
          </a:xfrm>
        </p:spPr>
        <p:txBody>
          <a:bodyPr>
            <a:normAutofit/>
          </a:bodyPr>
          <a:lstStyle/>
          <a:p>
            <a:r>
              <a:rPr lang="fr-CA" b="1" dirty="0" smtClean="0">
                <a:solidFill>
                  <a:srgbClr val="00B0F0"/>
                </a:solidFill>
              </a:rPr>
              <a:t>Moment 3</a:t>
            </a:r>
            <a:endParaRPr lang="fr-CA" b="1" dirty="0">
              <a:solidFill>
                <a:srgbClr val="00B0F0"/>
              </a:solidFill>
            </a:endParaRPr>
          </a:p>
          <a:p>
            <a:r>
              <a:rPr lang="fr-CA" dirty="0" smtClean="0">
                <a:solidFill>
                  <a:schemeClr val="tx1"/>
                </a:solidFill>
              </a:rPr>
              <a:t>Après un risque de contact avec les liquides biologiques</a:t>
            </a:r>
          </a:p>
          <a:p>
            <a:endParaRPr lang="fr-CA" dirty="0">
              <a:solidFill>
                <a:schemeClr val="tx1"/>
              </a:solidFill>
            </a:endParaRPr>
          </a:p>
          <a:p>
            <a:r>
              <a:rPr lang="fr-CA" dirty="0" smtClean="0">
                <a:solidFill>
                  <a:schemeClr val="tx1"/>
                </a:solidFill>
              </a:rPr>
              <a:t>Exemples:</a:t>
            </a:r>
          </a:p>
          <a:p>
            <a:r>
              <a:rPr lang="fr-CA" dirty="0" smtClean="0">
                <a:solidFill>
                  <a:schemeClr val="tx1"/>
                </a:solidFill>
              </a:rPr>
              <a:t>Toucher les muqueuses des usagers, aider les usagers en présence de toux ou expectoration ou vomissement. </a:t>
            </a:r>
          </a:p>
          <a:p>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11</a:t>
            </a:fld>
            <a:endParaRPr lang="fr-CA" dirty="0"/>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59278521"/>
      </p:ext>
    </p:extLst>
  </p:cSld>
  <p:clrMapOvr>
    <a:masterClrMapping/>
  </p:clrMapOvr>
  <mc:AlternateContent xmlns:mc="http://schemas.openxmlformats.org/markup-compatibility/2006" xmlns:p14="http://schemas.microsoft.com/office/powerpoint/2010/main">
    <mc:Choice Requires="p14">
      <p:transition spd="slow" p14:dur="2000" advTm="25411"/>
    </mc:Choice>
    <mc:Fallback xmlns="">
      <p:transition spd="slow" advTm="254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lnSpc>
                <a:spcPct val="100000"/>
              </a:lnSpc>
            </a:pPr>
            <a:r>
              <a:rPr lang="fr-CA" dirty="0" smtClean="0"/>
              <a:t/>
            </a:r>
            <a:br>
              <a:rPr lang="fr-CA" dirty="0" smtClean="0"/>
            </a:br>
            <a:r>
              <a:rPr lang="fr-CA" dirty="0">
                <a:solidFill>
                  <a:schemeClr val="tx1"/>
                </a:solidFill>
              </a:rPr>
              <a:t>Les 4 Moments pour effectuer l’hygiène </a:t>
            </a:r>
            <a:r>
              <a:rPr lang="fr-CA" dirty="0" smtClean="0">
                <a:solidFill>
                  <a:schemeClr val="tx1"/>
                </a:solidFill>
              </a:rPr>
              <a:t/>
            </a:r>
            <a:br>
              <a:rPr lang="fr-CA" dirty="0" smtClean="0">
                <a:solidFill>
                  <a:schemeClr val="tx1"/>
                </a:solidFill>
              </a:rPr>
            </a:br>
            <a:r>
              <a:rPr lang="fr-CA" dirty="0" smtClean="0">
                <a:solidFill>
                  <a:schemeClr val="tx1"/>
                </a:solidFill>
              </a:rPr>
              <a:t>des </a:t>
            </a:r>
            <a:r>
              <a:rPr lang="fr-CA" dirty="0">
                <a:solidFill>
                  <a:schemeClr val="tx1"/>
                </a:solidFill>
              </a:rPr>
              <a:t>mains</a:t>
            </a:r>
            <a:r>
              <a:rPr lang="fr-CA" dirty="0" smtClean="0"/>
              <a:t/>
            </a:r>
            <a:br>
              <a:rPr lang="fr-CA" dirty="0" smtClean="0"/>
            </a:br>
            <a:endParaRPr lang="fr-CA" dirty="0"/>
          </a:p>
        </p:txBody>
      </p:sp>
      <p:sp>
        <p:nvSpPr>
          <p:cNvPr id="3" name="Espace réservé du contenu 2"/>
          <p:cNvSpPr>
            <a:spLocks noGrp="1"/>
          </p:cNvSpPr>
          <p:nvPr>
            <p:ph idx="1"/>
          </p:nvPr>
        </p:nvSpPr>
        <p:spPr>
          <a:xfrm>
            <a:off x="711778" y="1838614"/>
            <a:ext cx="7886700" cy="3683000"/>
          </a:xfrm>
        </p:spPr>
        <p:txBody>
          <a:bodyPr>
            <a:normAutofit/>
          </a:bodyPr>
          <a:lstStyle/>
          <a:p>
            <a:r>
              <a:rPr lang="fr-CA" b="1" dirty="0" smtClean="0">
                <a:solidFill>
                  <a:srgbClr val="00B0F0"/>
                </a:solidFill>
              </a:rPr>
              <a:t>Moment 4</a:t>
            </a:r>
          </a:p>
          <a:p>
            <a:r>
              <a:rPr lang="fr-CA" dirty="0" smtClean="0">
                <a:solidFill>
                  <a:schemeClr val="tx1"/>
                </a:solidFill>
              </a:rPr>
              <a:t>Après avoir touché les usagers ou leurs environnements</a:t>
            </a:r>
          </a:p>
          <a:p>
            <a:endParaRPr lang="fr-CA" dirty="0">
              <a:solidFill>
                <a:schemeClr val="tx1"/>
              </a:solidFill>
            </a:endParaRPr>
          </a:p>
          <a:p>
            <a:r>
              <a:rPr lang="fr-CA" dirty="0" smtClean="0">
                <a:solidFill>
                  <a:schemeClr val="tx1"/>
                </a:solidFill>
              </a:rPr>
              <a:t>Exemples:</a:t>
            </a:r>
          </a:p>
          <a:p>
            <a:r>
              <a:rPr lang="fr-CA" dirty="0" smtClean="0">
                <a:solidFill>
                  <a:schemeClr val="tx1"/>
                </a:solidFill>
              </a:rPr>
              <a:t>Donner une poignée de mains, toucher les meubles de la chambre de l’usager ou leur fauteuil, participer aux activités sociales.</a:t>
            </a:r>
            <a:endParaRPr lang="fr-CA" dirty="0">
              <a:solidFill>
                <a:schemeClr val="tx1"/>
              </a:solidFill>
            </a:endParaRPr>
          </a:p>
          <a:p>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12</a:t>
            </a:fld>
            <a:endParaRPr lang="fr-CA" dirty="0"/>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13925878"/>
      </p:ext>
    </p:extLst>
  </p:cSld>
  <p:clrMapOvr>
    <a:masterClrMapping/>
  </p:clrMapOvr>
  <mc:AlternateContent xmlns:mc="http://schemas.openxmlformats.org/markup-compatibility/2006" xmlns:p14="http://schemas.microsoft.com/office/powerpoint/2010/main">
    <mc:Choice Requires="p14">
      <p:transition spd="slow" p14:dur="2000" advTm="38216"/>
    </mc:Choice>
    <mc:Fallback xmlns="">
      <p:transition spd="slow" advTm="3821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fr-CA" dirty="0" smtClean="0"/>
              <a:t>Vidéo</a:t>
            </a:r>
            <a:br>
              <a:rPr lang="fr-CA" dirty="0" smtClean="0"/>
            </a:br>
            <a:r>
              <a:rPr lang="fr-CA" dirty="0" smtClean="0"/>
              <a:t> Friction </a:t>
            </a:r>
            <a:r>
              <a:rPr lang="fr-CA" dirty="0"/>
              <a:t>avec une solution </a:t>
            </a:r>
            <a:r>
              <a:rPr lang="fr-CA" dirty="0" smtClean="0"/>
              <a:t/>
            </a:r>
            <a:br>
              <a:rPr lang="fr-CA" dirty="0" smtClean="0"/>
            </a:br>
            <a:r>
              <a:rPr lang="fr-CA" dirty="0" err="1" smtClean="0"/>
              <a:t>hydroalcoolique</a:t>
            </a:r>
            <a:r>
              <a:rPr lang="fr-CA" dirty="0" smtClean="0"/>
              <a:t> </a:t>
            </a:r>
            <a:r>
              <a:rPr lang="fr-CA" dirty="0"/>
              <a:t>(SHA)</a:t>
            </a:r>
          </a:p>
        </p:txBody>
      </p:sp>
      <p:pic>
        <p:nvPicPr>
          <p:cNvPr id="4" name="JCYH_How_to_hand_rub_FR">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971600" y="1692275"/>
            <a:ext cx="7201055" cy="3960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Espace réservé du numéro de diapositive 2"/>
          <p:cNvSpPr>
            <a:spLocks noGrp="1"/>
          </p:cNvSpPr>
          <p:nvPr>
            <p:ph type="sldNum" sz="quarter" idx="12"/>
          </p:nvPr>
        </p:nvSpPr>
        <p:spPr/>
        <p:txBody>
          <a:bodyPr/>
          <a:lstStyle/>
          <a:p>
            <a:fld id="{EC1A4259-C848-47AA-8FC5-63A0EB1896A5}" type="slidenum">
              <a:rPr lang="fr-CA" smtClean="0">
                <a:solidFill>
                  <a:prstClr val="white"/>
                </a:solidFill>
              </a:rPr>
              <a:pPr/>
              <a:t>13</a:t>
            </a:fld>
            <a:endParaRPr lang="fr-CA">
              <a:solidFill>
                <a:prstClr val="white"/>
              </a:solidFill>
            </a:endParaRPr>
          </a:p>
        </p:txBody>
      </p:sp>
    </p:spTree>
    <p:extLst>
      <p:ext uri="{BB962C8B-B14F-4D97-AF65-F5344CB8AC3E}">
        <p14:creationId xmlns:p14="http://schemas.microsoft.com/office/powerpoint/2010/main" val="739045449"/>
      </p:ext>
    </p:extLst>
  </p:cSld>
  <p:clrMapOvr>
    <a:masterClrMapping/>
  </p:clrMapOvr>
  <p:transition spd="slow" advClick="0" advTm="275">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251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2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extLst mod="1">
    <p:ext uri="{E180D4A7-C9FB-4DFB-919C-405C955672EB}">
      <p14:showEvtLst xmlns:p14="http://schemas.microsoft.com/office/powerpoint/2010/main">
        <p14:playEvt time="167" objId="7"/>
        <p14:stopEvt time="275" objId="7"/>
      </p14:showEvtLst>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ctr"/>
            <a:r>
              <a:rPr lang="fr-CA" dirty="0" smtClean="0">
                <a:solidFill>
                  <a:schemeClr val="tx1"/>
                </a:solidFill>
              </a:rPr>
              <a:t>Vidéo</a:t>
            </a:r>
            <a:br>
              <a:rPr lang="fr-CA" dirty="0" smtClean="0">
                <a:solidFill>
                  <a:schemeClr val="tx1"/>
                </a:solidFill>
              </a:rPr>
            </a:br>
            <a:r>
              <a:rPr lang="fr-CA" dirty="0" smtClean="0">
                <a:solidFill>
                  <a:schemeClr val="tx1"/>
                </a:solidFill>
              </a:rPr>
              <a:t>Hygiène des mains </a:t>
            </a:r>
            <a:r>
              <a:rPr lang="fr-CA" dirty="0">
                <a:solidFill>
                  <a:schemeClr val="tx1"/>
                </a:solidFill>
              </a:rPr>
              <a:t>avec eau et savon</a:t>
            </a:r>
          </a:p>
        </p:txBody>
      </p:sp>
      <p:pic>
        <p:nvPicPr>
          <p:cNvPr id="5" name="JCYH_How_to_hand_wash_FR">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871510" y="2126456"/>
            <a:ext cx="5400791" cy="2970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Espace réservé du numéro de diapositive 2"/>
          <p:cNvSpPr>
            <a:spLocks noGrp="1"/>
          </p:cNvSpPr>
          <p:nvPr>
            <p:ph type="sldNum" sz="quarter" idx="12"/>
          </p:nvPr>
        </p:nvSpPr>
        <p:spPr/>
        <p:txBody>
          <a:bodyPr/>
          <a:lstStyle/>
          <a:p>
            <a:fld id="{EC1A4259-C848-47AA-8FC5-63A0EB1896A5}" type="slidenum">
              <a:rPr lang="fr-CA" smtClean="0"/>
              <a:t>14</a:t>
            </a:fld>
            <a:endParaRPr lang="fr-CA" dirty="0"/>
          </a:p>
        </p:txBody>
      </p:sp>
    </p:spTree>
    <p:extLst>
      <p:ext uri="{BB962C8B-B14F-4D97-AF65-F5344CB8AC3E}">
        <p14:creationId xmlns:p14="http://schemas.microsoft.com/office/powerpoint/2010/main" val="2541902884"/>
      </p:ext>
    </p:extLst>
  </p:cSld>
  <p:clrMapOvr>
    <a:masterClrMapping/>
  </p:clrMapOvr>
  <p:transition spd="slow" advClick="0" advTm="442">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938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2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extLst mod="1">
    <p:ext uri="{E180D4A7-C9FB-4DFB-919C-405C955672EB}">
      <p14:showEvtLst xmlns:p14="http://schemas.microsoft.com/office/powerpoint/2010/main">
        <p14:playEvt time="31" objId="3"/>
        <p14:pauseEvt time="141" objId="3"/>
        <p14:seekEvt time="141" objId="3" seek="107"/>
        <p14:resumeEvt time="341" objId="3"/>
        <p14:pauseEvt time="439" objId="3"/>
        <p14:stopEvt time="442" objId="3"/>
      </p14:showEvtLst>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p:txBody>
          <a:bodyPr>
            <a:normAutofit/>
          </a:bodyPr>
          <a:lstStyle/>
          <a:p>
            <a:pPr algn="ctr" eaLnBrk="1" hangingPunct="1">
              <a:defRPr/>
            </a:pPr>
            <a:r>
              <a:rPr lang="fr-CA" sz="3200" dirty="0">
                <a:solidFill>
                  <a:schemeClr val="tx1"/>
                </a:solidFill>
              </a:rPr>
              <a:t>Hydratation des mains</a:t>
            </a:r>
          </a:p>
        </p:txBody>
      </p:sp>
      <p:sp>
        <p:nvSpPr>
          <p:cNvPr id="32772" name="Rectangle 3"/>
          <p:cNvSpPr>
            <a:spLocks noGrp="1" noChangeArrowheads="1"/>
          </p:cNvSpPr>
          <p:nvPr>
            <p:ph type="body" idx="1"/>
          </p:nvPr>
        </p:nvSpPr>
        <p:spPr>
          <a:xfrm>
            <a:off x="1012055" y="1714500"/>
            <a:ext cx="4532054" cy="3714471"/>
          </a:xfrm>
        </p:spPr>
        <p:txBody>
          <a:bodyPr/>
          <a:lstStyle/>
          <a:p>
            <a:endParaRPr lang="fr-CA" dirty="0" smtClean="0"/>
          </a:p>
          <a:p>
            <a:r>
              <a:rPr lang="fr-CA" dirty="0" smtClean="0">
                <a:solidFill>
                  <a:schemeClr val="tx1"/>
                </a:solidFill>
              </a:rPr>
              <a:t>Au </a:t>
            </a:r>
            <a:r>
              <a:rPr lang="fr-CA" dirty="0">
                <a:solidFill>
                  <a:schemeClr val="tx1"/>
                </a:solidFill>
              </a:rPr>
              <a:t>moins 4 fois par jour </a:t>
            </a:r>
            <a:r>
              <a:rPr lang="fr-CA" dirty="0" smtClean="0">
                <a:solidFill>
                  <a:schemeClr val="tx1"/>
                </a:solidFill>
              </a:rPr>
              <a:t>soit:</a:t>
            </a:r>
            <a:endParaRPr lang="fr-CA" dirty="0">
              <a:solidFill>
                <a:schemeClr val="tx1"/>
              </a:solidFill>
            </a:endParaRPr>
          </a:p>
          <a:p>
            <a:pPr marL="342900" indent="-342900">
              <a:buFont typeface="Arial" panose="020B0604020202020204" pitchFamily="34" charset="0"/>
              <a:buChar char="•"/>
            </a:pPr>
            <a:r>
              <a:rPr lang="fr-CA" dirty="0" smtClean="0">
                <a:solidFill>
                  <a:schemeClr val="tx1"/>
                </a:solidFill>
              </a:rPr>
              <a:t>Avant votre arrivée</a:t>
            </a:r>
            <a:endParaRPr lang="fr-CA" dirty="0">
              <a:solidFill>
                <a:schemeClr val="tx1"/>
              </a:solidFill>
            </a:endParaRPr>
          </a:p>
          <a:p>
            <a:pPr marL="342900" indent="-342900">
              <a:buFont typeface="Arial" panose="020B0604020202020204" pitchFamily="34" charset="0"/>
              <a:buChar char="•"/>
            </a:pPr>
            <a:r>
              <a:rPr lang="fr-CA" dirty="0">
                <a:solidFill>
                  <a:schemeClr val="tx1"/>
                </a:solidFill>
              </a:rPr>
              <a:t>Avant les </a:t>
            </a:r>
            <a:r>
              <a:rPr lang="fr-CA" dirty="0" smtClean="0">
                <a:solidFill>
                  <a:schemeClr val="tx1"/>
                </a:solidFill>
              </a:rPr>
              <a:t>pauses</a:t>
            </a:r>
            <a:endParaRPr lang="fr-CA" dirty="0">
              <a:solidFill>
                <a:schemeClr val="tx1"/>
              </a:solidFill>
            </a:endParaRPr>
          </a:p>
          <a:p>
            <a:pPr marL="342900" indent="-342900">
              <a:buFont typeface="Arial" panose="020B0604020202020204" pitchFamily="34" charset="0"/>
              <a:buChar char="•"/>
            </a:pPr>
            <a:r>
              <a:rPr lang="fr-CA" dirty="0">
                <a:solidFill>
                  <a:schemeClr val="tx1"/>
                </a:solidFill>
              </a:rPr>
              <a:t>Aux </a:t>
            </a:r>
            <a:r>
              <a:rPr lang="fr-CA" dirty="0" smtClean="0">
                <a:solidFill>
                  <a:schemeClr val="tx1"/>
                </a:solidFill>
              </a:rPr>
              <a:t>repas</a:t>
            </a:r>
            <a:endParaRPr lang="fr-CA" dirty="0">
              <a:solidFill>
                <a:schemeClr val="tx1"/>
              </a:solidFill>
            </a:endParaRPr>
          </a:p>
          <a:p>
            <a:pPr marL="342900" indent="-342900">
              <a:buFont typeface="Arial" panose="020B0604020202020204" pitchFamily="34" charset="0"/>
              <a:buChar char="•"/>
            </a:pPr>
            <a:r>
              <a:rPr lang="fr-CA" dirty="0">
                <a:solidFill>
                  <a:schemeClr val="tx1"/>
                </a:solidFill>
              </a:rPr>
              <a:t>À la fin </a:t>
            </a:r>
            <a:r>
              <a:rPr lang="fr-CA" dirty="0" smtClean="0">
                <a:solidFill>
                  <a:schemeClr val="tx1"/>
                </a:solidFill>
              </a:rPr>
              <a:t>de votre journée.</a:t>
            </a:r>
            <a:endParaRPr lang="fr-CA" dirty="0">
              <a:solidFill>
                <a:schemeClr val="tx1"/>
              </a:solidFill>
            </a:endParaRPr>
          </a:p>
        </p:txBody>
      </p:sp>
      <p:sp>
        <p:nvSpPr>
          <p:cNvPr id="2" name="Espace réservé du numéro de diapositive 1"/>
          <p:cNvSpPr>
            <a:spLocks noGrp="1"/>
          </p:cNvSpPr>
          <p:nvPr>
            <p:ph type="sldNum" sz="quarter" idx="12"/>
          </p:nvPr>
        </p:nvSpPr>
        <p:spPr/>
        <p:txBody>
          <a:bodyPr/>
          <a:lstStyle/>
          <a:p>
            <a:fld id="{EC1A4259-C848-47AA-8FC5-63A0EB1896A5}" type="slidenum">
              <a:rPr lang="fr-CA" smtClean="0">
                <a:solidFill>
                  <a:prstClr val="white"/>
                </a:solidFill>
              </a:rPr>
              <a:pPr/>
              <a:t>15</a:t>
            </a:fld>
            <a:endParaRPr lang="fr-CA" dirty="0">
              <a:solidFill>
                <a:prstClr val="white"/>
              </a:solidFill>
            </a:endParaRPr>
          </a:p>
        </p:txBody>
      </p:sp>
      <p:pic>
        <p:nvPicPr>
          <p:cNvPr id="5" name="Image 4"/>
          <p:cNvPicPr>
            <a:picLocks noChangeAspect="1"/>
          </p:cNvPicPr>
          <p:nvPr/>
        </p:nvPicPr>
        <p:blipFill>
          <a:blip r:embed="rId5"/>
          <a:stretch>
            <a:fillRect/>
          </a:stretch>
        </p:blipFill>
        <p:spPr>
          <a:xfrm>
            <a:off x="6546274" y="2510889"/>
            <a:ext cx="1891145" cy="2121694"/>
          </a:xfrm>
          <a:prstGeom prst="rect">
            <a:avLst/>
          </a:prstGeom>
        </p:spPr>
      </p:pic>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806838068"/>
      </p:ext>
    </p:extLst>
  </p:cSld>
  <p:clrMapOvr>
    <a:masterClrMapping/>
  </p:clrMapOvr>
  <mc:AlternateContent xmlns:mc="http://schemas.openxmlformats.org/markup-compatibility/2006" xmlns:p14="http://schemas.microsoft.com/office/powerpoint/2010/main">
    <mc:Choice Requires="p14">
      <p:transition spd="med" p14:dur="700" advTm="33724">
        <p:fade/>
      </p:transition>
    </mc:Choice>
    <mc:Fallback xmlns="">
      <p:transition spd="med" advTm="3372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CA" sz="3200" dirty="0">
                <a:solidFill>
                  <a:schemeClr val="tx1"/>
                </a:solidFill>
              </a:rPr>
              <a:t>Hygiène respiratoire </a:t>
            </a:r>
            <a:r>
              <a:rPr lang="fr-CA" sz="3200" dirty="0" smtClean="0">
                <a:solidFill>
                  <a:schemeClr val="tx1"/>
                </a:solidFill>
              </a:rPr>
              <a:t>et</a:t>
            </a:r>
            <a:br>
              <a:rPr lang="fr-CA" sz="3200" dirty="0" smtClean="0">
                <a:solidFill>
                  <a:schemeClr val="tx1"/>
                </a:solidFill>
              </a:rPr>
            </a:br>
            <a:r>
              <a:rPr lang="fr-CA" sz="3200" dirty="0" smtClean="0">
                <a:solidFill>
                  <a:schemeClr val="tx1"/>
                </a:solidFill>
              </a:rPr>
              <a:t> étiquette respiratoire</a:t>
            </a:r>
            <a:endParaRPr lang="fr-CA" sz="3200" dirty="0">
              <a:solidFill>
                <a:schemeClr val="tx1"/>
              </a:solidFill>
            </a:endParaRPr>
          </a:p>
        </p:txBody>
      </p:sp>
      <p:pic>
        <p:nvPicPr>
          <p:cNvPr id="7" name="Picture 5"/>
          <p:cNvPicPr>
            <a:picLocks noGrp="1" noChangeAspect="1" noChangeArrowheads="1"/>
          </p:cNvPicPr>
          <p:nvPr>
            <p:ph sz="half" idx="2"/>
          </p:nvPr>
        </p:nvPicPr>
        <p:blipFill>
          <a:blip r:embed="rId5" cstate="print">
            <a:extLst>
              <a:ext uri="{28A0092B-C50C-407E-A947-70E740481C1C}">
                <a14:useLocalDpi xmlns:a14="http://schemas.microsoft.com/office/drawing/2010/main" val="0"/>
              </a:ext>
            </a:extLst>
          </a:blip>
          <a:srcRect/>
          <a:stretch>
            <a:fillRect/>
          </a:stretch>
        </p:blipFill>
        <p:spPr bwMode="auto">
          <a:xfrm>
            <a:off x="629841" y="1878587"/>
            <a:ext cx="3911926" cy="2763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Grp="1" noChangeAspect="1" noChangeArrowheads="1"/>
          </p:cNvPicPr>
          <p:nvPr>
            <p:ph sz="quarter" idx="4"/>
          </p:nvPr>
        </p:nvPicPr>
        <p:blipFill>
          <a:blip r:embed="rId6" cstate="print">
            <a:extLst>
              <a:ext uri="{28A0092B-C50C-407E-A947-70E740481C1C}">
                <a14:useLocalDpi xmlns:a14="http://schemas.microsoft.com/office/drawing/2010/main" val="0"/>
              </a:ext>
            </a:extLst>
          </a:blip>
          <a:srcRect/>
          <a:stretch>
            <a:fillRect/>
          </a:stretch>
        </p:blipFill>
        <p:spPr bwMode="auto">
          <a:xfrm>
            <a:off x="4590963" y="1878588"/>
            <a:ext cx="3994237" cy="2763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Espace réservé du numéro de diapositive 3"/>
          <p:cNvSpPr>
            <a:spLocks noGrp="1"/>
          </p:cNvSpPr>
          <p:nvPr>
            <p:ph type="sldNum" sz="quarter" idx="12"/>
          </p:nvPr>
        </p:nvSpPr>
        <p:spPr/>
        <p:txBody>
          <a:bodyPr/>
          <a:lstStyle/>
          <a:p>
            <a:fld id="{C1499966-7907-44AD-A3FE-90AE60E17807}" type="slidenum">
              <a:rPr lang="fr-CA" smtClean="0"/>
              <a:t>16</a:t>
            </a:fld>
            <a:endParaRPr lang="fr-CA" dirty="0"/>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342569584"/>
      </p:ext>
    </p:extLst>
  </p:cSld>
  <p:clrMapOvr>
    <a:masterClrMapping/>
  </p:clrMapOvr>
  <p:transition advTm="3781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92424"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CA" sz="3200" dirty="0" smtClean="0">
                <a:solidFill>
                  <a:schemeClr val="tx1"/>
                </a:solidFill>
              </a:rPr>
              <a:t>Votre participation </a:t>
            </a:r>
            <a:endParaRPr lang="fr-CA" sz="3200" dirty="0">
              <a:solidFill>
                <a:schemeClr val="tx1"/>
              </a:solidFill>
            </a:endParaRPr>
          </a:p>
        </p:txBody>
      </p:sp>
      <p:sp>
        <p:nvSpPr>
          <p:cNvPr id="3" name="Espace réservé du contenu 2"/>
          <p:cNvSpPr>
            <a:spLocks noGrp="1"/>
          </p:cNvSpPr>
          <p:nvPr>
            <p:ph idx="1"/>
          </p:nvPr>
        </p:nvSpPr>
        <p:spPr/>
        <p:txBody>
          <a:bodyPr>
            <a:normAutofit/>
          </a:bodyPr>
          <a:lstStyle/>
          <a:p>
            <a:pPr marL="342900" indent="-342900">
              <a:buFont typeface="Arial" panose="020B0604020202020204" pitchFamily="34" charset="0"/>
              <a:buChar char="•"/>
            </a:pPr>
            <a:r>
              <a:rPr lang="fr-CA" dirty="0">
                <a:solidFill>
                  <a:schemeClr val="tx1"/>
                </a:solidFill>
              </a:rPr>
              <a:t>Indiquer aux usagers et/ou les visiteurs les endroits pour effectuer une hygiène de mains et offrir de </a:t>
            </a:r>
            <a:r>
              <a:rPr lang="fr-CA" dirty="0" smtClean="0">
                <a:solidFill>
                  <a:schemeClr val="tx1"/>
                </a:solidFill>
              </a:rPr>
              <a:t>porter </a:t>
            </a:r>
            <a:r>
              <a:rPr lang="fr-CA" dirty="0">
                <a:solidFill>
                  <a:schemeClr val="tx1"/>
                </a:solidFill>
              </a:rPr>
              <a:t>un masque si présence de toux</a:t>
            </a:r>
          </a:p>
          <a:p>
            <a:endParaRPr lang="fr-CA" dirty="0" smtClean="0">
              <a:solidFill>
                <a:schemeClr val="tx1"/>
              </a:solidFill>
            </a:endParaRPr>
          </a:p>
          <a:p>
            <a:pPr marL="342900" indent="-342900">
              <a:buFont typeface="Arial" panose="020B0604020202020204" pitchFamily="34" charset="0"/>
              <a:buChar char="•"/>
            </a:pPr>
            <a:r>
              <a:rPr lang="fr-CA" dirty="0" smtClean="0">
                <a:solidFill>
                  <a:schemeClr val="tx1"/>
                </a:solidFill>
              </a:rPr>
              <a:t>Éviter de vous asseoir sur le lit des usagers, mais plutôt sur les fauteuils </a:t>
            </a:r>
            <a:r>
              <a:rPr lang="fr-CA" dirty="0">
                <a:solidFill>
                  <a:schemeClr val="tx1"/>
                </a:solidFill>
              </a:rPr>
              <a:t>ou les chaises </a:t>
            </a:r>
            <a:r>
              <a:rPr lang="fr-CA" dirty="0" smtClean="0">
                <a:solidFill>
                  <a:schemeClr val="tx1"/>
                </a:solidFill>
              </a:rPr>
              <a:t>lors de votre visite.</a:t>
            </a:r>
          </a:p>
          <a:p>
            <a:endParaRPr lang="fr-CA" dirty="0" smtClean="0">
              <a:solidFill>
                <a:schemeClr val="tx1"/>
              </a:solidFill>
            </a:endParaRPr>
          </a:p>
          <a:p>
            <a:endParaRPr lang="fr-CA" dirty="0" smtClean="0"/>
          </a:p>
          <a:p>
            <a:endParaRPr lang="fr-CA" dirty="0" smtClean="0"/>
          </a:p>
          <a:p>
            <a:pPr>
              <a:buFont typeface="Wingdings" panose="05000000000000000000" pitchFamily="2" charset="2"/>
              <a:buChar char="§"/>
            </a:pP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17</a:t>
            </a:fld>
            <a:endParaRPr lang="fr-CA" dirty="0"/>
          </a:p>
        </p:txBody>
      </p:sp>
      <p:pic>
        <p:nvPicPr>
          <p:cNvPr id="9" name="Audio 8">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168676299"/>
      </p:ext>
    </p:extLst>
  </p:cSld>
  <p:clrMapOvr>
    <a:masterClrMapping/>
  </p:clrMapOvr>
  <mc:AlternateContent xmlns:mc="http://schemas.openxmlformats.org/markup-compatibility/2006" xmlns:p14="http://schemas.microsoft.com/office/powerpoint/2010/main">
    <mc:Choice Requires="p14">
      <p:transition spd="slow" p14:dur="2000" advTm="28589"/>
    </mc:Choice>
    <mc:Fallback xmlns="">
      <p:transition spd="slow" advTm="2858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Espace réservé du contenu 5"/>
          <p:cNvPicPr preferRelativeResize="0"/>
          <p:nvPr/>
        </p:nvPicPr>
        <p:blipFill>
          <a:blip r:embed="rId5" cstate="print">
            <a:extLst>
              <a:ext uri="{28A0092B-C50C-407E-A947-70E740481C1C}">
                <a14:useLocalDpi xmlns:a14="http://schemas.microsoft.com/office/drawing/2010/main" val="0"/>
              </a:ext>
            </a:extLst>
          </a:blip>
          <a:stretch>
            <a:fillRect/>
          </a:stretch>
        </p:blipFill>
        <p:spPr>
          <a:xfrm>
            <a:off x="647363" y="2010063"/>
            <a:ext cx="1875410" cy="2800476"/>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sp>
        <p:nvSpPr>
          <p:cNvPr id="4" name="Titre 3"/>
          <p:cNvSpPr>
            <a:spLocks noGrp="1"/>
          </p:cNvSpPr>
          <p:nvPr>
            <p:ph type="title"/>
          </p:nvPr>
        </p:nvSpPr>
        <p:spPr/>
        <p:txBody>
          <a:bodyPr>
            <a:normAutofit/>
          </a:bodyPr>
          <a:lstStyle/>
          <a:p>
            <a:pPr algn="ctr"/>
            <a:r>
              <a:rPr lang="fr-CA" sz="3200" dirty="0" smtClean="0">
                <a:solidFill>
                  <a:schemeClr val="tx1"/>
                </a:solidFill>
              </a:rPr>
              <a:t>Précautions additionnelles</a:t>
            </a:r>
            <a:endParaRPr lang="fr-CA" sz="3200" dirty="0">
              <a:solidFill>
                <a:schemeClr val="tx1"/>
              </a:solidFill>
            </a:endParaRPr>
          </a:p>
        </p:txBody>
      </p:sp>
      <p:pic>
        <p:nvPicPr>
          <p:cNvPr id="7" name="Espace réservé du contenu 5"/>
          <p:cNvPicPr preferRelativeResize="0"/>
          <p:nvPr/>
        </p:nvPicPr>
        <p:blipFill>
          <a:blip r:embed="rId6" cstate="print">
            <a:extLst>
              <a:ext uri="{28A0092B-C50C-407E-A947-70E740481C1C}">
                <a14:useLocalDpi xmlns:a14="http://schemas.microsoft.com/office/drawing/2010/main" val="0"/>
              </a:ext>
            </a:extLst>
          </a:blip>
          <a:stretch>
            <a:fillRect/>
          </a:stretch>
        </p:blipFill>
        <p:spPr>
          <a:xfrm>
            <a:off x="1446523" y="2010061"/>
            <a:ext cx="1867888" cy="2800478"/>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2" name="Espace réservé du contenu 5"/>
          <p:cNvPicPr/>
          <p:nvPr/>
        </p:nvPicPr>
        <p:blipFill>
          <a:blip r:embed="rId7" cstate="print">
            <a:extLst>
              <a:ext uri="{28A0092B-C50C-407E-A947-70E740481C1C}">
                <a14:useLocalDpi xmlns:a14="http://schemas.microsoft.com/office/drawing/2010/main" val="0"/>
              </a:ext>
            </a:extLst>
          </a:blip>
          <a:stretch>
            <a:fillRect/>
          </a:stretch>
        </p:blipFill>
        <p:spPr>
          <a:xfrm>
            <a:off x="2148478" y="2010061"/>
            <a:ext cx="1766528" cy="2800478"/>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sp>
        <p:nvSpPr>
          <p:cNvPr id="2" name="Espace réservé du numéro de diapositive 1"/>
          <p:cNvSpPr>
            <a:spLocks noGrp="1"/>
          </p:cNvSpPr>
          <p:nvPr>
            <p:ph type="sldNum" sz="quarter" idx="12"/>
          </p:nvPr>
        </p:nvSpPr>
        <p:spPr/>
        <p:txBody>
          <a:bodyPr/>
          <a:lstStyle/>
          <a:p>
            <a:fld id="{EC1A4259-C848-47AA-8FC5-63A0EB1896A5}" type="slidenum">
              <a:rPr lang="fr-CA" smtClean="0">
                <a:solidFill>
                  <a:prstClr val="white"/>
                </a:solidFill>
              </a:rPr>
              <a:pPr/>
              <a:t>18</a:t>
            </a:fld>
            <a:endParaRPr lang="fr-CA" dirty="0">
              <a:solidFill>
                <a:prstClr val="white"/>
              </a:solidFill>
            </a:endParaRPr>
          </a:p>
        </p:txBody>
      </p:sp>
      <p:pic>
        <p:nvPicPr>
          <p:cNvPr id="6" name="Espace réservé du contenu 6"/>
          <p:cNvPicPr preferRelativeResize="0"/>
          <p:nvPr/>
        </p:nvPicPr>
        <p:blipFill>
          <a:blip r:embed="rId8" cstate="print">
            <a:extLst>
              <a:ext uri="{28A0092B-C50C-407E-A947-70E740481C1C}">
                <a14:useLocalDpi xmlns:a14="http://schemas.microsoft.com/office/drawing/2010/main" val="0"/>
              </a:ext>
            </a:extLst>
          </a:blip>
          <a:stretch>
            <a:fillRect/>
          </a:stretch>
        </p:blipFill>
        <p:spPr>
          <a:xfrm>
            <a:off x="2971632" y="2002351"/>
            <a:ext cx="1880994" cy="2808188"/>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1" name="Espace réservé du contenu 5"/>
          <p:cNvPicPr preferRelativeResize="0"/>
          <p:nvPr/>
        </p:nvPicPr>
        <p:blipFill>
          <a:blip r:embed="rId9" cstate="print">
            <a:extLst>
              <a:ext uri="{28A0092B-C50C-407E-A947-70E740481C1C}">
                <a14:useLocalDpi xmlns:a14="http://schemas.microsoft.com/office/drawing/2010/main" val="0"/>
              </a:ext>
            </a:extLst>
          </a:blip>
          <a:stretch>
            <a:fillRect/>
          </a:stretch>
        </p:blipFill>
        <p:spPr>
          <a:xfrm>
            <a:off x="3761191" y="2017773"/>
            <a:ext cx="1858703" cy="2800476"/>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9" name="Espace réservé du contenu 5"/>
          <p:cNvPicPr preferRelativeResize="0"/>
          <p:nvPr/>
        </p:nvPicPr>
        <p:blipFill>
          <a:blip r:embed="rId10" cstate="print">
            <a:extLst>
              <a:ext uri="{28A0092B-C50C-407E-A947-70E740481C1C}">
                <a14:useLocalDpi xmlns:a14="http://schemas.microsoft.com/office/drawing/2010/main" val="0"/>
              </a:ext>
            </a:extLst>
          </a:blip>
          <a:stretch>
            <a:fillRect/>
          </a:stretch>
        </p:blipFill>
        <p:spPr>
          <a:xfrm>
            <a:off x="4512724" y="1994641"/>
            <a:ext cx="1795084" cy="2815898"/>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10" name="Espace réservé du contenu 5"/>
          <p:cNvPicPr preferRelativeResize="0"/>
          <p:nvPr/>
        </p:nvPicPr>
        <p:blipFill>
          <a:blip r:embed="rId11" cstate="print">
            <a:extLst>
              <a:ext uri="{28A0092B-C50C-407E-A947-70E740481C1C}">
                <a14:useLocalDpi xmlns:a14="http://schemas.microsoft.com/office/drawing/2010/main" val="0"/>
              </a:ext>
            </a:extLst>
          </a:blip>
          <a:stretch>
            <a:fillRect/>
          </a:stretch>
        </p:blipFill>
        <p:spPr>
          <a:xfrm>
            <a:off x="5299406" y="1986931"/>
            <a:ext cx="2046325" cy="2831318"/>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8" name="Espace réservé du contenu 6"/>
          <p:cNvPicPr preferRelativeResize="0"/>
          <p:nvPr/>
        </p:nvPicPr>
        <p:blipFill>
          <a:blip r:embed="rId12" cstate="print">
            <a:extLst>
              <a:ext uri="{28A0092B-C50C-407E-A947-70E740481C1C}">
                <a14:useLocalDpi xmlns:a14="http://schemas.microsoft.com/office/drawing/2010/main" val="0"/>
              </a:ext>
            </a:extLst>
          </a:blip>
          <a:stretch>
            <a:fillRect/>
          </a:stretch>
        </p:blipFill>
        <p:spPr>
          <a:xfrm>
            <a:off x="6217612" y="1951512"/>
            <a:ext cx="1982028" cy="2932998"/>
          </a:xfrm>
          <a:prstGeom prst="rect">
            <a:avLst/>
          </a:prstGeom>
          <a:ln>
            <a:noFill/>
          </a:ln>
          <a:effectLst/>
          <a:scene3d>
            <a:camera prst="perspectiveContrastingLeftFacing">
              <a:rot lat="300000" lon="19800000" rev="0"/>
            </a:camera>
            <a:lightRig rig="threePt" dir="t">
              <a:rot lat="0" lon="0" rev="2700000"/>
            </a:lightRig>
          </a:scene3d>
          <a:sp3d>
            <a:bevelT w="63500" h="50800"/>
          </a:sp3d>
        </p:spPr>
      </p:pic>
      <p:pic>
        <p:nvPicPr>
          <p:cNvPr id="5" name="Audio 4">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13"/>
          <a:stretch>
            <a:fillRect/>
          </a:stretch>
        </p:blipFill>
        <p:spPr>
          <a:xfrm>
            <a:off x="8318500" y="6032500"/>
            <a:ext cx="609600" cy="609600"/>
          </a:xfrm>
          <a:prstGeom prst="rect">
            <a:avLst/>
          </a:prstGeom>
        </p:spPr>
      </p:pic>
    </p:spTree>
    <p:custDataLst>
      <p:tags r:id="rId1"/>
    </p:custDataLst>
    <p:extLst>
      <p:ext uri="{BB962C8B-B14F-4D97-AF65-F5344CB8AC3E}">
        <p14:creationId xmlns:p14="http://schemas.microsoft.com/office/powerpoint/2010/main" val="674690491"/>
      </p:ext>
    </p:extLst>
  </p:cSld>
  <p:clrMapOvr>
    <a:masterClrMapping/>
  </p:clrMapOvr>
  <p:transition spd="slow" advTm="24177">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llipse 9"/>
          <p:cNvSpPr/>
          <p:nvPr/>
        </p:nvSpPr>
        <p:spPr>
          <a:xfrm>
            <a:off x="3947096" y="1305136"/>
            <a:ext cx="1350000" cy="1350000"/>
          </a:xfrm>
          <a:prstGeom prst="ellipse">
            <a:avLst/>
          </a:prstGeom>
          <a:blipFill dpi="0" rotWithShape="1">
            <a:blip r:embed="rId5" cstate="print"/>
            <a:srcRect/>
            <a:stretch>
              <a:fillRect r="-15000"/>
            </a:stretch>
          </a:blip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sz="1350" dirty="0"/>
          </a:p>
        </p:txBody>
      </p:sp>
      <p:sp>
        <p:nvSpPr>
          <p:cNvPr id="11" name="Ellipse 10"/>
          <p:cNvSpPr/>
          <p:nvPr/>
        </p:nvSpPr>
        <p:spPr>
          <a:xfrm>
            <a:off x="1470991" y="1266704"/>
            <a:ext cx="1384110" cy="1388432"/>
          </a:xfrm>
          <a:prstGeom prst="ellipse">
            <a:avLst/>
          </a:prstGeom>
          <a:blipFill dpi="0" rotWithShape="1">
            <a:blip r:embed="rId6" cstate="print"/>
            <a:srcRect/>
            <a:stretch>
              <a:fillRect l="-12000" r="-12000"/>
            </a:stretch>
          </a:blip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sz="1350" dirty="0"/>
          </a:p>
        </p:txBody>
      </p:sp>
      <p:sp>
        <p:nvSpPr>
          <p:cNvPr id="15" name="Ellipse 14"/>
          <p:cNvSpPr/>
          <p:nvPr/>
        </p:nvSpPr>
        <p:spPr>
          <a:xfrm>
            <a:off x="6389091" y="1305136"/>
            <a:ext cx="1350000" cy="1350000"/>
          </a:xfrm>
          <a:prstGeom prst="ellipse">
            <a:avLst/>
          </a:prstGeom>
          <a:blipFill dpi="0" rotWithShape="1">
            <a:blip r:embed="rId7" cstate="print"/>
            <a:srcRect/>
            <a:stretch>
              <a:fillRect l="-2000" r="-3000"/>
            </a:stretch>
          </a:blip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sz="1350" dirty="0"/>
          </a:p>
        </p:txBody>
      </p:sp>
      <p:sp>
        <p:nvSpPr>
          <p:cNvPr id="2" name="Titre 1"/>
          <p:cNvSpPr>
            <a:spLocks noGrp="1"/>
          </p:cNvSpPr>
          <p:nvPr>
            <p:ph type="title"/>
          </p:nvPr>
        </p:nvSpPr>
        <p:spPr/>
        <p:txBody>
          <a:bodyPr>
            <a:noAutofit/>
          </a:bodyPr>
          <a:lstStyle/>
          <a:p>
            <a:pPr algn="ctr"/>
            <a:r>
              <a:rPr lang="fr-CA" sz="3200" dirty="0" smtClean="0">
                <a:solidFill>
                  <a:schemeClr val="tx1"/>
                </a:solidFill>
              </a:rPr>
              <a:t>Pictogramme </a:t>
            </a:r>
            <a:endParaRPr lang="fr-CA" sz="3200" dirty="0">
              <a:solidFill>
                <a:schemeClr val="tx1"/>
              </a:solidFill>
            </a:endParaRPr>
          </a:p>
        </p:txBody>
      </p:sp>
      <p:sp>
        <p:nvSpPr>
          <p:cNvPr id="12" name="Titre 2"/>
          <p:cNvSpPr txBox="1">
            <a:spLocks/>
          </p:cNvSpPr>
          <p:nvPr/>
        </p:nvSpPr>
        <p:spPr>
          <a:xfrm>
            <a:off x="1664584" y="2888781"/>
            <a:ext cx="5915025" cy="2139553"/>
          </a:xfrm>
          <a:prstGeom prst="rect">
            <a:avLst/>
          </a:prstGeom>
        </p:spPr>
        <p:txBody>
          <a:bodyPr vert="horz" lIns="68580" tIns="34290" rIns="68580" bIns="34290" rtlCol="0" anchor="b">
            <a:normAutofit/>
          </a:bodyPr>
          <a:lstStyle>
            <a:lvl1pPr algn="ctr" defTabSz="914400" rtl="0" eaLnBrk="1" latinLnBrk="0" hangingPunct="1">
              <a:lnSpc>
                <a:spcPct val="90000"/>
              </a:lnSpc>
              <a:spcBef>
                <a:spcPct val="0"/>
              </a:spcBef>
              <a:buNone/>
              <a:defRPr sz="3200" b="1" kern="1200" cap="none" baseline="0">
                <a:solidFill>
                  <a:schemeClr val="bg1">
                    <a:lumMod val="50000"/>
                  </a:schemeClr>
                </a:solidFill>
                <a:latin typeface="+mj-lt"/>
                <a:ea typeface="+mj-ea"/>
                <a:cs typeface="+mj-cs"/>
              </a:defRPr>
            </a:lvl1pPr>
          </a:lstStyle>
          <a:p>
            <a:endParaRPr lang="fr-CA" sz="2400" dirty="0"/>
          </a:p>
        </p:txBody>
      </p:sp>
      <p:sp>
        <p:nvSpPr>
          <p:cNvPr id="3" name="Espace réservé du numéro de diapositive 2"/>
          <p:cNvSpPr>
            <a:spLocks noGrp="1"/>
          </p:cNvSpPr>
          <p:nvPr>
            <p:ph type="sldNum" sz="quarter" idx="12"/>
          </p:nvPr>
        </p:nvSpPr>
        <p:spPr/>
        <p:txBody>
          <a:bodyPr/>
          <a:lstStyle/>
          <a:p>
            <a:fld id="{EC1A4259-C848-47AA-8FC5-63A0EB1896A5}" type="slidenum">
              <a:rPr lang="fr-CA" smtClean="0"/>
              <a:t>19</a:t>
            </a:fld>
            <a:endParaRPr lang="fr-CA" dirty="0"/>
          </a:p>
        </p:txBody>
      </p:sp>
      <p:sp>
        <p:nvSpPr>
          <p:cNvPr id="6" name="ZoneTexte 5"/>
          <p:cNvSpPr txBox="1"/>
          <p:nvPr/>
        </p:nvSpPr>
        <p:spPr>
          <a:xfrm>
            <a:off x="4074460" y="2831095"/>
            <a:ext cx="1013791" cy="369332"/>
          </a:xfrm>
          <a:prstGeom prst="rect">
            <a:avLst/>
          </a:prstGeom>
          <a:noFill/>
        </p:spPr>
        <p:txBody>
          <a:bodyPr wrap="square" rtlCol="0">
            <a:spAutoFit/>
          </a:bodyPr>
          <a:lstStyle/>
          <a:p>
            <a:r>
              <a:rPr lang="fr-CA" dirty="0" smtClean="0"/>
              <a:t>GANTS</a:t>
            </a:r>
            <a:endParaRPr lang="fr-CA" dirty="0"/>
          </a:p>
        </p:txBody>
      </p:sp>
      <p:sp>
        <p:nvSpPr>
          <p:cNvPr id="9" name="ZoneTexte 8"/>
          <p:cNvSpPr txBox="1"/>
          <p:nvPr/>
        </p:nvSpPr>
        <p:spPr>
          <a:xfrm>
            <a:off x="6619461" y="2831095"/>
            <a:ext cx="1349999" cy="369332"/>
          </a:xfrm>
          <a:prstGeom prst="rect">
            <a:avLst/>
          </a:prstGeom>
          <a:noFill/>
        </p:spPr>
        <p:txBody>
          <a:bodyPr wrap="square" rtlCol="0">
            <a:spAutoFit/>
          </a:bodyPr>
          <a:lstStyle/>
          <a:p>
            <a:r>
              <a:rPr lang="fr-CA" dirty="0" smtClean="0"/>
              <a:t>MASQUE</a:t>
            </a:r>
            <a:endParaRPr lang="fr-CA" dirty="0"/>
          </a:p>
        </p:txBody>
      </p:sp>
      <p:sp>
        <p:nvSpPr>
          <p:cNvPr id="13" name="ZoneTexte 12"/>
          <p:cNvSpPr txBox="1"/>
          <p:nvPr/>
        </p:nvSpPr>
        <p:spPr>
          <a:xfrm>
            <a:off x="1207824" y="2828729"/>
            <a:ext cx="2385391" cy="646331"/>
          </a:xfrm>
          <a:prstGeom prst="rect">
            <a:avLst/>
          </a:prstGeom>
          <a:noFill/>
        </p:spPr>
        <p:txBody>
          <a:bodyPr wrap="square" rtlCol="0">
            <a:spAutoFit/>
          </a:bodyPr>
          <a:lstStyle/>
          <a:p>
            <a:pPr algn="ctr"/>
            <a:r>
              <a:rPr lang="fr-CA" dirty="0" smtClean="0"/>
              <a:t>BLOUSE À MANCHE LONGUE</a:t>
            </a:r>
            <a:endParaRPr lang="fr-CA" dirty="0"/>
          </a:p>
        </p:txBody>
      </p:sp>
      <p:pic>
        <p:nvPicPr>
          <p:cNvPr id="14" name="Picture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37306" y="3899111"/>
            <a:ext cx="1537154" cy="1450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10"/>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088251" y="3899111"/>
            <a:ext cx="1585341" cy="1450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ZoneTexte 7"/>
          <p:cNvSpPr txBox="1"/>
          <p:nvPr/>
        </p:nvSpPr>
        <p:spPr>
          <a:xfrm>
            <a:off x="2185985" y="5531358"/>
            <a:ext cx="2017643" cy="923330"/>
          </a:xfrm>
          <a:prstGeom prst="rect">
            <a:avLst/>
          </a:prstGeom>
          <a:noFill/>
        </p:spPr>
        <p:txBody>
          <a:bodyPr wrap="square" rtlCol="0">
            <a:spAutoFit/>
          </a:bodyPr>
          <a:lstStyle/>
          <a:p>
            <a:pPr algn="ctr"/>
            <a:r>
              <a:rPr lang="fr-CA" dirty="0" smtClean="0"/>
              <a:t>SOLUTION HYDRO-ALCOOLIQUE</a:t>
            </a:r>
            <a:endParaRPr lang="fr-CA" dirty="0"/>
          </a:p>
        </p:txBody>
      </p:sp>
      <p:sp>
        <p:nvSpPr>
          <p:cNvPr id="17" name="ZoneTexte 16"/>
          <p:cNvSpPr txBox="1"/>
          <p:nvPr/>
        </p:nvSpPr>
        <p:spPr>
          <a:xfrm>
            <a:off x="4691270" y="5531358"/>
            <a:ext cx="1928191" cy="369332"/>
          </a:xfrm>
          <a:prstGeom prst="rect">
            <a:avLst/>
          </a:prstGeom>
          <a:noFill/>
        </p:spPr>
        <p:txBody>
          <a:bodyPr wrap="square" rtlCol="0">
            <a:spAutoFit/>
          </a:bodyPr>
          <a:lstStyle/>
          <a:p>
            <a:r>
              <a:rPr lang="fr-CA" dirty="0" smtClean="0"/>
              <a:t>EAU ET SAVON</a:t>
            </a:r>
            <a:endParaRPr lang="fr-CA" dirty="0"/>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116229238"/>
      </p:ext>
    </p:extLst>
  </p:cSld>
  <p:clrMapOvr>
    <a:masterClrMapping/>
  </p:clrMapOvr>
  <p:transition spd="slow" advClick="0" advTm="24231">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79000"/>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a:bodyPr>
          <a:lstStyle/>
          <a:p>
            <a:pPr lvl="0">
              <a:spcBef>
                <a:spcPts val="1000"/>
              </a:spcBef>
            </a:pPr>
            <a:r>
              <a:rPr lang="fr-CA" altLang="fr-FR" sz="2400" b="0" dirty="0">
                <a:solidFill>
                  <a:prstClr val="black"/>
                </a:solidFill>
                <a:ea typeface="+mn-ea"/>
                <a:cs typeface="+mn-cs"/>
              </a:rPr>
              <a:t/>
            </a:r>
            <a:br>
              <a:rPr lang="fr-CA" altLang="fr-FR" sz="2400" b="0" dirty="0">
                <a:solidFill>
                  <a:prstClr val="black"/>
                </a:solidFill>
                <a:ea typeface="+mn-ea"/>
                <a:cs typeface="+mn-cs"/>
              </a:rPr>
            </a:br>
            <a:endParaRPr lang="fr-CA" dirty="0"/>
          </a:p>
        </p:txBody>
      </p:sp>
      <p:sp>
        <p:nvSpPr>
          <p:cNvPr id="3" name="Sous-titre 2"/>
          <p:cNvSpPr>
            <a:spLocks noGrp="1"/>
          </p:cNvSpPr>
          <p:nvPr>
            <p:ph type="subTitle" idx="1"/>
          </p:nvPr>
        </p:nvSpPr>
        <p:spPr>
          <a:xfrm>
            <a:off x="3545034" y="4113496"/>
            <a:ext cx="3473357" cy="1908699"/>
          </a:xfrm>
        </p:spPr>
        <p:txBody>
          <a:bodyPr/>
          <a:lstStyle/>
          <a:p>
            <a:r>
              <a:rPr lang="fr-CA" altLang="fr-FR" sz="2400" dirty="0"/>
              <a:t>Par votre </a:t>
            </a:r>
            <a:r>
              <a:rPr lang="fr-CA" altLang="fr-FR" sz="2400" dirty="0" smtClean="0"/>
              <a:t>présence</a:t>
            </a:r>
            <a:r>
              <a:rPr lang="fr-CA" altLang="fr-FR" sz="2400" dirty="0"/>
              <a:t/>
            </a:r>
            <a:br>
              <a:rPr lang="fr-CA" altLang="fr-FR" sz="2400" dirty="0"/>
            </a:br>
            <a:r>
              <a:rPr lang="fr-CA" altLang="fr-FR" sz="2400" dirty="0"/>
              <a:t>Par votre </a:t>
            </a:r>
            <a:r>
              <a:rPr lang="fr-CA" altLang="fr-FR" sz="2400" dirty="0" smtClean="0"/>
              <a:t>disponibilité</a:t>
            </a:r>
            <a:r>
              <a:rPr lang="fr-CA" altLang="fr-FR" sz="2400" dirty="0"/>
              <a:t/>
            </a:r>
            <a:br>
              <a:rPr lang="fr-CA" altLang="fr-FR" sz="2400" dirty="0"/>
            </a:br>
            <a:r>
              <a:rPr lang="fr-CA" altLang="fr-FR" sz="2400" dirty="0"/>
              <a:t>Par votre </a:t>
            </a:r>
            <a:r>
              <a:rPr lang="fr-CA" altLang="fr-FR" sz="2400" dirty="0" smtClean="0"/>
              <a:t>écoute</a:t>
            </a:r>
            <a:r>
              <a:rPr lang="fr-CA" altLang="fr-FR" sz="2400" dirty="0"/>
              <a:t/>
            </a:r>
            <a:br>
              <a:rPr lang="fr-CA" altLang="fr-FR" sz="2400" dirty="0"/>
            </a:br>
            <a:r>
              <a:rPr lang="fr-CA" altLang="fr-FR" sz="2400" dirty="0"/>
              <a:t>Par votre </a:t>
            </a:r>
            <a:r>
              <a:rPr lang="fr-CA" altLang="fr-FR" sz="2400" dirty="0" smtClean="0"/>
              <a:t>implication</a:t>
            </a:r>
            <a:r>
              <a:rPr lang="fr-CA" altLang="fr-FR" sz="2400" dirty="0"/>
              <a:t/>
            </a:r>
            <a:br>
              <a:rPr lang="fr-CA" altLang="fr-FR" sz="2400" dirty="0"/>
            </a:br>
            <a:r>
              <a:rPr lang="fr-CA" altLang="fr-FR" sz="2400" dirty="0"/>
              <a:t>Et surtout par votre générosité et votre joie de vivre</a:t>
            </a:r>
            <a:endParaRPr lang="fr-CA" sz="2400" dirty="0"/>
          </a:p>
        </p:txBody>
      </p:sp>
      <p:sp>
        <p:nvSpPr>
          <p:cNvPr id="5" name="ZoneTexte 4"/>
          <p:cNvSpPr txBox="1"/>
          <p:nvPr/>
        </p:nvSpPr>
        <p:spPr>
          <a:xfrm>
            <a:off x="1806566" y="531481"/>
            <a:ext cx="5339645" cy="707886"/>
          </a:xfrm>
          <a:prstGeom prst="rect">
            <a:avLst/>
          </a:prstGeom>
          <a:noFill/>
        </p:spPr>
        <p:txBody>
          <a:bodyPr wrap="square" rtlCol="0">
            <a:spAutoFit/>
          </a:bodyPr>
          <a:lstStyle/>
          <a:p>
            <a:pPr algn="ctr"/>
            <a:r>
              <a:rPr lang="fr-CA" sz="4000" dirty="0" smtClean="0">
                <a:solidFill>
                  <a:schemeClr val="bg1"/>
                </a:solidFill>
              </a:rPr>
              <a:t>Vous êtes essentiel…</a:t>
            </a:r>
            <a:endParaRPr lang="fr-CA" sz="4000" dirty="0">
              <a:solidFill>
                <a:schemeClr val="bg1"/>
              </a:solidFill>
            </a:endParaRPr>
          </a:p>
        </p:txBody>
      </p:sp>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297435385"/>
      </p:ext>
    </p:extLst>
  </p:cSld>
  <p:clrMapOvr>
    <a:masterClrMapping/>
  </p:clrMapOvr>
  <mc:AlternateContent xmlns:mc="http://schemas.openxmlformats.org/markup-compatibility/2006" xmlns:p14="http://schemas.microsoft.com/office/powerpoint/2010/main">
    <mc:Choice Requires="p14">
      <p:transition spd="slow" p14:dur="2000" advTm="16530"/>
    </mc:Choice>
    <mc:Fallback xmlns="">
      <p:transition spd="slow" advTm="165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342900" indent="-342900">
              <a:buFont typeface="Arial" panose="020B0604020202020204" pitchFamily="34" charset="0"/>
              <a:buChar char="•"/>
            </a:pPr>
            <a:r>
              <a:rPr lang="fr-CA" dirty="0" smtClean="0">
                <a:solidFill>
                  <a:schemeClr val="tx1"/>
                </a:solidFill>
              </a:rPr>
              <a:t>Se renseigner auprès de l’équipe soignante si une visite est permise ou si elle peut être reporté</a:t>
            </a:r>
          </a:p>
          <a:p>
            <a:pPr marL="342900" indent="-342900">
              <a:buFont typeface="Arial" panose="020B0604020202020204" pitchFamily="34" charset="0"/>
              <a:buChar char="•"/>
            </a:pPr>
            <a:r>
              <a:rPr lang="fr-CA" dirty="0" smtClean="0">
                <a:solidFill>
                  <a:schemeClr val="tx1"/>
                </a:solidFill>
              </a:rPr>
              <a:t>Suivre </a:t>
            </a:r>
            <a:r>
              <a:rPr lang="fr-CA" dirty="0">
                <a:solidFill>
                  <a:schemeClr val="tx1"/>
                </a:solidFill>
              </a:rPr>
              <a:t>les indications </a:t>
            </a:r>
            <a:r>
              <a:rPr lang="fr-CA" dirty="0" smtClean="0">
                <a:solidFill>
                  <a:schemeClr val="tx1"/>
                </a:solidFill>
              </a:rPr>
              <a:t>inscrites </a:t>
            </a:r>
            <a:r>
              <a:rPr lang="fr-CA" dirty="0">
                <a:solidFill>
                  <a:schemeClr val="tx1"/>
                </a:solidFill>
              </a:rPr>
              <a:t>sur </a:t>
            </a:r>
            <a:r>
              <a:rPr lang="fr-CA" dirty="0" smtClean="0">
                <a:solidFill>
                  <a:schemeClr val="tx1"/>
                </a:solidFill>
              </a:rPr>
              <a:t>l’affichette dans l’affirmative</a:t>
            </a:r>
          </a:p>
          <a:p>
            <a:pPr marL="342900" indent="-342900">
              <a:buFont typeface="Arial" panose="020B0604020202020204" pitchFamily="34" charset="0"/>
              <a:buChar char="•"/>
            </a:pPr>
            <a:r>
              <a:rPr lang="fr-CA" dirty="0" smtClean="0">
                <a:solidFill>
                  <a:schemeClr val="tx1"/>
                </a:solidFill>
              </a:rPr>
              <a:t>Respecter les séquences pour mettre et enlever l’équipement de protection </a:t>
            </a:r>
          </a:p>
          <a:p>
            <a:endParaRPr lang="fr-CA" dirty="0"/>
          </a:p>
          <a:p>
            <a:endParaRPr lang="fr-CA" dirty="0" smtClean="0"/>
          </a:p>
          <a:p>
            <a:endParaRPr lang="fr-CA" dirty="0"/>
          </a:p>
        </p:txBody>
      </p:sp>
      <p:sp>
        <p:nvSpPr>
          <p:cNvPr id="4" name="Titre 3"/>
          <p:cNvSpPr>
            <a:spLocks noGrp="1"/>
          </p:cNvSpPr>
          <p:nvPr>
            <p:ph type="title"/>
          </p:nvPr>
        </p:nvSpPr>
        <p:spPr/>
        <p:txBody>
          <a:bodyPr>
            <a:normAutofit/>
          </a:bodyPr>
          <a:lstStyle/>
          <a:p>
            <a:pPr algn="ctr"/>
            <a:r>
              <a:rPr lang="fr-CA" sz="3200" dirty="0" smtClean="0">
                <a:solidFill>
                  <a:schemeClr val="tx1"/>
                </a:solidFill>
              </a:rPr>
              <a:t>Visite du bénévole</a:t>
            </a:r>
            <a:endParaRPr lang="fr-CA" sz="3200" dirty="0">
              <a:solidFill>
                <a:schemeClr val="tx1"/>
              </a:solidFill>
            </a:endParaRPr>
          </a:p>
        </p:txBody>
      </p:sp>
      <p:pic>
        <p:nvPicPr>
          <p:cNvPr id="6" name="Espace réservé du contenu 6"/>
          <p:cNvPicPr preferRelativeResize="0">
            <a:picLocks/>
          </p:cNvPicPr>
          <p:nvPr/>
        </p:nvPicPr>
        <p:blipFill>
          <a:blip r:embed="rId4" cstate="print">
            <a:extLst>
              <a:ext uri="{28A0092B-C50C-407E-A947-70E740481C1C}">
                <a14:useLocalDpi xmlns:a14="http://schemas.microsoft.com/office/drawing/2010/main" val="0"/>
              </a:ext>
            </a:extLst>
          </a:blip>
          <a:stretch>
            <a:fillRect/>
          </a:stretch>
        </p:blipFill>
        <p:spPr>
          <a:xfrm>
            <a:off x="3669175" y="3767576"/>
            <a:ext cx="1805651" cy="2285423"/>
          </a:xfrm>
          <a:prstGeom prst="rect">
            <a:avLst/>
          </a:prstGeom>
          <a:ln>
            <a:noFill/>
          </a:ln>
          <a:effectLst>
            <a:outerShdw blurRad="292100" dist="139700" dir="2700000" algn="tl" rotWithShape="0">
              <a:srgbClr val="333333">
                <a:alpha val="65000"/>
              </a:srgbClr>
            </a:outerShdw>
          </a:effectLst>
        </p:spPr>
      </p:pic>
      <p:sp>
        <p:nvSpPr>
          <p:cNvPr id="8" name="Flèche droite à entaille 7"/>
          <p:cNvSpPr/>
          <p:nvPr/>
        </p:nvSpPr>
        <p:spPr>
          <a:xfrm rot="5400000">
            <a:off x="2013190" y="4090411"/>
            <a:ext cx="1616404" cy="1130418"/>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CA" sz="1350" dirty="0">
                <a:solidFill>
                  <a:schemeClr val="tx1"/>
                </a:solidFill>
              </a:rPr>
              <a:t>Pour entrer</a:t>
            </a:r>
          </a:p>
        </p:txBody>
      </p:sp>
      <p:sp>
        <p:nvSpPr>
          <p:cNvPr id="5" name="Flèche droite à entaille 4"/>
          <p:cNvSpPr/>
          <p:nvPr/>
        </p:nvSpPr>
        <p:spPr>
          <a:xfrm rot="5400000">
            <a:off x="5527851" y="4083981"/>
            <a:ext cx="1631261" cy="1128428"/>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68580" tIns="34290" rIns="68580" bIns="34290" numCol="1" spcCol="0" rtlCol="0" fromWordArt="0" anchor="ctr" anchorCtr="0" forceAA="0" compatLnSpc="1">
            <a:prstTxWarp prst="textNoShape">
              <a:avLst/>
            </a:prstTxWarp>
            <a:noAutofit/>
          </a:bodyPr>
          <a:lstStyle/>
          <a:p>
            <a:pPr algn="ctr"/>
            <a:r>
              <a:rPr lang="fr-CA" sz="1350" dirty="0">
                <a:solidFill>
                  <a:schemeClr val="tx1"/>
                </a:solidFill>
              </a:rPr>
              <a:t>Pour sortir</a:t>
            </a:r>
          </a:p>
        </p:txBody>
      </p:sp>
      <p:sp>
        <p:nvSpPr>
          <p:cNvPr id="2" name="Espace réservé du numéro de diapositive 1"/>
          <p:cNvSpPr>
            <a:spLocks noGrp="1"/>
          </p:cNvSpPr>
          <p:nvPr>
            <p:ph type="sldNum" sz="quarter" idx="12"/>
          </p:nvPr>
        </p:nvSpPr>
        <p:spPr/>
        <p:txBody>
          <a:bodyPr/>
          <a:lstStyle/>
          <a:p>
            <a:fld id="{EC1A4259-C848-47AA-8FC5-63A0EB1896A5}" type="slidenum">
              <a:rPr lang="fr-CA" smtClean="0"/>
              <a:t>20</a:t>
            </a:fld>
            <a:endParaRPr lang="fr-CA" dirty="0"/>
          </a:p>
        </p:txBody>
      </p:sp>
      <p:pic>
        <p:nvPicPr>
          <p:cNvPr id="11" name="Audio 10">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92317363"/>
      </p:ext>
    </p:extLst>
  </p:cSld>
  <p:clrMapOvr>
    <a:masterClrMapping/>
  </p:clrMapOvr>
  <mc:AlternateContent xmlns:mc="http://schemas.openxmlformats.org/markup-compatibility/2006" xmlns:p14="http://schemas.microsoft.com/office/powerpoint/2010/main">
    <mc:Choice Requires="p14">
      <p:transition spd="slow" p14:dur="2000" advTm="46540"/>
    </mc:Choice>
    <mc:Fallback xmlns="">
      <p:transition spd="slow" advTm="465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CA" sz="3200" dirty="0" smtClean="0">
                <a:solidFill>
                  <a:schemeClr val="tx1"/>
                </a:solidFill>
              </a:rPr>
              <a:t>Nettoyage et désinfection</a:t>
            </a:r>
            <a:endParaRPr lang="fr-CA" sz="3200" dirty="0">
              <a:solidFill>
                <a:schemeClr val="tx1"/>
              </a:solidFill>
            </a:endParaRPr>
          </a:p>
        </p:txBody>
      </p:sp>
      <p:sp>
        <p:nvSpPr>
          <p:cNvPr id="10" name="Espace réservé du numéro de diapositive 9"/>
          <p:cNvSpPr>
            <a:spLocks noGrp="1"/>
          </p:cNvSpPr>
          <p:nvPr>
            <p:ph type="sldNum" sz="quarter" idx="12"/>
          </p:nvPr>
        </p:nvSpPr>
        <p:spPr/>
        <p:txBody>
          <a:bodyPr/>
          <a:lstStyle/>
          <a:p>
            <a:pPr>
              <a:defRPr/>
            </a:pPr>
            <a:fld id="{7806B830-9787-4A3C-B71D-61CDE6A18F06}" type="slidenum">
              <a:rPr lang="fr-FR" altLang="fr-FR" smtClean="0"/>
              <a:pPr>
                <a:defRPr/>
              </a:pPr>
              <a:t>21</a:t>
            </a:fld>
            <a:endParaRPr lang="fr-FR" altLang="fr-FR" dirty="0"/>
          </a:p>
        </p:txBody>
      </p:sp>
      <p:sp>
        <p:nvSpPr>
          <p:cNvPr id="14" name="Espace réservé du contenu 13"/>
          <p:cNvSpPr>
            <a:spLocks noGrp="1"/>
          </p:cNvSpPr>
          <p:nvPr>
            <p:ph idx="1"/>
          </p:nvPr>
        </p:nvSpPr>
        <p:spPr/>
        <p:txBody>
          <a:bodyPr/>
          <a:lstStyle/>
          <a:p>
            <a:r>
              <a:rPr lang="fr-CA" dirty="0" smtClean="0">
                <a:solidFill>
                  <a:schemeClr val="tx1"/>
                </a:solidFill>
              </a:rPr>
              <a:t>Un rappel:</a:t>
            </a:r>
          </a:p>
          <a:p>
            <a:pPr marL="342900" indent="-342900">
              <a:buFont typeface="Arial" panose="020B0604020202020204" pitchFamily="34" charset="0"/>
              <a:buChar char="•"/>
            </a:pPr>
            <a:r>
              <a:rPr lang="fr-CA" dirty="0" smtClean="0">
                <a:solidFill>
                  <a:schemeClr val="tx1"/>
                </a:solidFill>
              </a:rPr>
              <a:t>Si vous utilisez un objet qui se partage entre les usagers, vous devez le désinfecter avec les lingettes disponibles dans vos milieux.</a:t>
            </a:r>
          </a:p>
          <a:p>
            <a:pPr marL="342900" indent="-342900">
              <a:buFont typeface="Arial" panose="020B0604020202020204" pitchFamily="34" charset="0"/>
              <a:buChar char="•"/>
            </a:pPr>
            <a:r>
              <a:rPr lang="fr-CA" dirty="0" smtClean="0">
                <a:solidFill>
                  <a:schemeClr val="tx1"/>
                </a:solidFill>
              </a:rPr>
              <a:t>Si vous entrez dans une chambre en isolement, vous ne devriez rien apporter.</a:t>
            </a:r>
            <a:endParaRPr lang="fr-CA" dirty="0">
              <a:solidFill>
                <a:schemeClr val="tx1"/>
              </a:solidFill>
            </a:endParaRPr>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811176287"/>
      </p:ext>
    </p:extLst>
  </p:cSld>
  <p:clrMapOvr>
    <a:masterClrMapping/>
  </p:clrMapOvr>
  <mc:AlternateContent xmlns:mc="http://schemas.openxmlformats.org/markup-compatibility/2006" xmlns:p14="http://schemas.microsoft.com/office/powerpoint/2010/main">
    <mc:Choice Requires="p14">
      <p:transition spd="med" p14:dur="700" advClick="0" advTm="33202">
        <p:fade/>
      </p:transition>
    </mc:Choice>
    <mc:Fallback xmlns="">
      <p:transition spd="med" advClick="0" advTm="3320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CA" sz="3200" dirty="0" smtClean="0">
                <a:solidFill>
                  <a:schemeClr val="tx1"/>
                </a:solidFill>
              </a:rPr>
              <a:t>Si vous êtes malade?</a:t>
            </a:r>
            <a:endParaRPr lang="fr-CA" sz="3200" dirty="0">
              <a:solidFill>
                <a:schemeClr val="tx1"/>
              </a:solidFill>
            </a:endParaRPr>
          </a:p>
        </p:txBody>
      </p:sp>
      <p:sp>
        <p:nvSpPr>
          <p:cNvPr id="3" name="Espace réservé du contenu 2"/>
          <p:cNvSpPr>
            <a:spLocks noGrp="1"/>
          </p:cNvSpPr>
          <p:nvPr>
            <p:ph idx="1"/>
          </p:nvPr>
        </p:nvSpPr>
        <p:spPr/>
        <p:txBody>
          <a:bodyPr/>
          <a:lstStyle/>
          <a:p>
            <a:r>
              <a:rPr lang="fr-CA" dirty="0" smtClean="0">
                <a:solidFill>
                  <a:schemeClr val="tx1"/>
                </a:solidFill>
              </a:rPr>
              <a:t>Si vous avez des symptômes de toux, fièvre, mal de gorge, nausées, vomissements et/ou diarrhées ou un zona diagnostiqué</a:t>
            </a:r>
            <a:r>
              <a:rPr lang="fr-CA" sz="1800" dirty="0" smtClean="0">
                <a:solidFill>
                  <a:schemeClr val="tx1"/>
                </a:solidFill>
              </a:rPr>
              <a:t>:</a:t>
            </a:r>
            <a:endParaRPr lang="fr-CA" sz="1800" dirty="0">
              <a:solidFill>
                <a:schemeClr val="tx1"/>
              </a:solidFill>
            </a:endParaRPr>
          </a:p>
          <a:p>
            <a:pPr marL="342900" indent="-342900">
              <a:lnSpc>
                <a:spcPct val="100000"/>
              </a:lnSpc>
              <a:spcBef>
                <a:spcPts val="0"/>
              </a:spcBef>
              <a:buFont typeface="Arial" panose="020B0604020202020204" pitchFamily="34" charset="0"/>
              <a:buChar char="•"/>
            </a:pPr>
            <a:r>
              <a:rPr lang="fr-CA" dirty="0" smtClean="0">
                <a:solidFill>
                  <a:schemeClr val="tx1"/>
                </a:solidFill>
              </a:rPr>
              <a:t>Évitez de vous présenter dans les différents milieux et </a:t>
            </a:r>
          </a:p>
          <a:p>
            <a:pPr>
              <a:lnSpc>
                <a:spcPct val="100000"/>
              </a:lnSpc>
              <a:spcBef>
                <a:spcPts val="0"/>
              </a:spcBef>
            </a:pPr>
            <a:r>
              <a:rPr lang="fr-CA" dirty="0">
                <a:solidFill>
                  <a:schemeClr val="tx1"/>
                </a:solidFill>
              </a:rPr>
              <a:t> </a:t>
            </a:r>
            <a:r>
              <a:rPr lang="fr-CA" dirty="0" smtClean="0">
                <a:solidFill>
                  <a:schemeClr val="tx1"/>
                </a:solidFill>
              </a:rPr>
              <a:t>   contactez votre responsable.</a:t>
            </a:r>
          </a:p>
          <a:p>
            <a:pPr>
              <a:lnSpc>
                <a:spcPct val="100000"/>
              </a:lnSpc>
              <a:spcBef>
                <a:spcPts val="0"/>
              </a:spcBef>
            </a:pPr>
            <a:endParaRPr lang="fr-CA" dirty="0"/>
          </a:p>
        </p:txBody>
      </p:sp>
      <p:graphicFrame>
        <p:nvGraphicFramePr>
          <p:cNvPr id="4" name="Object 4"/>
          <p:cNvGraphicFramePr>
            <a:graphicFrameLocks noChangeAspect="1"/>
          </p:cNvGraphicFramePr>
          <p:nvPr>
            <p:extLst>
              <p:ext uri="{D42A27DB-BD31-4B8C-83A1-F6EECF244321}">
                <p14:modId xmlns:p14="http://schemas.microsoft.com/office/powerpoint/2010/main" val="66809838"/>
              </p:ext>
            </p:extLst>
          </p:nvPr>
        </p:nvGraphicFramePr>
        <p:xfrm>
          <a:off x="4479236" y="1656523"/>
          <a:ext cx="3044686" cy="3949148"/>
        </p:xfrm>
        <a:graphic>
          <a:graphicData uri="http://schemas.openxmlformats.org/presentationml/2006/ole">
            <mc:AlternateContent xmlns:mc="http://schemas.openxmlformats.org/markup-compatibility/2006">
              <mc:Choice xmlns:v="urn:schemas-microsoft-com:vml" Requires="v">
                <p:oleObj spid="_x0000_s1081" name="Document" r:id="rId6" imgW="5705640" imgH="8153280" progId="WP8Doc">
                  <p:embed/>
                </p:oleObj>
              </mc:Choice>
              <mc:Fallback>
                <p:oleObj name="Document" r:id="rId6" imgW="5705640" imgH="8153280" progId="WP8Doc">
                  <p:embed/>
                  <p:pic>
                    <p:nvPicPr>
                      <p:cNvPr id="4"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79236" y="1656523"/>
                        <a:ext cx="3044686" cy="3949148"/>
                      </a:xfrm>
                      <a:prstGeom prst="rect">
                        <a:avLst/>
                      </a:prstGeom>
                      <a:noFill/>
                      <a:ln>
                        <a:noFill/>
                      </a:ln>
                      <a:effectLst/>
                    </p:spPr>
                  </p:pic>
                </p:oleObj>
              </mc:Fallback>
            </mc:AlternateContent>
          </a:graphicData>
        </a:graphic>
      </p:graphicFrame>
      <p:sp>
        <p:nvSpPr>
          <p:cNvPr id="5" name="Espace réservé du numéro de diapositive 4"/>
          <p:cNvSpPr>
            <a:spLocks noGrp="1"/>
          </p:cNvSpPr>
          <p:nvPr>
            <p:ph type="sldNum" sz="quarter" idx="12"/>
          </p:nvPr>
        </p:nvSpPr>
        <p:spPr/>
        <p:txBody>
          <a:bodyPr/>
          <a:lstStyle/>
          <a:p>
            <a:fld id="{EC1A4259-C848-47AA-8FC5-63A0EB1896A5}" type="slidenum">
              <a:rPr lang="fr-CA" smtClean="0"/>
              <a:t>22</a:t>
            </a:fld>
            <a:endParaRPr lang="fr-CA" dirty="0"/>
          </a:p>
        </p:txBody>
      </p:sp>
      <p:pic>
        <p:nvPicPr>
          <p:cNvPr id="7" name="Audio 6">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307190227"/>
      </p:ext>
    </p:extLst>
  </p:cSld>
  <p:clrMapOvr>
    <a:masterClrMapping/>
  </p:clrMapOvr>
  <mc:AlternateContent xmlns:mc="http://schemas.openxmlformats.org/markup-compatibility/2006" xmlns:p14="http://schemas.microsoft.com/office/powerpoint/2010/main">
    <mc:Choice Requires="p14">
      <p:transition spd="slow" p14:dur="2000" advTm="21978"/>
    </mc:Choice>
    <mc:Fallback xmlns="">
      <p:transition spd="slow" advTm="2197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CA" sz="3200" dirty="0" smtClean="0">
                <a:solidFill>
                  <a:schemeClr val="tx1"/>
                </a:solidFill>
              </a:rPr>
              <a:t>Conclusion</a:t>
            </a:r>
            <a:endParaRPr lang="fr-CA" sz="3200" dirty="0">
              <a:solidFill>
                <a:schemeClr val="tx1"/>
              </a:solidFill>
            </a:endParaRPr>
          </a:p>
        </p:txBody>
      </p:sp>
      <p:sp>
        <p:nvSpPr>
          <p:cNvPr id="3" name="Espace réservé du contenu 2"/>
          <p:cNvSpPr>
            <a:spLocks noGrp="1"/>
          </p:cNvSpPr>
          <p:nvPr>
            <p:ph idx="1"/>
          </p:nvPr>
        </p:nvSpPr>
        <p:spPr/>
        <p:txBody>
          <a:bodyPr/>
          <a:lstStyle/>
          <a:p>
            <a:pPr algn="ctr" fontAlgn="base">
              <a:spcAft>
                <a:spcPct val="0"/>
              </a:spcAft>
            </a:pPr>
            <a:r>
              <a:rPr lang="fr-CA" altLang="fr-FR" dirty="0" smtClean="0">
                <a:solidFill>
                  <a:schemeClr val="tx1"/>
                </a:solidFill>
                <a:latin typeface="Arial" panose="020B0604020202020204" pitchFamily="34" charset="0"/>
                <a:cs typeface="Arial" panose="020B0604020202020204" pitchFamily="34" charset="0"/>
              </a:rPr>
              <a:t>Nous vous remercions </a:t>
            </a:r>
            <a:r>
              <a:rPr lang="fr-CA" altLang="fr-FR" dirty="0">
                <a:solidFill>
                  <a:schemeClr val="tx1"/>
                </a:solidFill>
                <a:latin typeface="Arial" panose="020B0604020202020204" pitchFamily="34" charset="0"/>
                <a:cs typeface="Arial" panose="020B0604020202020204" pitchFamily="34" charset="0"/>
              </a:rPr>
              <a:t>pour </a:t>
            </a:r>
            <a:r>
              <a:rPr lang="fr-CA" altLang="fr-FR" dirty="0" smtClean="0">
                <a:solidFill>
                  <a:schemeClr val="tx1"/>
                </a:solidFill>
                <a:latin typeface="Arial" panose="020B0604020202020204" pitchFamily="34" charset="0"/>
                <a:cs typeface="Arial" panose="020B0604020202020204" pitchFamily="34" charset="0"/>
              </a:rPr>
              <a:t>l’importance </a:t>
            </a:r>
            <a:r>
              <a:rPr lang="fr-CA" altLang="fr-FR" dirty="0">
                <a:solidFill>
                  <a:schemeClr val="tx1"/>
                </a:solidFill>
                <a:latin typeface="Arial" panose="020B0604020202020204" pitchFamily="34" charset="0"/>
                <a:cs typeface="Arial" panose="020B0604020202020204" pitchFamily="34" charset="0"/>
              </a:rPr>
              <a:t>que vous accordez à la promotion </a:t>
            </a:r>
            <a:r>
              <a:rPr lang="fr-CA" altLang="fr-FR" dirty="0" smtClean="0">
                <a:solidFill>
                  <a:schemeClr val="tx1"/>
                </a:solidFill>
                <a:latin typeface="Arial" panose="020B0604020202020204" pitchFamily="34" charset="0"/>
                <a:cs typeface="Arial" panose="020B0604020202020204" pitchFamily="34" charset="0"/>
              </a:rPr>
              <a:t>d’un </a:t>
            </a:r>
            <a:r>
              <a:rPr lang="fr-CA" altLang="fr-FR" dirty="0">
                <a:solidFill>
                  <a:schemeClr val="tx1"/>
                </a:solidFill>
                <a:latin typeface="Arial" panose="020B0604020202020204" pitchFamily="34" charset="0"/>
                <a:cs typeface="Arial" panose="020B0604020202020204" pitchFamily="34" charset="0"/>
              </a:rPr>
              <a:t>geste aussi </a:t>
            </a:r>
            <a:r>
              <a:rPr lang="fr-CA" altLang="fr-FR" dirty="0" smtClean="0">
                <a:solidFill>
                  <a:schemeClr val="tx1"/>
                </a:solidFill>
                <a:latin typeface="Arial" panose="020B0604020202020204" pitchFamily="34" charset="0"/>
                <a:cs typeface="Arial" panose="020B0604020202020204" pitchFamily="34" charset="0"/>
              </a:rPr>
              <a:t>fondamental </a:t>
            </a:r>
            <a:r>
              <a:rPr lang="fr-CA" altLang="fr-FR" dirty="0">
                <a:solidFill>
                  <a:schemeClr val="tx1"/>
                </a:solidFill>
                <a:latin typeface="Arial" panose="020B0604020202020204" pitchFamily="34" charset="0"/>
                <a:cs typeface="Arial" panose="020B0604020202020204" pitchFamily="34" charset="0"/>
              </a:rPr>
              <a:t>associé à la prévention des infections:</a:t>
            </a:r>
          </a:p>
          <a:p>
            <a:pPr algn="ctr" fontAlgn="base">
              <a:spcAft>
                <a:spcPct val="0"/>
              </a:spcAft>
            </a:pPr>
            <a:endParaRPr lang="fr-CA" altLang="fr-FR" dirty="0">
              <a:solidFill>
                <a:srgbClr val="0563C1"/>
              </a:solidFill>
              <a:latin typeface="Arial" panose="020B0604020202020204" pitchFamily="34" charset="0"/>
              <a:cs typeface="Arial" panose="020B0604020202020204" pitchFamily="34" charset="0"/>
            </a:endParaRPr>
          </a:p>
          <a:p>
            <a:pPr algn="ctr" fontAlgn="base">
              <a:spcAft>
                <a:spcPct val="0"/>
              </a:spcAft>
            </a:pPr>
            <a:r>
              <a:rPr lang="fr-CA" altLang="fr-FR" dirty="0">
                <a:solidFill>
                  <a:srgbClr val="0563C1"/>
                </a:solidFill>
                <a:latin typeface="Arial" panose="020B0604020202020204" pitchFamily="34" charset="0"/>
                <a:cs typeface="Arial" panose="020B0604020202020204" pitchFamily="34" charset="0"/>
              </a:rPr>
              <a:t>    </a:t>
            </a:r>
            <a:r>
              <a:rPr lang="fr-CA" altLang="fr-FR" dirty="0">
                <a:solidFill>
                  <a:srgbClr val="006CB7"/>
                </a:solidFill>
                <a:latin typeface="Arial" panose="020B0604020202020204" pitchFamily="34" charset="0"/>
                <a:cs typeface="Arial" panose="020B0604020202020204" pitchFamily="34" charset="0"/>
              </a:rPr>
              <a:t>L’HYGIÈNE DES MAINS</a:t>
            </a:r>
            <a:endParaRPr lang="fr-CA" altLang="fr-FR" b="1" u="sng" dirty="0">
              <a:solidFill>
                <a:srgbClr val="006CB7"/>
              </a:solidFill>
              <a:latin typeface="Arial" panose="020B0604020202020204" pitchFamily="34" charset="0"/>
              <a:cs typeface="Arial" panose="020B0604020202020204" pitchFamily="34" charset="0"/>
            </a:endParaRPr>
          </a:p>
          <a:p>
            <a:pPr algn="just"/>
            <a:endParaRPr lang="fr-CA" dirty="0" smtClean="0"/>
          </a:p>
          <a:p>
            <a:pPr algn="just"/>
            <a:r>
              <a:rPr lang="fr-CA" dirty="0" smtClean="0"/>
              <a:t>   </a:t>
            </a:r>
          </a:p>
          <a:p>
            <a:pPr algn="just">
              <a:spcBef>
                <a:spcPts val="0"/>
              </a:spcBef>
            </a:pPr>
            <a:endParaRPr lang="fr-CA" sz="105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solidFill>
                  <a:prstClr val="white"/>
                </a:solidFill>
              </a:rPr>
              <a:pPr/>
              <a:t>23</a:t>
            </a:fld>
            <a:endParaRPr lang="fr-CA" dirty="0">
              <a:solidFill>
                <a:prstClr val="white"/>
              </a:solidFill>
            </a:endParaRPr>
          </a:p>
        </p:txBody>
      </p:sp>
      <p:pic>
        <p:nvPicPr>
          <p:cNvPr id="6" name="Image 5"/>
          <p:cNvPicPr>
            <a:picLocks noChangeAspect="1"/>
          </p:cNvPicPr>
          <p:nvPr/>
        </p:nvPicPr>
        <p:blipFill>
          <a:blip r:embed="rId4"/>
          <a:stretch>
            <a:fillRect/>
          </a:stretch>
        </p:blipFill>
        <p:spPr>
          <a:xfrm>
            <a:off x="3732975" y="4180838"/>
            <a:ext cx="1678050" cy="1627519"/>
          </a:xfrm>
          <a:prstGeom prst="rect">
            <a:avLst/>
          </a:prstGeom>
        </p:spPr>
      </p:pic>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41779510"/>
      </p:ext>
    </p:extLst>
  </p:cSld>
  <p:clrMapOvr>
    <a:masterClrMapping/>
  </p:clrMapOvr>
  <mc:AlternateContent xmlns:mc="http://schemas.openxmlformats.org/markup-compatibility/2006" xmlns:p14="http://schemas.microsoft.com/office/powerpoint/2010/main">
    <mc:Choice Requires="p14">
      <p:transition spd="slow" p14:dur="2000" advTm="16827"/>
    </mc:Choice>
    <mc:Fallback xmlns="">
      <p:transition spd="slow" advTm="168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42999" y="191426"/>
            <a:ext cx="6858000" cy="793750"/>
          </a:xfrm>
        </p:spPr>
        <p:txBody>
          <a:bodyPr>
            <a:noAutofit/>
          </a:bodyPr>
          <a:lstStyle/>
          <a:p>
            <a:pPr algn="ctr"/>
            <a:r>
              <a:rPr lang="fr-CA" sz="3200" dirty="0">
                <a:solidFill>
                  <a:schemeClr val="tx1"/>
                </a:solidFill>
              </a:rPr>
              <a:t>Service de prévention et contrôle des infections</a:t>
            </a:r>
          </a:p>
        </p:txBody>
      </p:sp>
      <p:sp>
        <p:nvSpPr>
          <p:cNvPr id="4" name="Espace réservé du numéro de diapositive 3"/>
          <p:cNvSpPr>
            <a:spLocks noGrp="1"/>
          </p:cNvSpPr>
          <p:nvPr>
            <p:ph type="sldNum" sz="quarter" idx="12"/>
          </p:nvPr>
        </p:nvSpPr>
        <p:spPr>
          <a:prstGeom prst="rect">
            <a:avLst/>
          </a:prstGeom>
        </p:spPr>
        <p:txBody>
          <a:bodyPr/>
          <a:lstStyle/>
          <a:p>
            <a:pPr>
              <a:defRPr/>
            </a:pPr>
            <a:fld id="{2C739047-C49A-483F-BD3D-8E826AD6F4CC}" type="slidenum">
              <a:rPr lang="fr-FR" altLang="fr-FR" smtClean="0">
                <a:solidFill>
                  <a:prstClr val="white"/>
                </a:solidFill>
              </a:rPr>
              <a:pPr>
                <a:defRPr/>
              </a:pPr>
              <a:t>24</a:t>
            </a:fld>
            <a:endParaRPr lang="fr-FR" altLang="fr-FR" dirty="0">
              <a:solidFill>
                <a:prstClr val="white"/>
              </a:solidFill>
            </a:endParaRPr>
          </a:p>
        </p:txBody>
      </p:sp>
      <p:pic>
        <p:nvPicPr>
          <p:cNvPr id="6" name="Image 5"/>
          <p:cNvPicPr>
            <a:picLocks noChangeAspect="1"/>
          </p:cNvPicPr>
          <p:nvPr/>
        </p:nvPicPr>
        <p:blipFill rotWithShape="1">
          <a:blip r:embed="rId5">
            <a:extLst>
              <a:ext uri="{28A0092B-C50C-407E-A947-70E740481C1C}">
                <a14:useLocalDpi xmlns:a14="http://schemas.microsoft.com/office/drawing/2010/main" val="0"/>
              </a:ext>
            </a:extLst>
          </a:blip>
          <a:srcRect l="5721" t="26468" r="7712"/>
          <a:stretch/>
        </p:blipFill>
        <p:spPr>
          <a:xfrm>
            <a:off x="1" y="1163606"/>
            <a:ext cx="9143999" cy="5825358"/>
          </a:xfrm>
          <a:prstGeom prst="rect">
            <a:avLst/>
          </a:prstGeom>
        </p:spPr>
      </p:pic>
      <p:pic>
        <p:nvPicPr>
          <p:cNvPr id="8" name="Audio 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24875" y="5381625"/>
            <a:ext cx="457200" cy="457200"/>
          </a:xfrm>
          <a:prstGeom prst="rect">
            <a:avLst/>
          </a:prstGeom>
        </p:spPr>
      </p:pic>
    </p:spTree>
    <p:extLst>
      <p:ext uri="{BB962C8B-B14F-4D97-AF65-F5344CB8AC3E}">
        <p14:creationId xmlns:p14="http://schemas.microsoft.com/office/powerpoint/2010/main" val="66871571"/>
      </p:ext>
    </p:extLst>
  </p:cSld>
  <p:clrMapOvr>
    <a:masterClrMapping/>
  </p:clrMapOvr>
  <mc:AlternateContent xmlns:mc="http://schemas.openxmlformats.org/markup-compatibility/2006" xmlns:p14="http://schemas.microsoft.com/office/powerpoint/2010/main">
    <mc:Choice Requires="p14">
      <p:transition spd="med" p14:dur="700" advClick="0" advTm="7745">
        <p:fade/>
      </p:transition>
    </mc:Choice>
    <mc:Fallback xmlns="">
      <p:transition spd="med" advClick="0" advTm="774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EC1A4259-C848-47AA-8FC5-63A0EB1896A5}" type="slidenum">
              <a:rPr lang="fr-CA" smtClean="0"/>
              <a:pPr/>
              <a:t>25</a:t>
            </a:fld>
            <a:endParaRPr lang="fr-CA" dirty="0"/>
          </a:p>
        </p:txBody>
      </p:sp>
      <p:pic>
        <p:nvPicPr>
          <p:cNvPr id="5" name="Espace réservé du contenu 4" descr="Merci.jpg"/>
          <p:cNvPicPr>
            <a:picLocks noGrp="1" noChangeAspect="1"/>
          </p:cNvPicPr>
          <p:nvPr>
            <p:ph idx="4294967295"/>
          </p:nvPr>
        </p:nvPicPr>
        <p:blipFill rotWithShape="1">
          <a:blip r:embed="rId5" cstate="print"/>
          <a:srcRect l="3987" t="14296" r="3152" b="14206"/>
          <a:stretch/>
        </p:blipFill>
        <p:spPr>
          <a:xfrm>
            <a:off x="1871700" y="1916832"/>
            <a:ext cx="5609886" cy="3348372"/>
          </a:xfrm>
        </p:spPr>
      </p:pic>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324038993"/>
      </p:ext>
    </p:extLst>
  </p:cSld>
  <p:clrMapOvr>
    <a:masterClrMapping/>
  </p:clrMapOvr>
  <mc:AlternateContent xmlns:mc="http://schemas.openxmlformats.org/markup-compatibility/2006" xmlns:p14="http://schemas.microsoft.com/office/powerpoint/2010/main">
    <mc:Choice Requires="p14">
      <p:transition spd="med" p14:dur="700" advTm="5090">
        <p:fade/>
      </p:transition>
    </mc:Choice>
    <mc:Fallback xmlns="">
      <p:transition spd="med" advTm="509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FR" sz="3200" dirty="0" smtClean="0">
                <a:solidFill>
                  <a:schemeClr val="tx1"/>
                </a:solidFill>
              </a:rPr>
              <a:t>Objectif général</a:t>
            </a:r>
            <a:endParaRPr lang="fr-FR" sz="3200" dirty="0">
              <a:solidFill>
                <a:schemeClr val="tx1"/>
              </a:solidFill>
            </a:endParaRPr>
          </a:p>
        </p:txBody>
      </p:sp>
      <p:sp>
        <p:nvSpPr>
          <p:cNvPr id="3" name="Espace réservé du contenu 2"/>
          <p:cNvSpPr>
            <a:spLocks noGrp="1"/>
          </p:cNvSpPr>
          <p:nvPr>
            <p:ph idx="1"/>
          </p:nvPr>
        </p:nvSpPr>
        <p:spPr>
          <a:xfrm>
            <a:off x="355107" y="1835734"/>
            <a:ext cx="8230093" cy="2276929"/>
          </a:xfrm>
        </p:spPr>
        <p:txBody>
          <a:bodyPr>
            <a:normAutofit/>
          </a:bodyPr>
          <a:lstStyle/>
          <a:p>
            <a:pPr algn="ctr"/>
            <a:r>
              <a:rPr lang="fr-FR" sz="2800" dirty="0" smtClean="0">
                <a:solidFill>
                  <a:schemeClr val="tx1"/>
                </a:solidFill>
              </a:rPr>
              <a:t>Connaitre les bonnes </a:t>
            </a:r>
            <a:r>
              <a:rPr lang="fr-FR" sz="2800" dirty="0">
                <a:solidFill>
                  <a:schemeClr val="tx1"/>
                </a:solidFill>
              </a:rPr>
              <a:t>pratiques en matière de prévention et contrôle des infections </a:t>
            </a:r>
            <a:r>
              <a:rPr lang="fr-FR" sz="2800" dirty="0" smtClean="0">
                <a:solidFill>
                  <a:schemeClr val="tx1"/>
                </a:solidFill>
              </a:rPr>
              <a:t>pour assurer un accompagnement de qualité </a:t>
            </a:r>
            <a:r>
              <a:rPr lang="fr-FR" sz="2800" dirty="0">
                <a:solidFill>
                  <a:schemeClr val="tx1"/>
                </a:solidFill>
              </a:rPr>
              <a:t>et </a:t>
            </a:r>
            <a:r>
              <a:rPr lang="fr-FR" sz="2800" dirty="0" smtClean="0">
                <a:solidFill>
                  <a:schemeClr val="tx1"/>
                </a:solidFill>
              </a:rPr>
              <a:t>sécuritaire auprès des usagers.</a:t>
            </a:r>
            <a:endParaRPr lang="fr-FR" sz="2800" dirty="0">
              <a:solidFill>
                <a:schemeClr val="tx1"/>
              </a:solidFill>
            </a:endParaRPr>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3</a:t>
            </a:fld>
            <a:endParaRPr lang="fr-CA" dirty="0"/>
          </a:p>
        </p:txBody>
      </p:sp>
      <p:pic>
        <p:nvPicPr>
          <p:cNvPr id="7" name="Imag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3568823" y="4265438"/>
            <a:ext cx="1528126" cy="1920770"/>
          </a:xfrm>
          <a:prstGeom prst="rect">
            <a:avLst/>
          </a:prstGeom>
        </p:spPr>
      </p:pic>
      <p:pic>
        <p:nvPicPr>
          <p:cNvPr id="5" name="Audio 4">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318500" y="6032500"/>
            <a:ext cx="609600" cy="609600"/>
          </a:xfrm>
          <a:prstGeom prst="rect">
            <a:avLst/>
          </a:prstGeom>
        </p:spPr>
      </p:pic>
    </p:spTree>
    <p:custDataLst>
      <p:tags r:id="rId1"/>
    </p:custDataLst>
    <p:extLst>
      <p:ext uri="{BB962C8B-B14F-4D97-AF65-F5344CB8AC3E}">
        <p14:creationId xmlns:p14="http://schemas.microsoft.com/office/powerpoint/2010/main" val="3685546655"/>
      </p:ext>
    </p:extLst>
  </p:cSld>
  <p:clrMapOvr>
    <a:masterClrMapping/>
  </p:clrMapOvr>
  <mc:AlternateContent xmlns:mc="http://schemas.openxmlformats.org/markup-compatibility/2006" xmlns:p14="http://schemas.microsoft.com/office/powerpoint/2010/main">
    <mc:Choice Requires="p14">
      <p:transition spd="med" p14:dur="700" advTm="17843">
        <p:fade/>
      </p:transition>
    </mc:Choice>
    <mc:Fallback xmlns="">
      <p:transition spd="med" advTm="1784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80">
                                          <p:stCondLst>
                                            <p:cond delay="0"/>
                                          </p:stCondLst>
                                        </p:cTn>
                                        <p:tgtEl>
                                          <p:spTgt spid="7"/>
                                        </p:tgtEl>
                                      </p:cBhvr>
                                    </p:animEffect>
                                    <p:anim calcmode="lin" valueType="num">
                                      <p:cBhvr>
                                        <p:cTn id="16"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1" dur="26">
                                          <p:stCondLst>
                                            <p:cond delay="650"/>
                                          </p:stCondLst>
                                        </p:cTn>
                                        <p:tgtEl>
                                          <p:spTgt spid="7"/>
                                        </p:tgtEl>
                                      </p:cBhvr>
                                      <p:to x="100000" y="60000"/>
                                    </p:animScale>
                                    <p:animScale>
                                      <p:cBhvr>
                                        <p:cTn id="22" dur="166" decel="50000">
                                          <p:stCondLst>
                                            <p:cond delay="676"/>
                                          </p:stCondLst>
                                        </p:cTn>
                                        <p:tgtEl>
                                          <p:spTgt spid="7"/>
                                        </p:tgtEl>
                                      </p:cBhvr>
                                      <p:to x="100000" y="100000"/>
                                    </p:animScale>
                                    <p:animScale>
                                      <p:cBhvr>
                                        <p:cTn id="23" dur="26">
                                          <p:stCondLst>
                                            <p:cond delay="1312"/>
                                          </p:stCondLst>
                                        </p:cTn>
                                        <p:tgtEl>
                                          <p:spTgt spid="7"/>
                                        </p:tgtEl>
                                      </p:cBhvr>
                                      <p:to x="100000" y="80000"/>
                                    </p:animScale>
                                    <p:animScale>
                                      <p:cBhvr>
                                        <p:cTn id="24" dur="166" decel="50000">
                                          <p:stCondLst>
                                            <p:cond delay="1338"/>
                                          </p:stCondLst>
                                        </p:cTn>
                                        <p:tgtEl>
                                          <p:spTgt spid="7"/>
                                        </p:tgtEl>
                                      </p:cBhvr>
                                      <p:to x="100000" y="100000"/>
                                    </p:animScale>
                                    <p:animScale>
                                      <p:cBhvr>
                                        <p:cTn id="25" dur="26">
                                          <p:stCondLst>
                                            <p:cond delay="1642"/>
                                          </p:stCondLst>
                                        </p:cTn>
                                        <p:tgtEl>
                                          <p:spTgt spid="7"/>
                                        </p:tgtEl>
                                      </p:cBhvr>
                                      <p:to x="100000" y="90000"/>
                                    </p:animScale>
                                    <p:animScale>
                                      <p:cBhvr>
                                        <p:cTn id="26" dur="166" decel="50000">
                                          <p:stCondLst>
                                            <p:cond delay="1668"/>
                                          </p:stCondLst>
                                        </p:cTn>
                                        <p:tgtEl>
                                          <p:spTgt spid="7"/>
                                        </p:tgtEl>
                                      </p:cBhvr>
                                      <p:to x="100000" y="100000"/>
                                    </p:animScale>
                                    <p:animScale>
                                      <p:cBhvr>
                                        <p:cTn id="27" dur="26">
                                          <p:stCondLst>
                                            <p:cond delay="1808"/>
                                          </p:stCondLst>
                                        </p:cTn>
                                        <p:tgtEl>
                                          <p:spTgt spid="7"/>
                                        </p:tgtEl>
                                      </p:cBhvr>
                                      <p:to x="100000" y="95000"/>
                                    </p:animScale>
                                    <p:animScale>
                                      <p:cBhvr>
                                        <p:cTn id="28"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9" fill="hold" display="0">
                  <p:stCondLst>
                    <p:cond delay="indefinite"/>
                  </p:stCondLst>
                  <p:endCondLst>
                    <p:cond evt="onStopAudio" delay="0">
                      <p:tgtEl>
                        <p:sldTgt/>
                      </p:tgtEl>
                    </p:cond>
                  </p:endCondLst>
                </p:cTn>
                <p:tgtEl>
                  <p:spTgt spid="5"/>
                </p:tgtEl>
              </p:cMediaNode>
            </p:audio>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normAutofit/>
          </a:bodyPr>
          <a:lstStyle/>
          <a:p>
            <a:pPr algn="ctr"/>
            <a:r>
              <a:rPr lang="fr-FR" sz="3200" dirty="0">
                <a:solidFill>
                  <a:schemeClr val="tx1"/>
                </a:solidFill>
              </a:rPr>
              <a:t>Chaîne de l’infection</a:t>
            </a:r>
            <a:endParaRPr lang="fr-CA" sz="3200" dirty="0">
              <a:solidFill>
                <a:schemeClr val="tx1"/>
              </a:solidFill>
            </a:endParaRPr>
          </a:p>
        </p:txBody>
      </p:sp>
      <p:sp>
        <p:nvSpPr>
          <p:cNvPr id="3" name="Espace réservé du numéro de diapositive 2"/>
          <p:cNvSpPr>
            <a:spLocks noGrp="1"/>
          </p:cNvSpPr>
          <p:nvPr>
            <p:ph type="sldNum" sz="quarter" idx="12"/>
          </p:nvPr>
        </p:nvSpPr>
        <p:spPr/>
        <p:txBody>
          <a:bodyPr/>
          <a:lstStyle/>
          <a:p>
            <a:fld id="{EC1A4259-C848-47AA-8FC5-63A0EB1896A5}" type="slidenum">
              <a:rPr lang="fr-CA" smtClean="0">
                <a:solidFill>
                  <a:prstClr val="white"/>
                </a:solidFill>
              </a:rPr>
              <a:pPr/>
              <a:t>4</a:t>
            </a:fld>
            <a:endParaRPr lang="fr-CA" dirty="0">
              <a:solidFill>
                <a:prstClr val="white"/>
              </a:solidFill>
            </a:endParaRPr>
          </a:p>
        </p:txBody>
      </p:sp>
      <p:graphicFrame>
        <p:nvGraphicFramePr>
          <p:cNvPr id="21" name="Diagramme 20"/>
          <p:cNvGraphicFramePr/>
          <p:nvPr>
            <p:extLst>
              <p:ext uri="{D42A27DB-BD31-4B8C-83A1-F6EECF244321}">
                <p14:modId xmlns:p14="http://schemas.microsoft.com/office/powerpoint/2010/main" val="4179506838"/>
              </p:ext>
            </p:extLst>
          </p:nvPr>
        </p:nvGraphicFramePr>
        <p:xfrm>
          <a:off x="738018" y="1396999"/>
          <a:ext cx="7686675" cy="497522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28" name="Audio 27">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818880462"/>
      </p:ext>
    </p:extLst>
  </p:cSld>
  <p:clrMapOvr>
    <a:masterClrMapping/>
  </p:clrMapOvr>
  <mc:AlternateContent xmlns:mc="http://schemas.openxmlformats.org/markup-compatibility/2006" xmlns:p14="http://schemas.microsoft.com/office/powerpoint/2010/main">
    <mc:Choice Requires="p14">
      <p:transition spd="med" p14:dur="700" advTm="64199">
        <p:fade/>
      </p:transition>
    </mc:Choice>
    <mc:Fallback xmlns="">
      <p:transition spd="med" advTm="6419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8"/>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rganigramme : Terminateur 19"/>
          <p:cNvSpPr/>
          <p:nvPr/>
        </p:nvSpPr>
        <p:spPr>
          <a:xfrm>
            <a:off x="1232950" y="1831554"/>
            <a:ext cx="1113750" cy="567000"/>
          </a:xfrm>
          <a:prstGeom prst="flowChartTerminator">
            <a:avLst/>
          </a:prstGeom>
          <a:noFill/>
          <a:ln w="190500">
            <a:solidFill>
              <a:schemeClr val="bg2">
                <a:lumMod val="90000"/>
              </a:schemeClr>
            </a:solidFill>
          </a:ln>
          <a:scene3d>
            <a:camera prst="orthographicFront"/>
            <a:lightRig rig="threePt" dir="t"/>
          </a:scene3d>
          <a:sp3d>
            <a:bevelT w="139700" h="139700" prst="divot"/>
          </a:sp3d>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200" dirty="0">
              <a:solidFill>
                <a:schemeClr val="tx1"/>
              </a:solidFill>
            </a:endParaRPr>
          </a:p>
        </p:txBody>
      </p:sp>
      <p:sp>
        <p:nvSpPr>
          <p:cNvPr id="21" name="Organigramme : Terminateur 20"/>
          <p:cNvSpPr/>
          <p:nvPr/>
        </p:nvSpPr>
        <p:spPr>
          <a:xfrm>
            <a:off x="2275962" y="1850152"/>
            <a:ext cx="1113750" cy="58688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a:scene3d>
            <a:camera prst="orthographicFront"/>
            <a:lightRig rig="threePt" dir="t"/>
          </a:scene3d>
          <a:sp3d>
            <a:bevelT w="139700" h="139700" prst="divot"/>
          </a:sp3d>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200" dirty="0">
              <a:ln w="0"/>
              <a:solidFill>
                <a:schemeClr val="tx1"/>
              </a:solidFill>
              <a:effectLst>
                <a:outerShdw blurRad="38100" dist="19050" dir="2700000" algn="tl" rotWithShape="0">
                  <a:schemeClr val="dk1">
                    <a:alpha val="40000"/>
                  </a:schemeClr>
                </a:outerShdw>
              </a:effectLst>
            </a:endParaRPr>
          </a:p>
        </p:txBody>
      </p:sp>
      <p:sp>
        <p:nvSpPr>
          <p:cNvPr id="22" name="Organigramme : Terminateur 21"/>
          <p:cNvSpPr/>
          <p:nvPr/>
        </p:nvSpPr>
        <p:spPr>
          <a:xfrm>
            <a:off x="3325106" y="1843797"/>
            <a:ext cx="1113750" cy="567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a:scene3d>
            <a:camera prst="orthographicFront"/>
            <a:lightRig rig="threePt" dir="t"/>
          </a:scene3d>
          <a:sp3d>
            <a:bevelT w="139700" h="139700" prst="divot"/>
          </a:sp3d>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200" dirty="0">
              <a:solidFill>
                <a:schemeClr val="tx1"/>
              </a:solidFill>
            </a:endParaRPr>
          </a:p>
        </p:txBody>
      </p:sp>
      <p:sp>
        <p:nvSpPr>
          <p:cNvPr id="23" name="Organigramme : Terminateur 22"/>
          <p:cNvSpPr/>
          <p:nvPr/>
        </p:nvSpPr>
        <p:spPr>
          <a:xfrm>
            <a:off x="4364473" y="1480930"/>
            <a:ext cx="1278341" cy="925872"/>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a:scene3d>
            <a:camera prst="orthographicFront"/>
            <a:lightRig rig="threePt" dir="t"/>
          </a:scene3d>
          <a:sp3d>
            <a:bevelT w="139700" h="139700" prst="divot"/>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200" dirty="0">
                <a:solidFill>
                  <a:schemeClr val="tx1"/>
                </a:solidFill>
              </a:rPr>
              <a:t>Voies de transmission</a:t>
            </a:r>
          </a:p>
        </p:txBody>
      </p:sp>
      <p:sp>
        <p:nvSpPr>
          <p:cNvPr id="24" name="Organigramme : Terminateur 23"/>
          <p:cNvSpPr/>
          <p:nvPr/>
        </p:nvSpPr>
        <p:spPr>
          <a:xfrm>
            <a:off x="5586942" y="1831554"/>
            <a:ext cx="1113750" cy="567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a:scene3d>
            <a:camera prst="orthographicFront"/>
            <a:lightRig rig="threePt" dir="t"/>
          </a:scene3d>
          <a:sp3d>
            <a:bevelT w="139700" h="139700" prst="divot"/>
          </a:sp3d>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200" dirty="0">
              <a:ln w="0"/>
              <a:solidFill>
                <a:schemeClr val="tx1"/>
              </a:solidFill>
              <a:effectLst>
                <a:outerShdw blurRad="38100" dist="19050" dir="2700000" algn="tl" rotWithShape="0">
                  <a:schemeClr val="dk1">
                    <a:alpha val="40000"/>
                  </a:schemeClr>
                </a:outerShdw>
              </a:effectLst>
            </a:endParaRPr>
          </a:p>
        </p:txBody>
      </p:sp>
      <p:sp>
        <p:nvSpPr>
          <p:cNvPr id="15" name="Organigramme : Terminateur 14"/>
          <p:cNvSpPr/>
          <p:nvPr/>
        </p:nvSpPr>
        <p:spPr>
          <a:xfrm>
            <a:off x="6636504" y="1839802"/>
            <a:ext cx="1113750" cy="56700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accent3">
                    <a:lumMod val="100000"/>
                  </a:schemeClr>
                </a:gs>
              </a:gsLst>
              <a:path path="circle">
                <a:fillToRect l="50000" t="50000" r="50000" b="50000"/>
              </a:path>
              <a:tileRect/>
            </a:gradFill>
          </a:ln>
          <a:scene3d>
            <a:camera prst="orthographicFront"/>
            <a:lightRig rig="threePt" dir="t"/>
          </a:scene3d>
          <a:sp3d>
            <a:bevelT w="139700" h="139700" prst="divot"/>
          </a:sp3d>
        </p:spPr>
        <p:style>
          <a:lnRef idx="0">
            <a:schemeClr val="accent3"/>
          </a:lnRef>
          <a:fillRef idx="3">
            <a:schemeClr val="accent3"/>
          </a:fillRef>
          <a:effectRef idx="3">
            <a:schemeClr val="accent3"/>
          </a:effectRef>
          <a:fontRef idx="minor">
            <a:schemeClr val="lt1"/>
          </a:fontRef>
        </p:style>
        <p:txBody>
          <a:bodyPr rtlCol="0" anchor="ctr"/>
          <a:lstStyle/>
          <a:p>
            <a:pPr algn="ctr"/>
            <a:endParaRPr lang="fr-CA" sz="1200" dirty="0">
              <a:ln w="0"/>
              <a:solidFill>
                <a:schemeClr val="tx1"/>
              </a:solidFill>
              <a:effectLst>
                <a:outerShdw blurRad="38100" dist="19050" dir="2700000" algn="tl" rotWithShape="0">
                  <a:schemeClr val="dk1">
                    <a:alpha val="40000"/>
                  </a:schemeClr>
                </a:outerShdw>
              </a:effectLst>
            </a:endParaRPr>
          </a:p>
        </p:txBody>
      </p:sp>
      <p:sp>
        <p:nvSpPr>
          <p:cNvPr id="2" name="Titre 1"/>
          <p:cNvSpPr>
            <a:spLocks noGrp="1"/>
          </p:cNvSpPr>
          <p:nvPr>
            <p:ph type="title"/>
          </p:nvPr>
        </p:nvSpPr>
        <p:spPr/>
        <p:txBody>
          <a:bodyPr>
            <a:normAutofit/>
          </a:bodyPr>
          <a:lstStyle/>
          <a:p>
            <a:pPr algn="ctr"/>
            <a:r>
              <a:rPr lang="fr-CA" sz="3200" dirty="0">
                <a:solidFill>
                  <a:schemeClr val="tx1"/>
                </a:solidFill>
              </a:rPr>
              <a:t>Chaîne de l’infection</a:t>
            </a:r>
          </a:p>
        </p:txBody>
      </p:sp>
      <p:pic>
        <p:nvPicPr>
          <p:cNvPr id="14" name="Espace réservé du contenu 3"/>
          <p:cNvPicPr>
            <a:picLocks noGrp="1" noChangeAspect="1"/>
          </p:cNvPicPr>
          <p:nvPr>
            <p:ph sz="half" idx="1"/>
          </p:nvPr>
        </p:nvPicPr>
        <p:blipFill>
          <a:blip r:embed="rId5" cstate="print">
            <a:extLst>
              <a:ext uri="{28A0092B-C50C-407E-A947-70E740481C1C}">
                <a14:useLocalDpi xmlns:a14="http://schemas.microsoft.com/office/drawing/2010/main" val="0"/>
              </a:ext>
            </a:extLst>
          </a:blip>
          <a:stretch>
            <a:fillRect/>
          </a:stretch>
        </p:blipFill>
        <p:spPr>
          <a:xfrm>
            <a:off x="670830" y="3270895"/>
            <a:ext cx="857028" cy="1563020"/>
          </a:xfrm>
        </p:spPr>
      </p:pic>
      <p:sp>
        <p:nvSpPr>
          <p:cNvPr id="6" name="Espace réservé du contenu 5"/>
          <p:cNvSpPr>
            <a:spLocks noGrp="1"/>
          </p:cNvSpPr>
          <p:nvPr>
            <p:ph sz="half" idx="2"/>
          </p:nvPr>
        </p:nvSpPr>
        <p:spPr>
          <a:xfrm>
            <a:off x="619969" y="4884614"/>
            <a:ext cx="907889" cy="324329"/>
          </a:xfrm>
        </p:spPr>
        <p:txBody>
          <a:bodyPr>
            <a:noAutofit/>
          </a:bodyPr>
          <a:lstStyle/>
          <a:p>
            <a:pPr algn="ctr"/>
            <a:r>
              <a:rPr lang="fr-CA" sz="1200" b="1" dirty="0">
                <a:solidFill>
                  <a:schemeClr val="tx1"/>
                </a:solidFill>
              </a:rPr>
              <a:t>DIRECT</a:t>
            </a:r>
          </a:p>
        </p:txBody>
      </p:sp>
      <p:sp>
        <p:nvSpPr>
          <p:cNvPr id="3" name="Espace réservé du numéro de diapositive 2"/>
          <p:cNvSpPr>
            <a:spLocks noGrp="1"/>
          </p:cNvSpPr>
          <p:nvPr>
            <p:ph type="sldNum" sz="quarter" idx="12"/>
          </p:nvPr>
        </p:nvSpPr>
        <p:spPr/>
        <p:txBody>
          <a:bodyPr/>
          <a:lstStyle/>
          <a:p>
            <a:fld id="{EC1A4259-C848-47AA-8FC5-63A0EB1896A5}" type="slidenum">
              <a:rPr lang="fr-CA" smtClean="0">
                <a:solidFill>
                  <a:prstClr val="white"/>
                </a:solidFill>
              </a:rPr>
              <a:pPr/>
              <a:t>5</a:t>
            </a:fld>
            <a:endParaRPr lang="fr-CA" dirty="0">
              <a:solidFill>
                <a:prstClr val="white"/>
              </a:solidFill>
            </a:endParaRPr>
          </a:p>
        </p:txBody>
      </p:sp>
      <p:pic>
        <p:nvPicPr>
          <p:cNvPr id="18" name="Espace réservé du contenu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066082" y="3270895"/>
            <a:ext cx="1137212" cy="1536764"/>
          </a:xfrm>
          <a:prstGeom prst="rect">
            <a:avLst/>
          </a:prstGeom>
        </p:spPr>
      </p:pic>
      <p:sp>
        <p:nvSpPr>
          <p:cNvPr id="25" name="Espace réservé du contenu 5"/>
          <p:cNvSpPr txBox="1">
            <a:spLocks/>
          </p:cNvSpPr>
          <p:nvPr/>
        </p:nvSpPr>
        <p:spPr>
          <a:xfrm>
            <a:off x="2008905" y="4884614"/>
            <a:ext cx="1211541" cy="324327"/>
          </a:xfrm>
          <a:prstGeom prst="rect">
            <a:avLst/>
          </a:prstGeom>
        </p:spPr>
        <p:txBody>
          <a:bodyPr vert="horz" lIns="68580" tIns="34290" rIns="68580" bIns="34290" rtlCol="0">
            <a:normAutofit/>
          </a:bodyPr>
          <a:lstStyle>
            <a:lvl1pPr marL="0" indent="0" algn="l" defTabSz="914400" rtl="0" eaLnBrk="1" latinLnBrk="0" hangingPunct="1">
              <a:lnSpc>
                <a:spcPct val="90000"/>
              </a:lnSpc>
              <a:spcBef>
                <a:spcPts val="1000"/>
              </a:spcBef>
              <a:buFont typeface="Arial" charset="0"/>
              <a:buNone/>
              <a:defRPr sz="2400" kern="1200">
                <a:solidFill>
                  <a:srgbClr val="000000"/>
                </a:solidFill>
                <a:latin typeface="+mn-lt"/>
                <a:ea typeface="+mn-ea"/>
                <a:cs typeface="+mn-cs"/>
              </a:defRPr>
            </a:lvl1pPr>
            <a:lvl2pPr marL="685800" indent="-228600" algn="l" defTabSz="914400" rtl="0" eaLnBrk="1" latinLnBrk="0" hangingPunct="1">
              <a:lnSpc>
                <a:spcPct val="90000"/>
              </a:lnSpc>
              <a:spcBef>
                <a:spcPts val="500"/>
              </a:spcBef>
              <a:buFont typeface="Arial"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a:lstStyle>
          <a:p>
            <a:pPr algn="ctr"/>
            <a:r>
              <a:rPr lang="fr-CA" sz="1200" b="1" dirty="0"/>
              <a:t>INDIRECT</a:t>
            </a:r>
          </a:p>
        </p:txBody>
      </p:sp>
      <p:sp>
        <p:nvSpPr>
          <p:cNvPr id="29" name="Rectangle 28"/>
          <p:cNvSpPr/>
          <p:nvPr/>
        </p:nvSpPr>
        <p:spPr>
          <a:xfrm>
            <a:off x="7036810" y="3263110"/>
            <a:ext cx="306641" cy="300082"/>
          </a:xfrm>
          <a:prstGeom prst="rect">
            <a:avLst/>
          </a:prstGeom>
        </p:spPr>
        <p:txBody>
          <a:bodyPr wrap="square">
            <a:spAutoFit/>
          </a:bodyPr>
          <a:lstStyle/>
          <a:p>
            <a:r>
              <a:rPr lang="fr-CA" sz="1350" dirty="0">
                <a:solidFill>
                  <a:srgbClr val="FF0000"/>
                </a:solidFill>
              </a:rPr>
              <a:t>*</a:t>
            </a:r>
          </a:p>
        </p:txBody>
      </p:sp>
      <p:sp>
        <p:nvSpPr>
          <p:cNvPr id="7" name="Rectangle 6"/>
          <p:cNvSpPr/>
          <p:nvPr/>
        </p:nvSpPr>
        <p:spPr>
          <a:xfrm>
            <a:off x="670830" y="2970812"/>
            <a:ext cx="2532464" cy="300082"/>
          </a:xfrm>
          <a:prstGeom prst="rect">
            <a:avLst/>
          </a:prstGeom>
        </p:spPr>
        <p:txBody>
          <a:bodyPr wrap="square">
            <a:spAutoFit/>
          </a:bodyPr>
          <a:lstStyle/>
          <a:p>
            <a:r>
              <a:rPr lang="fr-CA" sz="1350" b="1" dirty="0"/>
              <a:t> </a:t>
            </a:r>
            <a:r>
              <a:rPr lang="fr-CA" sz="1350" b="1" dirty="0" smtClean="0"/>
              <a:t>            CONTACT</a:t>
            </a:r>
            <a:endParaRPr lang="fr-CA" sz="1350" dirty="0"/>
          </a:p>
        </p:txBody>
      </p:sp>
      <p:pic>
        <p:nvPicPr>
          <p:cNvPr id="8" name="Image 7"/>
          <p:cNvPicPr>
            <a:picLocks noChangeAspect="1"/>
          </p:cNvPicPr>
          <p:nvPr/>
        </p:nvPicPr>
        <p:blipFill>
          <a:blip r:embed="rId7"/>
          <a:stretch>
            <a:fillRect/>
          </a:stretch>
        </p:blipFill>
        <p:spPr>
          <a:xfrm>
            <a:off x="3950250" y="3270895"/>
            <a:ext cx="1275603" cy="1576884"/>
          </a:xfrm>
          <a:prstGeom prst="rect">
            <a:avLst/>
          </a:prstGeom>
        </p:spPr>
      </p:pic>
      <p:sp>
        <p:nvSpPr>
          <p:cNvPr id="30" name="Rectangle 29"/>
          <p:cNvSpPr/>
          <p:nvPr/>
        </p:nvSpPr>
        <p:spPr>
          <a:xfrm>
            <a:off x="4543966" y="3497473"/>
            <a:ext cx="306641" cy="300082"/>
          </a:xfrm>
          <a:prstGeom prst="rect">
            <a:avLst/>
          </a:prstGeom>
        </p:spPr>
        <p:txBody>
          <a:bodyPr wrap="square">
            <a:spAutoFit/>
          </a:bodyPr>
          <a:lstStyle/>
          <a:p>
            <a:r>
              <a:rPr lang="fr-CA" sz="1350" dirty="0">
                <a:solidFill>
                  <a:srgbClr val="FF0000"/>
                </a:solidFill>
              </a:rPr>
              <a:t>*</a:t>
            </a:r>
          </a:p>
        </p:txBody>
      </p:sp>
      <p:sp>
        <p:nvSpPr>
          <p:cNvPr id="31" name="Rectangle 30"/>
          <p:cNvSpPr/>
          <p:nvPr/>
        </p:nvSpPr>
        <p:spPr>
          <a:xfrm>
            <a:off x="4600936" y="3358973"/>
            <a:ext cx="306641" cy="300082"/>
          </a:xfrm>
          <a:prstGeom prst="rect">
            <a:avLst/>
          </a:prstGeom>
        </p:spPr>
        <p:txBody>
          <a:bodyPr wrap="square">
            <a:spAutoFit/>
          </a:bodyPr>
          <a:lstStyle/>
          <a:p>
            <a:r>
              <a:rPr lang="fr-CA" sz="1350" dirty="0">
                <a:solidFill>
                  <a:srgbClr val="FF0000"/>
                </a:solidFill>
              </a:rPr>
              <a:t>*</a:t>
            </a:r>
          </a:p>
        </p:txBody>
      </p:sp>
      <p:pic>
        <p:nvPicPr>
          <p:cNvPr id="9" name="Image 8"/>
          <p:cNvPicPr>
            <a:picLocks noChangeAspect="1"/>
          </p:cNvPicPr>
          <p:nvPr/>
        </p:nvPicPr>
        <p:blipFill>
          <a:blip r:embed="rId8"/>
          <a:stretch>
            <a:fillRect/>
          </a:stretch>
        </p:blipFill>
        <p:spPr>
          <a:xfrm>
            <a:off x="4400535" y="3243818"/>
            <a:ext cx="342930" cy="370364"/>
          </a:xfrm>
          <a:prstGeom prst="rect">
            <a:avLst/>
          </a:prstGeom>
        </p:spPr>
      </p:pic>
      <p:pic>
        <p:nvPicPr>
          <p:cNvPr id="16" name="Image 15"/>
          <p:cNvPicPr>
            <a:picLocks noChangeAspect="1"/>
          </p:cNvPicPr>
          <p:nvPr/>
        </p:nvPicPr>
        <p:blipFill>
          <a:blip r:embed="rId9"/>
          <a:stretch>
            <a:fillRect/>
          </a:stretch>
        </p:blipFill>
        <p:spPr>
          <a:xfrm>
            <a:off x="6261193" y="3321770"/>
            <a:ext cx="1257409" cy="1526009"/>
          </a:xfrm>
          <a:prstGeom prst="rect">
            <a:avLst/>
          </a:prstGeom>
        </p:spPr>
      </p:pic>
      <p:pic>
        <p:nvPicPr>
          <p:cNvPr id="13" name="Image 12"/>
          <p:cNvPicPr>
            <a:picLocks noChangeAspect="1"/>
          </p:cNvPicPr>
          <p:nvPr/>
        </p:nvPicPr>
        <p:blipFill>
          <a:blip r:embed="rId10"/>
          <a:stretch>
            <a:fillRect/>
          </a:stretch>
        </p:blipFill>
        <p:spPr>
          <a:xfrm>
            <a:off x="6562605" y="3506953"/>
            <a:ext cx="342930" cy="370364"/>
          </a:xfrm>
          <a:prstGeom prst="rect">
            <a:avLst/>
          </a:prstGeom>
        </p:spPr>
      </p:pic>
      <p:pic>
        <p:nvPicPr>
          <p:cNvPr id="11" name="Image 10"/>
          <p:cNvPicPr>
            <a:picLocks noChangeAspect="1"/>
          </p:cNvPicPr>
          <p:nvPr/>
        </p:nvPicPr>
        <p:blipFill>
          <a:blip r:embed="rId10"/>
          <a:stretch>
            <a:fillRect/>
          </a:stretch>
        </p:blipFill>
        <p:spPr>
          <a:xfrm>
            <a:off x="7604022" y="3708815"/>
            <a:ext cx="342930" cy="370364"/>
          </a:xfrm>
          <a:prstGeom prst="rect">
            <a:avLst/>
          </a:prstGeom>
        </p:spPr>
      </p:pic>
      <p:pic>
        <p:nvPicPr>
          <p:cNvPr id="10" name="Image 9"/>
          <p:cNvPicPr>
            <a:picLocks noChangeAspect="1"/>
          </p:cNvPicPr>
          <p:nvPr/>
        </p:nvPicPr>
        <p:blipFill>
          <a:blip r:embed="rId8"/>
          <a:stretch>
            <a:fillRect/>
          </a:stretch>
        </p:blipFill>
        <p:spPr>
          <a:xfrm>
            <a:off x="7434289" y="3401610"/>
            <a:ext cx="342930" cy="370364"/>
          </a:xfrm>
          <a:prstGeom prst="rect">
            <a:avLst/>
          </a:prstGeom>
        </p:spPr>
      </p:pic>
      <p:pic>
        <p:nvPicPr>
          <p:cNvPr id="12" name="Image 11"/>
          <p:cNvPicPr>
            <a:picLocks noChangeAspect="1"/>
          </p:cNvPicPr>
          <p:nvPr/>
        </p:nvPicPr>
        <p:blipFill>
          <a:blip r:embed="rId10"/>
          <a:stretch>
            <a:fillRect/>
          </a:stretch>
        </p:blipFill>
        <p:spPr>
          <a:xfrm>
            <a:off x="6718433" y="3682041"/>
            <a:ext cx="342930" cy="370364"/>
          </a:xfrm>
          <a:prstGeom prst="rect">
            <a:avLst/>
          </a:prstGeom>
        </p:spPr>
      </p:pic>
      <p:sp>
        <p:nvSpPr>
          <p:cNvPr id="4" name="Rectangle 3"/>
          <p:cNvSpPr/>
          <p:nvPr/>
        </p:nvSpPr>
        <p:spPr>
          <a:xfrm>
            <a:off x="6929026" y="3579905"/>
            <a:ext cx="306641" cy="300082"/>
          </a:xfrm>
          <a:prstGeom prst="rect">
            <a:avLst/>
          </a:prstGeom>
        </p:spPr>
        <p:txBody>
          <a:bodyPr wrap="square">
            <a:spAutoFit/>
          </a:bodyPr>
          <a:lstStyle/>
          <a:p>
            <a:r>
              <a:rPr lang="fr-CA" sz="1350" dirty="0">
                <a:solidFill>
                  <a:srgbClr val="FF0000"/>
                </a:solidFill>
              </a:rPr>
              <a:t>*</a:t>
            </a:r>
          </a:p>
        </p:txBody>
      </p:sp>
      <p:pic>
        <p:nvPicPr>
          <p:cNvPr id="27" name="Image 26"/>
          <p:cNvPicPr>
            <a:picLocks noChangeAspect="1"/>
          </p:cNvPicPr>
          <p:nvPr/>
        </p:nvPicPr>
        <p:blipFill>
          <a:blip r:embed="rId10"/>
          <a:stretch>
            <a:fillRect/>
          </a:stretch>
        </p:blipFill>
        <p:spPr>
          <a:xfrm>
            <a:off x="6601879" y="3953207"/>
            <a:ext cx="342930" cy="370364"/>
          </a:xfrm>
          <a:prstGeom prst="rect">
            <a:avLst/>
          </a:prstGeom>
        </p:spPr>
      </p:pic>
      <p:pic>
        <p:nvPicPr>
          <p:cNvPr id="19" name="Image 18"/>
          <p:cNvPicPr>
            <a:picLocks noChangeAspect="1"/>
          </p:cNvPicPr>
          <p:nvPr/>
        </p:nvPicPr>
        <p:blipFill>
          <a:blip r:embed="rId10"/>
          <a:stretch>
            <a:fillRect/>
          </a:stretch>
        </p:blipFill>
        <p:spPr>
          <a:xfrm>
            <a:off x="6889898" y="4225202"/>
            <a:ext cx="342930" cy="302252"/>
          </a:xfrm>
          <a:prstGeom prst="rect">
            <a:avLst/>
          </a:prstGeom>
        </p:spPr>
      </p:pic>
      <p:pic>
        <p:nvPicPr>
          <p:cNvPr id="26" name="Image 25"/>
          <p:cNvPicPr>
            <a:picLocks noChangeAspect="1"/>
          </p:cNvPicPr>
          <p:nvPr/>
        </p:nvPicPr>
        <p:blipFill>
          <a:blip r:embed="rId10"/>
          <a:stretch>
            <a:fillRect/>
          </a:stretch>
        </p:blipFill>
        <p:spPr>
          <a:xfrm>
            <a:off x="6858764" y="3991153"/>
            <a:ext cx="342930" cy="370364"/>
          </a:xfrm>
          <a:prstGeom prst="rect">
            <a:avLst/>
          </a:prstGeom>
        </p:spPr>
      </p:pic>
      <p:sp>
        <p:nvSpPr>
          <p:cNvPr id="28" name="ZoneTexte 27"/>
          <p:cNvSpPr txBox="1"/>
          <p:nvPr/>
        </p:nvSpPr>
        <p:spPr>
          <a:xfrm flipH="1">
            <a:off x="3724000" y="2966818"/>
            <a:ext cx="1695999" cy="300082"/>
          </a:xfrm>
          <a:prstGeom prst="rect">
            <a:avLst/>
          </a:prstGeom>
          <a:noFill/>
        </p:spPr>
        <p:txBody>
          <a:bodyPr wrap="square" rtlCol="0">
            <a:spAutoFit/>
          </a:bodyPr>
          <a:lstStyle/>
          <a:p>
            <a:pPr algn="ctr"/>
            <a:r>
              <a:rPr lang="fr-CA" sz="1350" b="1" dirty="0" smtClean="0"/>
              <a:t>GOUTTELETTES</a:t>
            </a:r>
            <a:endParaRPr lang="fr-CA" sz="1350" b="1" dirty="0"/>
          </a:p>
        </p:txBody>
      </p:sp>
      <p:pic>
        <p:nvPicPr>
          <p:cNvPr id="32" name="Image 31"/>
          <p:cNvPicPr>
            <a:picLocks noChangeAspect="1"/>
          </p:cNvPicPr>
          <p:nvPr/>
        </p:nvPicPr>
        <p:blipFill>
          <a:blip r:embed="rId11"/>
          <a:stretch>
            <a:fillRect/>
          </a:stretch>
        </p:blipFill>
        <p:spPr>
          <a:xfrm>
            <a:off x="7627801" y="4092843"/>
            <a:ext cx="342930" cy="370364"/>
          </a:xfrm>
          <a:prstGeom prst="rect">
            <a:avLst/>
          </a:prstGeom>
        </p:spPr>
      </p:pic>
      <p:sp>
        <p:nvSpPr>
          <p:cNvPr id="34" name="ZoneTexte 33"/>
          <p:cNvSpPr txBox="1"/>
          <p:nvPr/>
        </p:nvSpPr>
        <p:spPr>
          <a:xfrm>
            <a:off x="6207981" y="2966818"/>
            <a:ext cx="1354124" cy="300082"/>
          </a:xfrm>
          <a:prstGeom prst="rect">
            <a:avLst/>
          </a:prstGeom>
          <a:noFill/>
        </p:spPr>
        <p:txBody>
          <a:bodyPr wrap="square" rtlCol="0">
            <a:spAutoFit/>
          </a:bodyPr>
          <a:lstStyle/>
          <a:p>
            <a:pPr algn="ctr"/>
            <a:r>
              <a:rPr lang="fr-CA" sz="1350" b="1" dirty="0"/>
              <a:t>AÉRIENNES</a:t>
            </a:r>
          </a:p>
        </p:txBody>
      </p:sp>
      <p:pic>
        <p:nvPicPr>
          <p:cNvPr id="37" name="Audio 3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470980849"/>
      </p:ext>
    </p:extLst>
  </p:cSld>
  <p:clrMapOvr>
    <a:masterClrMapping/>
  </p:clrMapOvr>
  <mc:AlternateContent xmlns:mc="http://schemas.openxmlformats.org/markup-compatibility/2006" xmlns:p14="http://schemas.microsoft.com/office/powerpoint/2010/main">
    <mc:Choice Requires="p14">
      <p:transition spd="med" p14:dur="700" advClick="0" advTm="49730">
        <p:fade/>
      </p:transition>
    </mc:Choice>
    <mc:Fallback xmlns="">
      <p:transition spd="med" advClick="0" advTm="4973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fontScale="90000"/>
          </a:bodyPr>
          <a:lstStyle/>
          <a:p>
            <a:pPr algn="ctr"/>
            <a:r>
              <a:rPr lang="fr-FR" dirty="0" smtClean="0">
                <a:solidFill>
                  <a:schemeClr val="tx1"/>
                </a:solidFill>
              </a:rPr>
              <a:t>Exemple d’une infection </a:t>
            </a:r>
            <a:br>
              <a:rPr lang="fr-FR" dirty="0" smtClean="0">
                <a:solidFill>
                  <a:schemeClr val="tx1"/>
                </a:solidFill>
              </a:rPr>
            </a:br>
            <a:r>
              <a:rPr lang="fr-FR" dirty="0" smtClean="0">
                <a:solidFill>
                  <a:schemeClr val="tx1"/>
                </a:solidFill>
              </a:rPr>
              <a:t>Gastroentérite </a:t>
            </a:r>
            <a:r>
              <a:rPr lang="fr-FR" dirty="0">
                <a:solidFill>
                  <a:schemeClr val="tx1"/>
                </a:solidFill>
              </a:rPr>
              <a:t>d’allure virale (GAV)</a:t>
            </a:r>
            <a:endParaRPr lang="fr-CA" dirty="0">
              <a:solidFill>
                <a:schemeClr val="tx1"/>
              </a:solidFill>
            </a:endParaRPr>
          </a:p>
        </p:txBody>
      </p:sp>
      <p:pic>
        <p:nvPicPr>
          <p:cNvPr id="11" name="Image 10"/>
          <p:cNvPicPr>
            <a:picLocks noChangeAspect="1"/>
          </p:cNvPicPr>
          <p:nvPr/>
        </p:nvPicPr>
        <p:blipFill rotWithShape="1">
          <a:blip r:embed="rId6">
            <a:extLst>
              <a:ext uri="{28A0092B-C50C-407E-A947-70E740481C1C}">
                <a14:useLocalDpi xmlns:a14="http://schemas.microsoft.com/office/drawing/2010/main" val="0"/>
              </a:ext>
            </a:extLst>
          </a:blip>
          <a:srcRect l="32894"/>
          <a:stretch/>
        </p:blipFill>
        <p:spPr>
          <a:xfrm>
            <a:off x="5658678" y="3505169"/>
            <a:ext cx="1779855" cy="2630556"/>
          </a:xfrm>
          <a:prstGeom prst="rect">
            <a:avLst/>
          </a:prstGeom>
        </p:spPr>
      </p:pic>
      <p:pic>
        <p:nvPicPr>
          <p:cNvPr id="14" name="Espace réservé du contenu 3"/>
          <p:cNvPicPr>
            <a:picLocks noChangeAspect="1"/>
          </p:cNvPicPr>
          <p:nvPr/>
        </p:nvPicPr>
        <p:blipFill rotWithShape="1">
          <a:blip r:embed="rId7" cstate="print">
            <a:extLst>
              <a:ext uri="{28A0092B-C50C-407E-A947-70E740481C1C}">
                <a14:useLocalDpi xmlns:a14="http://schemas.microsoft.com/office/drawing/2010/main" val="0"/>
              </a:ext>
            </a:extLst>
          </a:blip>
          <a:srcRect b="53561"/>
          <a:stretch/>
        </p:blipFill>
        <p:spPr>
          <a:xfrm flipH="1">
            <a:off x="1208741" y="3697005"/>
            <a:ext cx="3464676" cy="2391362"/>
          </a:xfrm>
          <a:prstGeom prst="rect">
            <a:avLst/>
          </a:prstGeom>
        </p:spPr>
      </p:pic>
      <p:sp>
        <p:nvSpPr>
          <p:cNvPr id="12" name="ZoneTexte 11"/>
          <p:cNvSpPr txBox="1"/>
          <p:nvPr/>
        </p:nvSpPr>
        <p:spPr>
          <a:xfrm>
            <a:off x="2922294" y="4162056"/>
            <a:ext cx="243640" cy="784830"/>
          </a:xfrm>
          <a:prstGeom prst="rect">
            <a:avLst/>
          </a:prstGeom>
          <a:noFill/>
        </p:spPr>
        <p:txBody>
          <a:bodyPr wrap="square" rtlCol="0">
            <a:spAutoFit/>
          </a:bodyPr>
          <a:lstStyle/>
          <a:p>
            <a:r>
              <a:rPr lang="fr-CA" sz="4500" dirty="0">
                <a:solidFill>
                  <a:srgbClr val="FF0000"/>
                </a:solidFill>
              </a:rPr>
              <a:t>*</a:t>
            </a:r>
          </a:p>
        </p:txBody>
      </p:sp>
      <p:sp>
        <p:nvSpPr>
          <p:cNvPr id="15" name="ZoneTexte 14"/>
          <p:cNvSpPr txBox="1"/>
          <p:nvPr/>
        </p:nvSpPr>
        <p:spPr>
          <a:xfrm>
            <a:off x="2380279" y="3969198"/>
            <a:ext cx="243640" cy="784830"/>
          </a:xfrm>
          <a:prstGeom prst="rect">
            <a:avLst/>
          </a:prstGeom>
          <a:noFill/>
        </p:spPr>
        <p:txBody>
          <a:bodyPr wrap="square" rtlCol="0">
            <a:spAutoFit/>
          </a:bodyPr>
          <a:lstStyle/>
          <a:p>
            <a:r>
              <a:rPr lang="fr-CA" sz="4500" dirty="0">
                <a:solidFill>
                  <a:srgbClr val="FF0000"/>
                </a:solidFill>
              </a:rPr>
              <a:t>*</a:t>
            </a:r>
          </a:p>
        </p:txBody>
      </p:sp>
      <p:sp>
        <p:nvSpPr>
          <p:cNvPr id="17" name="ZoneTexte 16"/>
          <p:cNvSpPr txBox="1"/>
          <p:nvPr/>
        </p:nvSpPr>
        <p:spPr>
          <a:xfrm>
            <a:off x="2478003" y="4361613"/>
            <a:ext cx="114598" cy="784830"/>
          </a:xfrm>
          <a:prstGeom prst="rect">
            <a:avLst/>
          </a:prstGeom>
          <a:noFill/>
        </p:spPr>
        <p:txBody>
          <a:bodyPr wrap="square" rtlCol="0">
            <a:spAutoFit/>
          </a:bodyPr>
          <a:lstStyle/>
          <a:p>
            <a:r>
              <a:rPr lang="fr-CA" sz="4500" dirty="0">
                <a:solidFill>
                  <a:srgbClr val="FF0000"/>
                </a:solidFill>
              </a:rPr>
              <a:t>*</a:t>
            </a:r>
          </a:p>
        </p:txBody>
      </p:sp>
      <p:sp>
        <p:nvSpPr>
          <p:cNvPr id="18" name="ZoneTexte 17"/>
          <p:cNvSpPr txBox="1"/>
          <p:nvPr/>
        </p:nvSpPr>
        <p:spPr>
          <a:xfrm>
            <a:off x="2806553" y="3769641"/>
            <a:ext cx="243640" cy="784830"/>
          </a:xfrm>
          <a:prstGeom prst="rect">
            <a:avLst/>
          </a:prstGeom>
          <a:noFill/>
        </p:spPr>
        <p:txBody>
          <a:bodyPr wrap="square" rtlCol="0">
            <a:spAutoFit/>
          </a:bodyPr>
          <a:lstStyle/>
          <a:p>
            <a:r>
              <a:rPr lang="fr-CA" sz="4500" dirty="0">
                <a:solidFill>
                  <a:srgbClr val="FF0000"/>
                </a:solidFill>
              </a:rPr>
              <a:t>*</a:t>
            </a:r>
          </a:p>
        </p:txBody>
      </p:sp>
      <p:sp>
        <p:nvSpPr>
          <p:cNvPr id="2" name="Espace réservé du numéro de diapositive 1"/>
          <p:cNvSpPr>
            <a:spLocks noGrp="1"/>
          </p:cNvSpPr>
          <p:nvPr>
            <p:ph type="sldNum" sz="quarter" idx="12"/>
          </p:nvPr>
        </p:nvSpPr>
        <p:spPr/>
        <p:txBody>
          <a:bodyPr/>
          <a:lstStyle/>
          <a:p>
            <a:fld id="{EC1A4259-C848-47AA-8FC5-63A0EB1896A5}" type="slidenum">
              <a:rPr lang="fr-CA" smtClean="0">
                <a:solidFill>
                  <a:prstClr val="white"/>
                </a:solidFill>
              </a:rPr>
              <a:pPr/>
              <a:t>6</a:t>
            </a:fld>
            <a:endParaRPr lang="fr-CA" dirty="0">
              <a:solidFill>
                <a:prstClr val="white"/>
              </a:solidFill>
            </a:endParaRPr>
          </a:p>
        </p:txBody>
      </p:sp>
      <p:sp>
        <p:nvSpPr>
          <p:cNvPr id="22" name="Organigramme : Terminateur 21"/>
          <p:cNvSpPr/>
          <p:nvPr/>
        </p:nvSpPr>
        <p:spPr>
          <a:xfrm>
            <a:off x="440549" y="1322956"/>
            <a:ext cx="1299428" cy="1084593"/>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250" dirty="0" smtClean="0">
                <a:ln w="0"/>
                <a:solidFill>
                  <a:schemeClr val="tx1"/>
                </a:solidFill>
              </a:rPr>
              <a:t>Virus de la gastroentérite</a:t>
            </a:r>
            <a:endParaRPr lang="fr-CA" sz="1250" dirty="0">
              <a:ln w="0"/>
              <a:solidFill>
                <a:schemeClr val="tx1"/>
              </a:solidFill>
            </a:endParaRPr>
          </a:p>
        </p:txBody>
      </p:sp>
      <p:sp>
        <p:nvSpPr>
          <p:cNvPr id="23" name="Organigramme : Terminateur 22"/>
          <p:cNvSpPr/>
          <p:nvPr/>
        </p:nvSpPr>
        <p:spPr>
          <a:xfrm>
            <a:off x="1739977" y="1345902"/>
            <a:ext cx="1494618" cy="1061224"/>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200" dirty="0" smtClean="0">
                <a:ln w="0"/>
                <a:solidFill>
                  <a:schemeClr val="tx1"/>
                </a:solidFill>
              </a:rPr>
              <a:t>Se retrouve dans la flore intestinale</a:t>
            </a:r>
            <a:endParaRPr lang="fr-CA" sz="1200" dirty="0">
              <a:ln w="0"/>
              <a:solidFill>
                <a:schemeClr val="tx1"/>
              </a:solidFill>
            </a:endParaRPr>
          </a:p>
        </p:txBody>
      </p:sp>
      <p:sp>
        <p:nvSpPr>
          <p:cNvPr id="24" name="Organigramme : Terminateur 23"/>
          <p:cNvSpPr/>
          <p:nvPr/>
        </p:nvSpPr>
        <p:spPr>
          <a:xfrm>
            <a:off x="3222125" y="1322956"/>
            <a:ext cx="1451292" cy="1084170"/>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200" dirty="0" smtClean="0">
                <a:ln w="0"/>
                <a:solidFill>
                  <a:schemeClr val="tx1"/>
                </a:solidFill>
              </a:rPr>
              <a:t>Sortie du virus par les Vomissements</a:t>
            </a:r>
            <a:endParaRPr lang="fr-CA" sz="1200" dirty="0">
              <a:ln w="0"/>
              <a:solidFill>
                <a:schemeClr val="tx1"/>
              </a:solidFill>
            </a:endParaRPr>
          </a:p>
          <a:p>
            <a:pPr algn="ctr"/>
            <a:r>
              <a:rPr lang="fr-FR" sz="1200" dirty="0">
                <a:ln w="0"/>
                <a:solidFill>
                  <a:schemeClr val="tx1"/>
                </a:solidFill>
              </a:rPr>
              <a:t>Diarrhées</a:t>
            </a:r>
            <a:endParaRPr lang="fr-CA" sz="1200" dirty="0">
              <a:ln w="0"/>
              <a:solidFill>
                <a:schemeClr val="tx1"/>
              </a:solidFill>
            </a:endParaRPr>
          </a:p>
        </p:txBody>
      </p:sp>
      <p:sp>
        <p:nvSpPr>
          <p:cNvPr id="25" name="Organigramme : Terminateur 24"/>
          <p:cNvSpPr/>
          <p:nvPr/>
        </p:nvSpPr>
        <p:spPr>
          <a:xfrm>
            <a:off x="4673417" y="1328005"/>
            <a:ext cx="1481104" cy="1049751"/>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1200" dirty="0" smtClean="0">
                <a:ln w="0"/>
                <a:solidFill>
                  <a:schemeClr val="tx1"/>
                </a:solidFill>
              </a:rPr>
              <a:t>L’air autour et les surfaces </a:t>
            </a:r>
            <a:r>
              <a:rPr lang="fr-FR" sz="1200" smtClean="0">
                <a:ln w="0"/>
                <a:solidFill>
                  <a:schemeClr val="tx1"/>
                </a:solidFill>
              </a:rPr>
              <a:t>sont contaminés</a:t>
            </a:r>
            <a:endParaRPr lang="fr-FR" sz="1200" dirty="0">
              <a:ln w="0"/>
              <a:solidFill>
                <a:schemeClr val="tx1"/>
              </a:solidFill>
            </a:endParaRPr>
          </a:p>
        </p:txBody>
      </p:sp>
      <p:sp>
        <p:nvSpPr>
          <p:cNvPr id="26" name="Organigramme : Terminateur 25"/>
          <p:cNvSpPr/>
          <p:nvPr/>
        </p:nvSpPr>
        <p:spPr>
          <a:xfrm>
            <a:off x="6154521" y="1332587"/>
            <a:ext cx="1302676" cy="1064907"/>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200" dirty="0" smtClean="0">
                <a:ln w="0"/>
                <a:solidFill>
                  <a:schemeClr val="tx1"/>
                </a:solidFill>
              </a:rPr>
              <a:t>Vous devez ingérer le virus</a:t>
            </a:r>
            <a:endParaRPr lang="fr-CA" sz="1200" dirty="0">
              <a:ln w="0"/>
              <a:solidFill>
                <a:schemeClr val="tx1"/>
              </a:solidFill>
            </a:endParaRPr>
          </a:p>
        </p:txBody>
      </p:sp>
      <p:sp>
        <p:nvSpPr>
          <p:cNvPr id="27" name="Organigramme : Terminateur 26"/>
          <p:cNvSpPr/>
          <p:nvPr/>
        </p:nvSpPr>
        <p:spPr>
          <a:xfrm>
            <a:off x="7438533" y="1345902"/>
            <a:ext cx="1426066" cy="1084593"/>
          </a:xfrm>
          <a:prstGeom prst="flowChartTerminator">
            <a:avLst/>
          </a:prstGeom>
          <a:noFill/>
          <a:ln w="190500">
            <a:gradFill flip="none" rotWithShape="1">
              <a:gsLst>
                <a:gs pos="0">
                  <a:schemeClr val="accent3">
                    <a:lumMod val="0"/>
                    <a:lumOff val="100000"/>
                  </a:schemeClr>
                </a:gs>
                <a:gs pos="8000">
                  <a:schemeClr val="accent3">
                    <a:lumMod val="0"/>
                    <a:lumOff val="100000"/>
                  </a:schemeClr>
                </a:gs>
                <a:gs pos="100000">
                  <a:schemeClr val="bg1">
                    <a:lumMod val="50000"/>
                  </a:schemeClr>
                </a:gs>
              </a:gsLst>
              <a:path path="circle">
                <a:fillToRect l="50000" t="50000" r="50000" b="50000"/>
              </a:path>
              <a:tileRect/>
            </a:gradFill>
          </a:ln>
          <a:scene3d>
            <a:camera prst="orthographicFront">
              <a:rot lat="0" lon="0" rev="0"/>
            </a:camera>
            <a:lightRig rig="threePt" dir="t">
              <a:rot lat="0" lon="0" rev="1200000"/>
            </a:lightRig>
          </a:scene3d>
          <a:sp3d>
            <a:bevelT w="63500" h="25400" prst="angle"/>
          </a:sp3d>
        </p:spPr>
        <p:style>
          <a:lnRef idx="0">
            <a:schemeClr val="accent3"/>
          </a:lnRef>
          <a:fillRef idx="3">
            <a:schemeClr val="accent3"/>
          </a:fillRef>
          <a:effectRef idx="3">
            <a:schemeClr val="accent3"/>
          </a:effectRef>
          <a:fontRef idx="minor">
            <a:schemeClr val="lt1"/>
          </a:fontRef>
        </p:style>
        <p:txBody>
          <a:bodyPr rtlCol="0" anchor="ctr"/>
          <a:lstStyle/>
          <a:p>
            <a:pPr algn="ctr"/>
            <a:r>
              <a:rPr lang="fr-CA" sz="1200" smtClean="0">
                <a:ln w="0"/>
                <a:solidFill>
                  <a:schemeClr val="tx1"/>
                </a:solidFill>
              </a:rPr>
              <a:t>Toutes </a:t>
            </a:r>
            <a:r>
              <a:rPr lang="fr-CA" sz="1200" dirty="0" smtClean="0">
                <a:ln w="0"/>
                <a:solidFill>
                  <a:schemeClr val="tx1"/>
                </a:solidFill>
              </a:rPr>
              <a:t>les personnes sont </a:t>
            </a:r>
            <a:r>
              <a:rPr lang="fr-CA" sz="1200" dirty="0">
                <a:ln w="0"/>
                <a:solidFill>
                  <a:schemeClr val="tx1"/>
                </a:solidFill>
              </a:rPr>
              <a:t>à</a:t>
            </a:r>
            <a:r>
              <a:rPr lang="fr-CA" sz="1200" dirty="0" smtClean="0">
                <a:ln w="0"/>
                <a:solidFill>
                  <a:schemeClr val="tx1"/>
                </a:solidFill>
              </a:rPr>
              <a:t> risques de l’attraper</a:t>
            </a:r>
            <a:endParaRPr lang="fr-CA" sz="1200" dirty="0">
              <a:ln w="0"/>
              <a:solidFill>
                <a:schemeClr val="tx1"/>
              </a:solidFill>
            </a:endParaRPr>
          </a:p>
        </p:txBody>
      </p:sp>
      <p:pic>
        <p:nvPicPr>
          <p:cNvPr id="5" name="Audio 4">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8318500" y="6032500"/>
            <a:ext cx="609600" cy="609600"/>
          </a:xfrm>
          <a:prstGeom prst="rect">
            <a:avLst/>
          </a:prstGeom>
        </p:spPr>
      </p:pic>
    </p:spTree>
    <p:custDataLst>
      <p:tags r:id="rId1"/>
    </p:custDataLst>
    <p:extLst>
      <p:ext uri="{BB962C8B-B14F-4D97-AF65-F5344CB8AC3E}">
        <p14:creationId xmlns:p14="http://schemas.microsoft.com/office/powerpoint/2010/main" val="924860092"/>
      </p:ext>
    </p:extLst>
  </p:cSld>
  <p:clrMapOvr>
    <a:masterClrMapping/>
  </p:clrMapOvr>
  <mc:AlternateContent xmlns:mc="http://schemas.openxmlformats.org/markup-compatibility/2006" xmlns:p14="http://schemas.microsoft.com/office/powerpoint/2010/main">
    <mc:Choice Requires="p14">
      <p:transition spd="med" p14:dur="700" advTm="97576">
        <p:fade/>
      </p:transition>
    </mc:Choice>
    <mc:Fallback xmlns="">
      <p:transition spd="med" advTm="9757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3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1000" fill="hold"/>
                                        <p:tgtEl>
                                          <p:spTgt spid="22"/>
                                        </p:tgtEl>
                                        <p:attrNameLst>
                                          <p:attrName>ppt_w</p:attrName>
                                        </p:attrNameLst>
                                      </p:cBhvr>
                                      <p:tavLst>
                                        <p:tav tm="0">
                                          <p:val>
                                            <p:fltVal val="0"/>
                                          </p:val>
                                        </p:tav>
                                        <p:tav tm="100000">
                                          <p:val>
                                            <p:strVal val="#ppt_w"/>
                                          </p:val>
                                        </p:tav>
                                      </p:tavLst>
                                    </p:anim>
                                    <p:anim calcmode="lin" valueType="num">
                                      <p:cBhvr>
                                        <p:cTn id="12" dur="1000" fill="hold"/>
                                        <p:tgtEl>
                                          <p:spTgt spid="22"/>
                                        </p:tgtEl>
                                        <p:attrNameLst>
                                          <p:attrName>ppt_h</p:attrName>
                                        </p:attrNameLst>
                                      </p:cBhvr>
                                      <p:tavLst>
                                        <p:tav tm="0">
                                          <p:val>
                                            <p:fltVal val="0"/>
                                          </p:val>
                                        </p:tav>
                                        <p:tav tm="100000">
                                          <p:val>
                                            <p:strVal val="#ppt_h"/>
                                          </p:val>
                                        </p:tav>
                                      </p:tavLst>
                                    </p:anim>
                                    <p:anim calcmode="lin" valueType="num">
                                      <p:cBhvr>
                                        <p:cTn id="13" dur="1000" fill="hold"/>
                                        <p:tgtEl>
                                          <p:spTgt spid="22"/>
                                        </p:tgtEl>
                                        <p:attrNameLst>
                                          <p:attrName>style.rotation</p:attrName>
                                        </p:attrNameLst>
                                      </p:cBhvr>
                                      <p:tavLst>
                                        <p:tav tm="0">
                                          <p:val>
                                            <p:fltVal val="90"/>
                                          </p:val>
                                        </p:tav>
                                        <p:tav tm="100000">
                                          <p:val>
                                            <p:fltVal val="0"/>
                                          </p:val>
                                        </p:tav>
                                      </p:tavLst>
                                    </p:anim>
                                    <p:animEffect transition="in" filter="fade">
                                      <p:cBhvr>
                                        <p:cTn id="14" dur="10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1000" fill="hold"/>
                                        <p:tgtEl>
                                          <p:spTgt spid="23"/>
                                        </p:tgtEl>
                                        <p:attrNameLst>
                                          <p:attrName>ppt_w</p:attrName>
                                        </p:attrNameLst>
                                      </p:cBhvr>
                                      <p:tavLst>
                                        <p:tav tm="0">
                                          <p:val>
                                            <p:fltVal val="0"/>
                                          </p:val>
                                        </p:tav>
                                        <p:tav tm="100000">
                                          <p:val>
                                            <p:strVal val="#ppt_w"/>
                                          </p:val>
                                        </p:tav>
                                      </p:tavLst>
                                    </p:anim>
                                    <p:anim calcmode="lin" valueType="num">
                                      <p:cBhvr>
                                        <p:cTn id="20" dur="1000" fill="hold"/>
                                        <p:tgtEl>
                                          <p:spTgt spid="23"/>
                                        </p:tgtEl>
                                        <p:attrNameLst>
                                          <p:attrName>ppt_h</p:attrName>
                                        </p:attrNameLst>
                                      </p:cBhvr>
                                      <p:tavLst>
                                        <p:tav tm="0">
                                          <p:val>
                                            <p:fltVal val="0"/>
                                          </p:val>
                                        </p:tav>
                                        <p:tav tm="100000">
                                          <p:val>
                                            <p:strVal val="#ppt_h"/>
                                          </p:val>
                                        </p:tav>
                                      </p:tavLst>
                                    </p:anim>
                                    <p:anim calcmode="lin" valueType="num">
                                      <p:cBhvr>
                                        <p:cTn id="21" dur="1000" fill="hold"/>
                                        <p:tgtEl>
                                          <p:spTgt spid="23"/>
                                        </p:tgtEl>
                                        <p:attrNameLst>
                                          <p:attrName>style.rotation</p:attrName>
                                        </p:attrNameLst>
                                      </p:cBhvr>
                                      <p:tavLst>
                                        <p:tav tm="0">
                                          <p:val>
                                            <p:fltVal val="90"/>
                                          </p:val>
                                        </p:tav>
                                        <p:tav tm="100000">
                                          <p:val>
                                            <p:fltVal val="0"/>
                                          </p:val>
                                        </p:tav>
                                      </p:tavLst>
                                    </p:anim>
                                    <p:animEffect transition="in" filter="fade">
                                      <p:cBhvr>
                                        <p:cTn id="22" dur="10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1000" fill="hold"/>
                                        <p:tgtEl>
                                          <p:spTgt spid="24"/>
                                        </p:tgtEl>
                                        <p:attrNameLst>
                                          <p:attrName>ppt_w</p:attrName>
                                        </p:attrNameLst>
                                      </p:cBhvr>
                                      <p:tavLst>
                                        <p:tav tm="0">
                                          <p:val>
                                            <p:fltVal val="0"/>
                                          </p:val>
                                        </p:tav>
                                        <p:tav tm="100000">
                                          <p:val>
                                            <p:strVal val="#ppt_w"/>
                                          </p:val>
                                        </p:tav>
                                      </p:tavLst>
                                    </p:anim>
                                    <p:anim calcmode="lin" valueType="num">
                                      <p:cBhvr>
                                        <p:cTn id="28" dur="1000" fill="hold"/>
                                        <p:tgtEl>
                                          <p:spTgt spid="24"/>
                                        </p:tgtEl>
                                        <p:attrNameLst>
                                          <p:attrName>ppt_h</p:attrName>
                                        </p:attrNameLst>
                                      </p:cBhvr>
                                      <p:tavLst>
                                        <p:tav tm="0">
                                          <p:val>
                                            <p:fltVal val="0"/>
                                          </p:val>
                                        </p:tav>
                                        <p:tav tm="100000">
                                          <p:val>
                                            <p:strVal val="#ppt_h"/>
                                          </p:val>
                                        </p:tav>
                                      </p:tavLst>
                                    </p:anim>
                                    <p:anim calcmode="lin" valueType="num">
                                      <p:cBhvr>
                                        <p:cTn id="29" dur="1000" fill="hold"/>
                                        <p:tgtEl>
                                          <p:spTgt spid="24"/>
                                        </p:tgtEl>
                                        <p:attrNameLst>
                                          <p:attrName>style.rotation</p:attrName>
                                        </p:attrNameLst>
                                      </p:cBhvr>
                                      <p:tavLst>
                                        <p:tav tm="0">
                                          <p:val>
                                            <p:fltVal val="90"/>
                                          </p:val>
                                        </p:tav>
                                        <p:tav tm="100000">
                                          <p:val>
                                            <p:fltVal val="0"/>
                                          </p:val>
                                        </p:tav>
                                      </p:tavLst>
                                    </p:anim>
                                    <p:animEffect transition="in" filter="fade">
                                      <p:cBhvr>
                                        <p:cTn id="30" dur="1000"/>
                                        <p:tgtEl>
                                          <p:spTgt spid="24"/>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grpId="0" nodeType="click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1000" fill="hold"/>
                                        <p:tgtEl>
                                          <p:spTgt spid="25"/>
                                        </p:tgtEl>
                                        <p:attrNameLst>
                                          <p:attrName>ppt_w</p:attrName>
                                        </p:attrNameLst>
                                      </p:cBhvr>
                                      <p:tavLst>
                                        <p:tav tm="0">
                                          <p:val>
                                            <p:fltVal val="0"/>
                                          </p:val>
                                        </p:tav>
                                        <p:tav tm="100000">
                                          <p:val>
                                            <p:strVal val="#ppt_w"/>
                                          </p:val>
                                        </p:tav>
                                      </p:tavLst>
                                    </p:anim>
                                    <p:anim calcmode="lin" valueType="num">
                                      <p:cBhvr>
                                        <p:cTn id="36" dur="1000" fill="hold"/>
                                        <p:tgtEl>
                                          <p:spTgt spid="25"/>
                                        </p:tgtEl>
                                        <p:attrNameLst>
                                          <p:attrName>ppt_h</p:attrName>
                                        </p:attrNameLst>
                                      </p:cBhvr>
                                      <p:tavLst>
                                        <p:tav tm="0">
                                          <p:val>
                                            <p:fltVal val="0"/>
                                          </p:val>
                                        </p:tav>
                                        <p:tav tm="100000">
                                          <p:val>
                                            <p:strVal val="#ppt_h"/>
                                          </p:val>
                                        </p:tav>
                                      </p:tavLst>
                                    </p:anim>
                                    <p:anim calcmode="lin" valueType="num">
                                      <p:cBhvr>
                                        <p:cTn id="37" dur="1000" fill="hold"/>
                                        <p:tgtEl>
                                          <p:spTgt spid="25"/>
                                        </p:tgtEl>
                                        <p:attrNameLst>
                                          <p:attrName>style.rotation</p:attrName>
                                        </p:attrNameLst>
                                      </p:cBhvr>
                                      <p:tavLst>
                                        <p:tav tm="0">
                                          <p:val>
                                            <p:fltVal val="90"/>
                                          </p:val>
                                        </p:tav>
                                        <p:tav tm="100000">
                                          <p:val>
                                            <p:fltVal val="0"/>
                                          </p:val>
                                        </p:tav>
                                      </p:tavLst>
                                    </p:anim>
                                    <p:animEffect transition="in" filter="fade">
                                      <p:cBhvr>
                                        <p:cTn id="38" dur="1000"/>
                                        <p:tgtEl>
                                          <p:spTgt spid="25"/>
                                        </p:tgtEl>
                                      </p:cBhvr>
                                    </p:animEffect>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grpId="0" nodeType="click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1000" fill="hold"/>
                                        <p:tgtEl>
                                          <p:spTgt spid="26"/>
                                        </p:tgtEl>
                                        <p:attrNameLst>
                                          <p:attrName>ppt_w</p:attrName>
                                        </p:attrNameLst>
                                      </p:cBhvr>
                                      <p:tavLst>
                                        <p:tav tm="0">
                                          <p:val>
                                            <p:fltVal val="0"/>
                                          </p:val>
                                        </p:tav>
                                        <p:tav tm="100000">
                                          <p:val>
                                            <p:strVal val="#ppt_w"/>
                                          </p:val>
                                        </p:tav>
                                      </p:tavLst>
                                    </p:anim>
                                    <p:anim calcmode="lin" valueType="num">
                                      <p:cBhvr>
                                        <p:cTn id="44" dur="1000" fill="hold"/>
                                        <p:tgtEl>
                                          <p:spTgt spid="26"/>
                                        </p:tgtEl>
                                        <p:attrNameLst>
                                          <p:attrName>ppt_h</p:attrName>
                                        </p:attrNameLst>
                                      </p:cBhvr>
                                      <p:tavLst>
                                        <p:tav tm="0">
                                          <p:val>
                                            <p:fltVal val="0"/>
                                          </p:val>
                                        </p:tav>
                                        <p:tav tm="100000">
                                          <p:val>
                                            <p:strVal val="#ppt_h"/>
                                          </p:val>
                                        </p:tav>
                                      </p:tavLst>
                                    </p:anim>
                                    <p:anim calcmode="lin" valueType="num">
                                      <p:cBhvr>
                                        <p:cTn id="45" dur="1000" fill="hold"/>
                                        <p:tgtEl>
                                          <p:spTgt spid="26"/>
                                        </p:tgtEl>
                                        <p:attrNameLst>
                                          <p:attrName>style.rotation</p:attrName>
                                        </p:attrNameLst>
                                      </p:cBhvr>
                                      <p:tavLst>
                                        <p:tav tm="0">
                                          <p:val>
                                            <p:fltVal val="90"/>
                                          </p:val>
                                        </p:tav>
                                        <p:tav tm="100000">
                                          <p:val>
                                            <p:fltVal val="0"/>
                                          </p:val>
                                        </p:tav>
                                      </p:tavLst>
                                    </p:anim>
                                    <p:animEffect transition="in" filter="fade">
                                      <p:cBhvr>
                                        <p:cTn id="46" dur="1000"/>
                                        <p:tgtEl>
                                          <p:spTgt spid="26"/>
                                        </p:tgtEl>
                                      </p:cBhvr>
                                    </p:animEffect>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grpId="0" nodeType="click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p:cTn id="51" dur="1000" fill="hold"/>
                                        <p:tgtEl>
                                          <p:spTgt spid="27"/>
                                        </p:tgtEl>
                                        <p:attrNameLst>
                                          <p:attrName>ppt_w</p:attrName>
                                        </p:attrNameLst>
                                      </p:cBhvr>
                                      <p:tavLst>
                                        <p:tav tm="0">
                                          <p:val>
                                            <p:fltVal val="0"/>
                                          </p:val>
                                        </p:tav>
                                        <p:tav tm="100000">
                                          <p:val>
                                            <p:strVal val="#ppt_w"/>
                                          </p:val>
                                        </p:tav>
                                      </p:tavLst>
                                    </p:anim>
                                    <p:anim calcmode="lin" valueType="num">
                                      <p:cBhvr>
                                        <p:cTn id="52" dur="1000" fill="hold"/>
                                        <p:tgtEl>
                                          <p:spTgt spid="27"/>
                                        </p:tgtEl>
                                        <p:attrNameLst>
                                          <p:attrName>ppt_h</p:attrName>
                                        </p:attrNameLst>
                                      </p:cBhvr>
                                      <p:tavLst>
                                        <p:tav tm="0">
                                          <p:val>
                                            <p:fltVal val="0"/>
                                          </p:val>
                                        </p:tav>
                                        <p:tav tm="100000">
                                          <p:val>
                                            <p:strVal val="#ppt_h"/>
                                          </p:val>
                                        </p:tav>
                                      </p:tavLst>
                                    </p:anim>
                                    <p:anim calcmode="lin" valueType="num">
                                      <p:cBhvr>
                                        <p:cTn id="53" dur="1000" fill="hold"/>
                                        <p:tgtEl>
                                          <p:spTgt spid="27"/>
                                        </p:tgtEl>
                                        <p:attrNameLst>
                                          <p:attrName>style.rotation</p:attrName>
                                        </p:attrNameLst>
                                      </p:cBhvr>
                                      <p:tavLst>
                                        <p:tav tm="0">
                                          <p:val>
                                            <p:fltVal val="90"/>
                                          </p:val>
                                        </p:tav>
                                        <p:tav tm="100000">
                                          <p:val>
                                            <p:fltVal val="0"/>
                                          </p:val>
                                        </p:tav>
                                      </p:tavLst>
                                    </p:anim>
                                    <p:animEffect transition="in" filter="fade">
                                      <p:cBhvr>
                                        <p:cTn id="54"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55" fill="hold" display="0">
                  <p:stCondLst>
                    <p:cond delay="indefinite"/>
                  </p:stCondLst>
                  <p:endCondLst>
                    <p:cond evt="onStopAudio" delay="0">
                      <p:tgtEl>
                        <p:sldTgt/>
                      </p:tgtEl>
                    </p:cond>
                  </p:endCondLst>
                </p:cTn>
                <p:tgtEl>
                  <p:spTgt spid="5"/>
                </p:tgtEl>
              </p:cMediaNode>
            </p:audio>
          </p:childTnLst>
        </p:cTn>
      </p:par>
    </p:tnLst>
    <p:bldLst>
      <p:bldP spid="22" grpId="0" animBg="1"/>
      <p:bldP spid="23" grpId="0" animBg="1"/>
      <p:bldP spid="24" grpId="0" animBg="1"/>
      <p:bldP spid="25" grpId="0" animBg="1"/>
      <p:bldP spid="26" grpId="0" animBg="1"/>
      <p:bldP spid="2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fr-CA" altLang="fr-FR" sz="3200" dirty="0">
                <a:solidFill>
                  <a:schemeClr val="tx1"/>
                </a:solidFill>
              </a:rPr>
              <a:t>Saviez-vous </a:t>
            </a:r>
            <a:r>
              <a:rPr lang="fr-CA" altLang="fr-FR" sz="3200" dirty="0" smtClean="0">
                <a:solidFill>
                  <a:schemeClr val="tx1"/>
                </a:solidFill>
              </a:rPr>
              <a:t>que…</a:t>
            </a:r>
            <a:endParaRPr lang="fr-CA" sz="3200" dirty="0">
              <a:solidFill>
                <a:schemeClr val="tx1"/>
              </a:solidFill>
            </a:endParaRPr>
          </a:p>
        </p:txBody>
      </p:sp>
      <p:sp>
        <p:nvSpPr>
          <p:cNvPr id="3" name="Espace réservé du contenu 2"/>
          <p:cNvSpPr>
            <a:spLocks noGrp="1"/>
          </p:cNvSpPr>
          <p:nvPr>
            <p:ph idx="1"/>
          </p:nvPr>
        </p:nvSpPr>
        <p:spPr/>
        <p:txBody>
          <a:bodyPr>
            <a:normAutofit/>
          </a:bodyPr>
          <a:lstStyle/>
          <a:p>
            <a:r>
              <a:rPr lang="fr-CA" altLang="fr-FR" dirty="0" smtClean="0">
                <a:solidFill>
                  <a:schemeClr val="tx1"/>
                </a:solidFill>
              </a:rPr>
              <a:t>L’hygiène des mains est le </a:t>
            </a:r>
            <a:r>
              <a:rPr lang="fr-CA" altLang="fr-FR" dirty="0">
                <a:solidFill>
                  <a:schemeClr val="tx1"/>
                </a:solidFill>
              </a:rPr>
              <a:t>moyen le plus efficace pour prévenir la transmission des </a:t>
            </a:r>
            <a:r>
              <a:rPr lang="fr-CA" altLang="fr-FR" dirty="0" smtClean="0">
                <a:solidFill>
                  <a:schemeClr val="tx1"/>
                </a:solidFill>
              </a:rPr>
              <a:t>infections et éliminer les bactéries ou virus (micro-organismes) qui se trouvent sur nos mains.</a:t>
            </a:r>
            <a:endParaRPr lang="fr-CA" altLang="fr-FR" dirty="0">
              <a:solidFill>
                <a:schemeClr val="tx1"/>
              </a:solidFill>
            </a:endParaRPr>
          </a:p>
          <a:p>
            <a:endParaRPr lang="fr-CA" altLang="fr-FR" dirty="0"/>
          </a:p>
          <a:p>
            <a:r>
              <a:rPr lang="fr-CA" altLang="fr-FR" dirty="0" smtClean="0">
                <a:solidFill>
                  <a:schemeClr val="tx1"/>
                </a:solidFill>
              </a:rPr>
              <a:t>70</a:t>
            </a:r>
            <a:r>
              <a:rPr lang="fr-CA" altLang="fr-FR" dirty="0">
                <a:solidFill>
                  <a:schemeClr val="tx1"/>
                </a:solidFill>
              </a:rPr>
              <a:t>% des </a:t>
            </a:r>
            <a:r>
              <a:rPr lang="fr-CA" altLang="fr-FR" dirty="0" smtClean="0">
                <a:solidFill>
                  <a:schemeClr val="tx1"/>
                </a:solidFill>
              </a:rPr>
              <a:t>infections acquises durant un épisode de soins sont </a:t>
            </a:r>
            <a:r>
              <a:rPr lang="fr-CA" altLang="fr-FR" dirty="0">
                <a:solidFill>
                  <a:schemeClr val="tx1"/>
                </a:solidFill>
              </a:rPr>
              <a:t>dues à </a:t>
            </a:r>
            <a:r>
              <a:rPr lang="fr-CA" altLang="fr-FR" dirty="0" smtClean="0">
                <a:solidFill>
                  <a:schemeClr val="tx1"/>
                </a:solidFill>
              </a:rPr>
              <a:t>la transmission de micro-organismes </a:t>
            </a:r>
            <a:r>
              <a:rPr lang="fr-CA" altLang="fr-FR" dirty="0">
                <a:solidFill>
                  <a:schemeClr val="tx1"/>
                </a:solidFill>
              </a:rPr>
              <a:t>par les </a:t>
            </a:r>
            <a:r>
              <a:rPr lang="fr-CA" altLang="fr-FR" dirty="0" smtClean="0">
                <a:solidFill>
                  <a:schemeClr val="tx1"/>
                </a:solidFill>
              </a:rPr>
              <a:t>mains</a:t>
            </a:r>
            <a:r>
              <a:rPr lang="fr-CA" altLang="fr-FR" dirty="0">
                <a:solidFill>
                  <a:schemeClr val="tx1"/>
                </a:solidFill>
              </a:rPr>
              <a:t> </a:t>
            </a:r>
            <a:r>
              <a:rPr lang="fr-CA" altLang="fr-FR" dirty="0" smtClean="0">
                <a:solidFill>
                  <a:schemeClr val="tx1"/>
                </a:solidFill>
              </a:rPr>
              <a:t>des travailleurs de la santé vers l’usager.</a:t>
            </a:r>
            <a:endParaRPr lang="fr-CA" altLang="fr-FR" sz="1500" dirty="0">
              <a:solidFill>
                <a:schemeClr val="tx1"/>
              </a:solidFill>
            </a:endParaRPr>
          </a:p>
          <a:p>
            <a:endParaRPr lang="fr-CA" altLang="fr-FR" dirty="0">
              <a:solidFill>
                <a:srgbClr val="FF0000"/>
              </a:solidFill>
            </a:endParaRPr>
          </a:p>
          <a:p>
            <a:pPr>
              <a:buFont typeface="Wingdings" panose="05000000000000000000" pitchFamily="2" charset="2"/>
              <a:buNone/>
            </a:pPr>
            <a:endParaRPr lang="fr-CA" altLang="fr-FR" sz="2700" dirty="0"/>
          </a:p>
          <a:p>
            <a:pPr>
              <a:buFont typeface="Wingdings" panose="05000000000000000000" pitchFamily="2" charset="2"/>
              <a:buNone/>
            </a:pPr>
            <a:endParaRPr lang="fr-CA" altLang="fr-FR" dirty="0"/>
          </a:p>
          <a:p>
            <a:pPr>
              <a:buFont typeface="Wingdings" panose="05000000000000000000" pitchFamily="2" charset="2"/>
              <a:buChar char="v"/>
            </a:pPr>
            <a:endParaRPr lang="fr-FR" altLang="fr-FR" sz="2700" dirty="0"/>
          </a:p>
          <a:p>
            <a:endParaRPr lang="fr-CA" dirty="0"/>
          </a:p>
        </p:txBody>
      </p:sp>
      <p:pic>
        <p:nvPicPr>
          <p:cNvPr id="4" name="Picture 8" descr="23683_t220"/>
          <p:cNvPicPr>
            <a:picLocks noChangeAspect="1" noChangeArrowheads="1" noCrop="1"/>
          </p:cNvPicPr>
          <p:nvPr/>
        </p:nvPicPr>
        <p:blipFill>
          <a:blip r:embed="rId4" cstate="print">
            <a:extLst/>
          </a:blip>
          <a:srcRect/>
          <a:stretch>
            <a:fillRect/>
          </a:stretch>
        </p:blipFill>
        <p:spPr bwMode="auto">
          <a:xfrm>
            <a:off x="3726554" y="4722969"/>
            <a:ext cx="1709603" cy="1089892"/>
          </a:xfrm>
          <a:prstGeom prst="rect">
            <a:avLst/>
          </a:prstGeom>
          <a:ln>
            <a:noFill/>
          </a:ln>
          <a:effectLst>
            <a:outerShdw blurRad="292100" dist="139700" dir="2700000" algn="tl" rotWithShape="0">
              <a:srgbClr val="333333">
                <a:alpha val="65000"/>
              </a:srgbClr>
            </a:outerShdw>
          </a:effectLst>
        </p:spPr>
      </p:pic>
      <p:sp>
        <p:nvSpPr>
          <p:cNvPr id="5" name="Espace réservé du numéro de diapositive 4"/>
          <p:cNvSpPr>
            <a:spLocks noGrp="1"/>
          </p:cNvSpPr>
          <p:nvPr>
            <p:ph type="sldNum" sz="quarter" idx="12"/>
          </p:nvPr>
        </p:nvSpPr>
        <p:spPr/>
        <p:txBody>
          <a:bodyPr/>
          <a:lstStyle/>
          <a:p>
            <a:fld id="{EC1A4259-C848-47AA-8FC5-63A0EB1896A5}" type="slidenum">
              <a:rPr lang="fr-CA" smtClean="0"/>
              <a:t>7</a:t>
            </a:fld>
            <a:endParaRPr lang="fr-CA" dirty="0"/>
          </a:p>
        </p:txBody>
      </p:sp>
      <p:pic>
        <p:nvPicPr>
          <p:cNvPr id="6" name="Audio 5">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857727701"/>
      </p:ext>
    </p:extLst>
  </p:cSld>
  <p:clrMapOvr>
    <a:masterClrMapping/>
  </p:clrMapOvr>
  <mc:AlternateContent xmlns:mc="http://schemas.openxmlformats.org/markup-compatibility/2006" xmlns:p14="http://schemas.microsoft.com/office/powerpoint/2010/main">
    <mc:Choice Requires="p14">
      <p:transition spd="slow" p14:dur="2000" advTm="31140"/>
    </mc:Choice>
    <mc:Fallback xmlns="">
      <p:transition spd="slow" advTm="311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76076" y="199638"/>
            <a:ext cx="6603050" cy="793750"/>
          </a:xfrm>
        </p:spPr>
        <p:txBody>
          <a:bodyPr>
            <a:normAutofit fontScale="90000"/>
          </a:bodyPr>
          <a:lstStyle/>
          <a:p>
            <a:pPr algn="ctr"/>
            <a:r>
              <a:rPr lang="fr-CA" dirty="0">
                <a:solidFill>
                  <a:schemeClr val="tx1"/>
                </a:solidFill>
              </a:rPr>
              <a:t>Les 4 Moments </a:t>
            </a:r>
            <a:r>
              <a:rPr lang="fr-CA" dirty="0" smtClean="0">
                <a:solidFill>
                  <a:schemeClr val="tx1"/>
                </a:solidFill>
              </a:rPr>
              <a:t>pour effectuer </a:t>
            </a:r>
            <a:r>
              <a:rPr lang="fr-CA" dirty="0">
                <a:solidFill>
                  <a:schemeClr val="tx1"/>
                </a:solidFill>
              </a:rPr>
              <a:t>l’hygiène des mains</a:t>
            </a:r>
          </a:p>
        </p:txBody>
      </p:sp>
      <p:sp>
        <p:nvSpPr>
          <p:cNvPr id="4" name="Espace réservé du numéro de diapositive 3"/>
          <p:cNvSpPr>
            <a:spLocks noGrp="1"/>
          </p:cNvSpPr>
          <p:nvPr>
            <p:ph type="sldNum" sz="quarter" idx="4294967295"/>
          </p:nvPr>
        </p:nvSpPr>
        <p:spPr>
          <a:xfrm>
            <a:off x="7581900" y="857253"/>
            <a:ext cx="419100" cy="794147"/>
          </a:xfrm>
          <a:prstGeom prst="rect">
            <a:avLst/>
          </a:prstGeom>
        </p:spPr>
        <p:txBody>
          <a:bodyPr/>
          <a:lstStyle/>
          <a:p>
            <a:pPr>
              <a:defRPr/>
            </a:pPr>
            <a:fld id="{2C739047-C49A-483F-BD3D-8E826AD6F4CC}" type="slidenum">
              <a:rPr lang="fr-FR" altLang="fr-FR" smtClean="0">
                <a:solidFill>
                  <a:prstClr val="white"/>
                </a:solidFill>
              </a:rPr>
              <a:pPr>
                <a:defRPr/>
              </a:pPr>
              <a:t>8</a:t>
            </a:fld>
            <a:endParaRPr lang="fr-FR" altLang="fr-FR" dirty="0">
              <a:solidFill>
                <a:prstClr val="white"/>
              </a:solidFill>
            </a:endParaRPr>
          </a:p>
        </p:txBody>
      </p:sp>
      <p:pic>
        <p:nvPicPr>
          <p:cNvPr id="5" name="Picture 2" descr="man in bed"/>
          <p:cNvPicPr>
            <a:picLocks noChangeAspect="1" noChangeArrowheads="1"/>
          </p:cNvPicPr>
          <p:nvPr>
            <p:custDataLst>
              <p:tags r:id="rId2"/>
            </p:custDataLst>
          </p:nvPr>
        </p:nvPicPr>
        <p:blipFill>
          <a:blip r:embed="rId14" cstate="print">
            <a:extLst>
              <a:ext uri="{28A0092B-C50C-407E-A947-70E740481C1C}">
                <a14:useLocalDpi xmlns:a14="http://schemas.microsoft.com/office/drawing/2010/main" val="0"/>
              </a:ext>
            </a:extLst>
          </a:blip>
          <a:srcRect l="13721" t="17892" r="23274" b="20343"/>
          <a:stretch>
            <a:fillRect/>
          </a:stretch>
        </p:blipFill>
        <p:spPr bwMode="auto">
          <a:xfrm>
            <a:off x="3056021" y="2335280"/>
            <a:ext cx="2843160" cy="2496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4"/>
          <p:cNvSpPr>
            <a:spLocks noChangeArrowheads="1"/>
          </p:cNvSpPr>
          <p:nvPr>
            <p:custDataLst>
              <p:tags r:id="rId3"/>
            </p:custDataLst>
          </p:nvPr>
        </p:nvSpPr>
        <p:spPr bwMode="auto">
          <a:xfrm>
            <a:off x="3347971" y="2011429"/>
            <a:ext cx="2876252"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nchor="ctr"/>
          <a:lstStyle>
            <a:lvl1pPr>
              <a:spcBef>
                <a:spcPct val="20000"/>
              </a:spcBef>
              <a:buFont typeface="Arial" pitchFamily="34" charset="0"/>
              <a:buChar char="•"/>
              <a:defRPr sz="2800">
                <a:solidFill>
                  <a:schemeClr val="tx1"/>
                </a:solidFill>
                <a:latin typeface="Arial" pitchFamily="34" charset="0"/>
              </a:defRPr>
            </a:lvl1pPr>
            <a:lvl2pPr marL="742950" indent="-285750">
              <a:spcBef>
                <a:spcPct val="20000"/>
              </a:spcBef>
              <a:buFont typeface="Arial" pitchFamily="34" charset="0"/>
              <a:buChar char="–"/>
              <a:defRPr sz="2400">
                <a:solidFill>
                  <a:schemeClr val="tx1"/>
                </a:solidFill>
                <a:latin typeface="Arial" pitchFamily="34" charset="0"/>
              </a:defRPr>
            </a:lvl2pPr>
            <a:lvl3pPr marL="1143000" indent="-228600">
              <a:spcBef>
                <a:spcPct val="20000"/>
              </a:spcBef>
              <a:buFont typeface="Arial" pitchFamily="34" charset="0"/>
              <a:buChar char="•"/>
              <a:defRPr>
                <a:solidFill>
                  <a:schemeClr val="tx1"/>
                </a:solidFill>
                <a:latin typeface="Arial" pitchFamily="34" charset="0"/>
              </a:defRPr>
            </a:lvl3pPr>
            <a:lvl4pPr marL="1600200" indent="-228600">
              <a:spcBef>
                <a:spcPct val="20000"/>
              </a:spcBef>
              <a:buFont typeface="Arial" pitchFamily="34" charset="0"/>
              <a:buChar char="–"/>
              <a:defRPr sz="1600">
                <a:solidFill>
                  <a:schemeClr val="tx1"/>
                </a:solidFill>
                <a:latin typeface="Arial" pitchFamily="34" charset="0"/>
              </a:defRPr>
            </a:lvl4pPr>
            <a:lvl5pPr marL="2057400" indent="-228600">
              <a:spcBef>
                <a:spcPct val="20000"/>
              </a:spcBef>
              <a:buFont typeface="Arial" pitchFamily="34" charset="0"/>
              <a:buChar char="»"/>
              <a:defRPr sz="14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9pPr>
          </a:lstStyle>
          <a:p>
            <a:pPr>
              <a:spcBef>
                <a:spcPct val="0"/>
              </a:spcBef>
              <a:buNone/>
            </a:pPr>
            <a:endParaRPr lang="en-CA" altLang="en-US" sz="1350" dirty="0">
              <a:solidFill>
                <a:prstClr val="black"/>
              </a:solidFill>
            </a:endParaRPr>
          </a:p>
        </p:txBody>
      </p:sp>
      <p:sp>
        <p:nvSpPr>
          <p:cNvPr id="7" name="Rectangle 5"/>
          <p:cNvSpPr>
            <a:spLocks noChangeArrowheads="1"/>
          </p:cNvSpPr>
          <p:nvPr>
            <p:custDataLst>
              <p:tags r:id="rId4"/>
            </p:custDataLst>
          </p:nvPr>
        </p:nvSpPr>
        <p:spPr bwMode="auto">
          <a:xfrm>
            <a:off x="3428337" y="2011429"/>
            <a:ext cx="2835176" cy="3132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0" tIns="0" rIns="0" bIns="0" anchor="ctr"/>
          <a:lstStyle>
            <a:lvl1pPr>
              <a:spcBef>
                <a:spcPct val="20000"/>
              </a:spcBef>
              <a:buFont typeface="Arial" pitchFamily="34" charset="0"/>
              <a:buChar char="•"/>
              <a:defRPr sz="2800">
                <a:solidFill>
                  <a:schemeClr val="tx1"/>
                </a:solidFill>
                <a:latin typeface="Arial" pitchFamily="34" charset="0"/>
              </a:defRPr>
            </a:lvl1pPr>
            <a:lvl2pPr marL="742950" indent="-285750">
              <a:spcBef>
                <a:spcPct val="20000"/>
              </a:spcBef>
              <a:buFont typeface="Arial" pitchFamily="34" charset="0"/>
              <a:buChar char="–"/>
              <a:defRPr sz="2400">
                <a:solidFill>
                  <a:schemeClr val="tx1"/>
                </a:solidFill>
                <a:latin typeface="Arial" pitchFamily="34" charset="0"/>
              </a:defRPr>
            </a:lvl2pPr>
            <a:lvl3pPr marL="1143000" indent="-228600">
              <a:spcBef>
                <a:spcPct val="20000"/>
              </a:spcBef>
              <a:buFont typeface="Arial" pitchFamily="34" charset="0"/>
              <a:buChar char="•"/>
              <a:defRPr>
                <a:solidFill>
                  <a:schemeClr val="tx1"/>
                </a:solidFill>
                <a:latin typeface="Arial" pitchFamily="34" charset="0"/>
              </a:defRPr>
            </a:lvl3pPr>
            <a:lvl4pPr marL="1600200" indent="-228600">
              <a:spcBef>
                <a:spcPct val="20000"/>
              </a:spcBef>
              <a:buFont typeface="Arial" pitchFamily="34" charset="0"/>
              <a:buChar char="–"/>
              <a:defRPr sz="1600">
                <a:solidFill>
                  <a:schemeClr val="tx1"/>
                </a:solidFill>
                <a:latin typeface="Arial" pitchFamily="34" charset="0"/>
              </a:defRPr>
            </a:lvl4pPr>
            <a:lvl5pPr marL="2057400" indent="-228600">
              <a:spcBef>
                <a:spcPct val="20000"/>
              </a:spcBef>
              <a:buFont typeface="Arial" pitchFamily="34" charset="0"/>
              <a:buChar char="»"/>
              <a:defRPr sz="14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9pPr>
          </a:lstStyle>
          <a:p>
            <a:pPr>
              <a:spcBef>
                <a:spcPct val="0"/>
              </a:spcBef>
              <a:buNone/>
            </a:pPr>
            <a:endParaRPr lang="en-CA" altLang="en-US" sz="1350" dirty="0">
              <a:solidFill>
                <a:prstClr val="black"/>
              </a:solidFill>
            </a:endParaRPr>
          </a:p>
        </p:txBody>
      </p:sp>
      <p:sp>
        <p:nvSpPr>
          <p:cNvPr id="8" name="AutoShape 6"/>
          <p:cNvSpPr>
            <a:spLocks noChangeArrowheads="1"/>
          </p:cNvSpPr>
          <p:nvPr>
            <p:custDataLst>
              <p:tags r:id="rId5"/>
            </p:custDataLst>
          </p:nvPr>
        </p:nvSpPr>
        <p:spPr bwMode="auto">
          <a:xfrm>
            <a:off x="3306893" y="2272176"/>
            <a:ext cx="2592288" cy="2676214"/>
          </a:xfrm>
          <a:prstGeom prst="roundRect">
            <a:avLst>
              <a:gd name="adj" fmla="val 16667"/>
            </a:avLst>
          </a:prstGeom>
          <a:noFill/>
          <a:ln w="50800">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itchFamily="34" charset="0"/>
              <a:buChar char="•"/>
              <a:defRPr sz="2800">
                <a:solidFill>
                  <a:schemeClr val="tx1"/>
                </a:solidFill>
                <a:latin typeface="Arial" pitchFamily="34" charset="0"/>
              </a:defRPr>
            </a:lvl1pPr>
            <a:lvl2pPr marL="742950" indent="-285750">
              <a:spcBef>
                <a:spcPct val="20000"/>
              </a:spcBef>
              <a:buFont typeface="Arial" pitchFamily="34" charset="0"/>
              <a:buChar char="–"/>
              <a:defRPr sz="2400">
                <a:solidFill>
                  <a:schemeClr val="tx1"/>
                </a:solidFill>
                <a:latin typeface="Arial" pitchFamily="34" charset="0"/>
              </a:defRPr>
            </a:lvl2pPr>
            <a:lvl3pPr marL="1143000" indent="-228600">
              <a:spcBef>
                <a:spcPct val="20000"/>
              </a:spcBef>
              <a:buFont typeface="Arial" pitchFamily="34" charset="0"/>
              <a:buChar char="•"/>
              <a:defRPr>
                <a:solidFill>
                  <a:schemeClr val="tx1"/>
                </a:solidFill>
                <a:latin typeface="Arial" pitchFamily="34" charset="0"/>
              </a:defRPr>
            </a:lvl3pPr>
            <a:lvl4pPr marL="1600200" indent="-228600">
              <a:spcBef>
                <a:spcPct val="20000"/>
              </a:spcBef>
              <a:buFont typeface="Arial" pitchFamily="34" charset="0"/>
              <a:buChar char="–"/>
              <a:defRPr sz="1600">
                <a:solidFill>
                  <a:schemeClr val="tx1"/>
                </a:solidFill>
                <a:latin typeface="Arial" pitchFamily="34" charset="0"/>
              </a:defRPr>
            </a:lvl4pPr>
            <a:lvl5pPr marL="2057400" indent="-228600">
              <a:spcBef>
                <a:spcPct val="20000"/>
              </a:spcBef>
              <a:buFont typeface="Arial" pitchFamily="34" charset="0"/>
              <a:buChar char="»"/>
              <a:defRPr sz="14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1400">
                <a:solidFill>
                  <a:schemeClr val="tx1"/>
                </a:solidFill>
                <a:latin typeface="Arial" pitchFamily="34" charset="0"/>
              </a:defRPr>
            </a:lvl9pPr>
          </a:lstStyle>
          <a:p>
            <a:pPr>
              <a:spcBef>
                <a:spcPct val="0"/>
              </a:spcBef>
              <a:buNone/>
            </a:pPr>
            <a:endParaRPr lang="en-CA" altLang="en-US" sz="1350" dirty="0">
              <a:solidFill>
                <a:prstClr val="black"/>
              </a:solidFill>
            </a:endParaRPr>
          </a:p>
        </p:txBody>
      </p:sp>
      <p:pic>
        <p:nvPicPr>
          <p:cNvPr id="10" name="Picture 9" descr="individual arrow 2F with wording"/>
          <p:cNvPicPr>
            <a:picLocks noChangeAspect="1" noChangeArrowheads="1"/>
          </p:cNvPicPr>
          <p:nvPr>
            <p:custDataLst>
              <p:tags r:id="rId6"/>
            </p:custDataLst>
          </p:nvPr>
        </p:nvPicPr>
        <p:blipFill>
          <a:blip r:embed="rId15" cstate="print">
            <a:extLst>
              <a:ext uri="{28A0092B-C50C-407E-A947-70E740481C1C}">
                <a14:useLocalDpi xmlns:a14="http://schemas.microsoft.com/office/drawing/2010/main" val="0"/>
              </a:ext>
            </a:extLst>
          </a:blip>
          <a:srcRect/>
          <a:stretch>
            <a:fillRect/>
          </a:stretch>
        </p:blipFill>
        <p:spPr bwMode="auto">
          <a:xfrm>
            <a:off x="4786097" y="1841392"/>
            <a:ext cx="1554857" cy="944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1" descr="individual arrow 3F with wording"/>
          <p:cNvPicPr>
            <a:picLocks noChangeAspect="1" noChangeArrowheads="1"/>
          </p:cNvPicPr>
          <p:nvPr>
            <p:custDataLst>
              <p:tags r:id="rId7"/>
            </p:custDataLst>
          </p:nvPr>
        </p:nvPicPr>
        <p:blipFill>
          <a:blip r:embed="rId16" cstate="print">
            <a:extLst>
              <a:ext uri="{28A0092B-C50C-407E-A947-70E740481C1C}">
                <a14:useLocalDpi xmlns:a14="http://schemas.microsoft.com/office/drawing/2010/main" val="0"/>
              </a:ext>
            </a:extLst>
          </a:blip>
          <a:srcRect/>
          <a:stretch>
            <a:fillRect/>
          </a:stretch>
        </p:blipFill>
        <p:spPr bwMode="auto">
          <a:xfrm rot="20134144">
            <a:off x="2418903" y="4487093"/>
            <a:ext cx="1817060" cy="1097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3" descr="individual arrow 4F with wording"/>
          <p:cNvPicPr>
            <a:picLocks noChangeAspect="1" noChangeArrowheads="1"/>
          </p:cNvPicPr>
          <p:nvPr>
            <p:custDataLst>
              <p:tags r:id="rId8"/>
            </p:custDataLst>
          </p:nvPr>
        </p:nvPicPr>
        <p:blipFill>
          <a:blip r:embed="rId17" cstate="print">
            <a:extLst>
              <a:ext uri="{28A0092B-C50C-407E-A947-70E740481C1C}">
                <a14:useLocalDpi xmlns:a14="http://schemas.microsoft.com/office/drawing/2010/main" val="0"/>
              </a:ext>
            </a:extLst>
          </a:blip>
          <a:srcRect/>
          <a:stretch>
            <a:fillRect/>
          </a:stretch>
        </p:blipFill>
        <p:spPr bwMode="auto">
          <a:xfrm>
            <a:off x="5940259" y="3044978"/>
            <a:ext cx="1695429" cy="115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Image 14"/>
          <p:cNvPicPr>
            <a:picLocks noChangeAspect="1"/>
          </p:cNvPicPr>
          <p:nvPr/>
        </p:nvPicPr>
        <p:blipFill rotWithShape="1">
          <a:blip r:embed="rId18" cstate="print">
            <a:extLst>
              <a:ext uri="{28A0092B-C50C-407E-A947-70E740481C1C}">
                <a14:useLocalDpi xmlns:a14="http://schemas.microsoft.com/office/drawing/2010/main" val="0"/>
              </a:ext>
            </a:extLst>
          </a:blip>
          <a:srcRect b="25000"/>
          <a:stretch/>
        </p:blipFill>
        <p:spPr>
          <a:xfrm>
            <a:off x="48711" y="5073475"/>
            <a:ext cx="1431330" cy="536750"/>
          </a:xfrm>
          <a:prstGeom prst="rect">
            <a:avLst/>
          </a:prstGeom>
        </p:spPr>
      </p:pic>
      <p:pic>
        <p:nvPicPr>
          <p:cNvPr id="16" name="Image 15"/>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19962" y="1694078"/>
            <a:ext cx="2543789" cy="472337"/>
          </a:xfrm>
          <a:prstGeom prst="rect">
            <a:avLst/>
          </a:prstGeom>
        </p:spPr>
      </p:pic>
      <p:pic>
        <p:nvPicPr>
          <p:cNvPr id="1026" name="Picture 2" descr="https://www.inspq.qc.ca/Data/Sites/1/GalleryImages/maladies-infectieuses/soins_securitaires_web2.jpg"/>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128235" y="5633035"/>
            <a:ext cx="1487344" cy="33366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individual arrow 1F with wording"/>
          <p:cNvPicPr>
            <a:picLocks noChangeAspect="1" noChangeArrowheads="1"/>
          </p:cNvPicPr>
          <p:nvPr>
            <p:custDataLst>
              <p:tags r:id="rId9"/>
            </p:custDataLst>
          </p:nvPr>
        </p:nvPicPr>
        <p:blipFill>
          <a:blip r:embed="rId21" cstate="print">
            <a:extLst>
              <a:ext uri="{28A0092B-C50C-407E-A947-70E740481C1C}">
                <a14:useLocalDpi xmlns:a14="http://schemas.microsoft.com/office/drawing/2010/main" val="0"/>
              </a:ext>
            </a:extLst>
          </a:blip>
          <a:srcRect/>
          <a:stretch>
            <a:fillRect/>
          </a:stretch>
        </p:blipFill>
        <p:spPr bwMode="auto">
          <a:xfrm>
            <a:off x="1559565" y="3044978"/>
            <a:ext cx="1609313" cy="115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Audio 18">
            <a:hlinkClick r:id="" action="ppaction://media"/>
          </p:cNvPr>
          <p:cNvPicPr>
            <a:picLocks noChangeAspect="1"/>
          </p:cNvPicPr>
          <p:nvPr>
            <a:audioFile r:link="rId11"/>
            <p:extLst>
              <p:ext uri="{DAA4B4D4-6D71-4841-9C94-3DE7FCFB9230}">
                <p14:media xmlns:p14="http://schemas.microsoft.com/office/powerpoint/2010/main" r:embed="rId10"/>
              </p:ext>
            </p:extLst>
          </p:nvPr>
        </p:nvPicPr>
        <p:blipFill>
          <a:blip r:embed="rId22"/>
          <a:stretch>
            <a:fillRect/>
          </a:stretch>
        </p:blipFill>
        <p:spPr>
          <a:xfrm>
            <a:off x="8318500" y="6032500"/>
            <a:ext cx="609600" cy="609600"/>
          </a:xfrm>
          <a:prstGeom prst="rect">
            <a:avLst/>
          </a:prstGeom>
        </p:spPr>
      </p:pic>
    </p:spTree>
    <p:custDataLst>
      <p:tags r:id="rId1"/>
    </p:custDataLst>
    <p:extLst>
      <p:ext uri="{BB962C8B-B14F-4D97-AF65-F5344CB8AC3E}">
        <p14:creationId xmlns:p14="http://schemas.microsoft.com/office/powerpoint/2010/main" val="387856313"/>
      </p:ext>
    </p:extLst>
  </p:cSld>
  <p:clrMapOvr>
    <a:masterClrMapping/>
  </p:clrMapOvr>
  <mc:AlternateContent xmlns:mc="http://schemas.openxmlformats.org/markup-compatibility/2006" xmlns:p14="http://schemas.microsoft.com/office/powerpoint/2010/main">
    <mc:Choice Requires="p14">
      <p:transition spd="med" p14:dur="700" advTm="44955">
        <p:fade/>
      </p:transition>
    </mc:Choice>
    <mc:Fallback xmlns="">
      <p:transition spd="med" advTm="4495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9"/>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right)">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right)">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36" fill="hold" display="0">
                  <p:stCondLst>
                    <p:cond delay="indefinite"/>
                  </p:stCondLst>
                  <p:endCondLst>
                    <p:cond evt="onStopAudio" delay="0">
                      <p:tgtEl>
                        <p:sldTgt/>
                      </p:tgtEl>
                    </p:cond>
                  </p:endCondLst>
                </p:cTn>
                <p:tgtEl>
                  <p:spTgt spid="19"/>
                </p:tgtEl>
              </p:cMediaNode>
            </p:audio>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lnSpc>
                <a:spcPct val="100000"/>
              </a:lnSpc>
            </a:pPr>
            <a:r>
              <a:rPr lang="fr-CA" dirty="0" smtClean="0"/>
              <a:t/>
            </a:r>
            <a:br>
              <a:rPr lang="fr-CA" dirty="0" smtClean="0"/>
            </a:br>
            <a:r>
              <a:rPr lang="fr-CA" dirty="0">
                <a:solidFill>
                  <a:schemeClr val="tx1"/>
                </a:solidFill>
              </a:rPr>
              <a:t>Les 4 Moments pour effectuer </a:t>
            </a:r>
            <a:r>
              <a:rPr lang="fr-CA" dirty="0" smtClean="0">
                <a:solidFill>
                  <a:schemeClr val="tx1"/>
                </a:solidFill>
              </a:rPr>
              <a:t>l’hygiène</a:t>
            </a:r>
            <a:br>
              <a:rPr lang="fr-CA" dirty="0" smtClean="0">
                <a:solidFill>
                  <a:schemeClr val="tx1"/>
                </a:solidFill>
              </a:rPr>
            </a:br>
            <a:r>
              <a:rPr lang="fr-CA" dirty="0" smtClean="0">
                <a:solidFill>
                  <a:schemeClr val="tx1"/>
                </a:solidFill>
              </a:rPr>
              <a:t> </a:t>
            </a:r>
            <a:r>
              <a:rPr lang="fr-CA" dirty="0">
                <a:solidFill>
                  <a:schemeClr val="tx1"/>
                </a:solidFill>
              </a:rPr>
              <a:t>des mains</a:t>
            </a:r>
            <a:r>
              <a:rPr lang="fr-CA" dirty="0" smtClean="0"/>
              <a:t/>
            </a:r>
            <a:br>
              <a:rPr lang="fr-CA" dirty="0" smtClean="0"/>
            </a:br>
            <a:endParaRPr lang="fr-CA" dirty="0"/>
          </a:p>
        </p:txBody>
      </p:sp>
      <p:sp>
        <p:nvSpPr>
          <p:cNvPr id="3" name="Espace réservé du contenu 2"/>
          <p:cNvSpPr>
            <a:spLocks noGrp="1"/>
          </p:cNvSpPr>
          <p:nvPr>
            <p:ph idx="1"/>
          </p:nvPr>
        </p:nvSpPr>
        <p:spPr>
          <a:xfrm>
            <a:off x="711778" y="1838614"/>
            <a:ext cx="7886700" cy="3683000"/>
          </a:xfrm>
        </p:spPr>
        <p:txBody>
          <a:bodyPr>
            <a:normAutofit/>
          </a:bodyPr>
          <a:lstStyle/>
          <a:p>
            <a:r>
              <a:rPr lang="fr-CA" b="1" dirty="0" smtClean="0">
                <a:solidFill>
                  <a:srgbClr val="00B0F0"/>
                </a:solidFill>
              </a:rPr>
              <a:t>Moment 1</a:t>
            </a:r>
          </a:p>
          <a:p>
            <a:r>
              <a:rPr lang="fr-CA" dirty="0" smtClean="0">
                <a:solidFill>
                  <a:schemeClr val="tx1"/>
                </a:solidFill>
              </a:rPr>
              <a:t>Avant de toucher les usagers ou leurs environnements</a:t>
            </a:r>
          </a:p>
          <a:p>
            <a:endParaRPr lang="fr-CA" dirty="0">
              <a:solidFill>
                <a:schemeClr val="tx1"/>
              </a:solidFill>
            </a:endParaRPr>
          </a:p>
          <a:p>
            <a:r>
              <a:rPr lang="fr-CA" dirty="0" smtClean="0">
                <a:solidFill>
                  <a:schemeClr val="tx1"/>
                </a:solidFill>
              </a:rPr>
              <a:t>Exemples:</a:t>
            </a:r>
          </a:p>
          <a:p>
            <a:r>
              <a:rPr lang="fr-CA" dirty="0" smtClean="0">
                <a:solidFill>
                  <a:schemeClr val="tx1"/>
                </a:solidFill>
              </a:rPr>
              <a:t>Donner une poignée de mains, toucher les meubles de la chambre de l’usager ou leur fauteuil, participer aux activités sociales.</a:t>
            </a:r>
            <a:endParaRPr lang="fr-CA" dirty="0">
              <a:solidFill>
                <a:schemeClr val="tx1"/>
              </a:solidFill>
            </a:endParaRPr>
          </a:p>
          <a:p>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9</a:t>
            </a:fld>
            <a:endParaRPr lang="fr-CA" dirty="0"/>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516039238"/>
      </p:ext>
    </p:extLst>
  </p:cSld>
  <p:clrMapOvr>
    <a:masterClrMapping/>
  </p:clrMapOvr>
  <mc:AlternateContent xmlns:mc="http://schemas.openxmlformats.org/markup-compatibility/2006" xmlns:p14="http://schemas.microsoft.com/office/powerpoint/2010/main">
    <mc:Choice Requires="p14">
      <p:transition spd="slow" p14:dur="2000" advTm="26033"/>
    </mc:Choice>
    <mc:Fallback xmlns="">
      <p:transition spd="slow" advTm="260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9|13.6"/>
</p:tagLst>
</file>

<file path=ppt/tags/tag10.xml><?xml version="1.0" encoding="utf-8"?>
<p:tagLst xmlns:a="http://schemas.openxmlformats.org/drawingml/2006/main" xmlns:r="http://schemas.openxmlformats.org/officeDocument/2006/relationships" xmlns:p="http://schemas.openxmlformats.org/presentationml/2006/main">
  <p:tag name="NUM" val="9"/>
</p:tagLst>
</file>

<file path=ppt/tags/tag11.xml><?xml version="1.0" encoding="utf-8"?>
<p:tagLst xmlns:a="http://schemas.openxmlformats.org/drawingml/2006/main" xmlns:r="http://schemas.openxmlformats.org/officeDocument/2006/relationships" xmlns:p="http://schemas.openxmlformats.org/presentationml/2006/main">
  <p:tag name="NUM" val="6"/>
</p:tagLst>
</file>

<file path=ppt/tags/tag12.xml><?xml version="1.0" encoding="utf-8"?>
<p:tagLst xmlns:a="http://schemas.openxmlformats.org/drawingml/2006/main" xmlns:r="http://schemas.openxmlformats.org/officeDocument/2006/relationships" xmlns:p="http://schemas.openxmlformats.org/presentationml/2006/main">
  <p:tag name="TIMING" val="|12.3|4.9"/>
</p:tagLst>
</file>

<file path=ppt/tags/tag2.xml><?xml version="1.0" encoding="utf-8"?>
<p:tagLst xmlns:a="http://schemas.openxmlformats.org/drawingml/2006/main" xmlns:r="http://schemas.openxmlformats.org/officeDocument/2006/relationships" xmlns:p="http://schemas.openxmlformats.org/presentationml/2006/main">
  <p:tag name="TIMING" val="|11|7.6|11.5|14.2|28.4|10.1"/>
</p:tagLst>
</file>

<file path=ppt/tags/tag3.xml><?xml version="1.0" encoding="utf-8"?>
<p:tagLst xmlns:a="http://schemas.openxmlformats.org/drawingml/2006/main" xmlns:r="http://schemas.openxmlformats.org/officeDocument/2006/relationships" xmlns:p="http://schemas.openxmlformats.org/presentationml/2006/main">
  <p:tag name="TIMING" val="|7.1|2.2|11|5.9|4.3|6.1"/>
</p:tagLst>
</file>

<file path=ppt/tags/tag4.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3"/>
</p:tagLst>
</file>

<file path=ppt/tags/tag6.xml><?xml version="1.0" encoding="utf-8"?>
<p:tagLst xmlns:a="http://schemas.openxmlformats.org/drawingml/2006/main" xmlns:r="http://schemas.openxmlformats.org/officeDocument/2006/relationships" xmlns:p="http://schemas.openxmlformats.org/presentationml/2006/main">
  <p:tag name="NUM" val="4"/>
</p:tagLst>
</file>

<file path=ppt/tags/tag7.xml><?xml version="1.0" encoding="utf-8"?>
<p:tagLst xmlns:a="http://schemas.openxmlformats.org/drawingml/2006/main" xmlns:r="http://schemas.openxmlformats.org/officeDocument/2006/relationships" xmlns:p="http://schemas.openxmlformats.org/presentationml/2006/main">
  <p:tag name="NUM" val="5"/>
</p:tagLst>
</file>

<file path=ppt/tags/tag8.xml><?xml version="1.0" encoding="utf-8"?>
<p:tagLst xmlns:a="http://schemas.openxmlformats.org/drawingml/2006/main" xmlns:r="http://schemas.openxmlformats.org/officeDocument/2006/relationships" xmlns:p="http://schemas.openxmlformats.org/presentationml/2006/main">
  <p:tag name="NUM" val="7"/>
</p:tagLst>
</file>

<file path=ppt/tags/tag9.xml><?xml version="1.0" encoding="utf-8"?>
<p:tagLst xmlns:a="http://schemas.openxmlformats.org/drawingml/2006/main" xmlns:r="http://schemas.openxmlformats.org/officeDocument/2006/relationships" xmlns:p="http://schemas.openxmlformats.org/presentationml/2006/main">
  <p:tag name="NUM" val="8"/>
</p:tagLst>
</file>

<file path=ppt/theme/theme1.xml><?xml version="1.0" encoding="utf-8"?>
<a:theme xmlns:a="http://schemas.openxmlformats.org/drawingml/2006/main" name="Titre et contenu">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2037</TotalTime>
  <Words>839</Words>
  <Application>Microsoft Office PowerPoint</Application>
  <PresentationFormat>Affichage à l'écran (4:3)</PresentationFormat>
  <Paragraphs>163</Paragraphs>
  <Slides>25</Slides>
  <Notes>14</Notes>
  <HiddenSlides>0</HiddenSlides>
  <MMClips>25</MMClips>
  <ScaleCrop>false</ScaleCrop>
  <HeadingPairs>
    <vt:vector size="8" baseType="variant">
      <vt:variant>
        <vt:lpstr>Polices utilisées</vt:lpstr>
      </vt:variant>
      <vt:variant>
        <vt:i4>3</vt:i4>
      </vt:variant>
      <vt:variant>
        <vt:lpstr>Thème</vt:lpstr>
      </vt:variant>
      <vt:variant>
        <vt:i4>1</vt:i4>
      </vt:variant>
      <vt:variant>
        <vt:lpstr>Serveurs OLE incorporés</vt:lpstr>
      </vt:variant>
      <vt:variant>
        <vt:i4>1</vt:i4>
      </vt:variant>
      <vt:variant>
        <vt:lpstr>Titres des diapositives</vt:lpstr>
      </vt:variant>
      <vt:variant>
        <vt:i4>25</vt:i4>
      </vt:variant>
    </vt:vector>
  </HeadingPairs>
  <TitlesOfParts>
    <vt:vector size="30" baseType="lpstr">
      <vt:lpstr>Arial</vt:lpstr>
      <vt:lpstr>Calibri</vt:lpstr>
      <vt:lpstr>Wingdings</vt:lpstr>
      <vt:lpstr>Titre et contenu</vt:lpstr>
      <vt:lpstr>Document</vt:lpstr>
      <vt:lpstr>La prévention et le contrôles des infections en milieu de soins Capsule de formation à l’intention des bénévoles</vt:lpstr>
      <vt:lpstr> </vt:lpstr>
      <vt:lpstr>Objectif général</vt:lpstr>
      <vt:lpstr>Chaîne de l’infection</vt:lpstr>
      <vt:lpstr>Chaîne de l’infection</vt:lpstr>
      <vt:lpstr>Exemple d’une infection  Gastroentérite d’allure virale (GAV)</vt:lpstr>
      <vt:lpstr>Saviez-vous que…</vt:lpstr>
      <vt:lpstr>Les 4 Moments pour effectuer l’hygiène des mains</vt:lpstr>
      <vt:lpstr> Les 4 Moments pour effectuer l’hygiène  des mains </vt:lpstr>
      <vt:lpstr> Les 4 Moments pour effectuer l’hygiène des mains </vt:lpstr>
      <vt:lpstr> Les 4 Moments pour effectuer l’hygiène des mains </vt:lpstr>
      <vt:lpstr> Les 4 Moments pour effectuer l’hygiène  des mains </vt:lpstr>
      <vt:lpstr>Vidéo  Friction avec une solution  hydroalcoolique (SHA)</vt:lpstr>
      <vt:lpstr>Vidéo Hygiène des mains avec eau et savon</vt:lpstr>
      <vt:lpstr>Hydratation des mains</vt:lpstr>
      <vt:lpstr>Hygiène respiratoire et  étiquette respiratoire</vt:lpstr>
      <vt:lpstr>Votre participation </vt:lpstr>
      <vt:lpstr>Précautions additionnelles</vt:lpstr>
      <vt:lpstr>Pictogramme </vt:lpstr>
      <vt:lpstr>Visite du bénévole</vt:lpstr>
      <vt:lpstr>Nettoyage et désinfection</vt:lpstr>
      <vt:lpstr>Si vous êtes malade?</vt:lpstr>
      <vt:lpstr>Conclusion</vt:lpstr>
      <vt:lpstr>Service de prévention et contrôle des infections</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Morin Caroline</dc:creator>
  <cp:lastModifiedBy>Laperrière Isabelle</cp:lastModifiedBy>
  <cp:revision>124</cp:revision>
  <dcterms:created xsi:type="dcterms:W3CDTF">2015-08-07T15:05:58Z</dcterms:created>
  <dcterms:modified xsi:type="dcterms:W3CDTF">2020-07-23T16:16:33Z</dcterms:modified>
</cp:coreProperties>
</file>